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C8CA-A74B-F4DD-F2BE-7BA61A2DA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63AE5-A8B1-B046-550B-CC710C406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A729C-EB7D-D7B4-C47B-18F643AFF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3E1-6CCC-F141-8042-A8126BC85DBF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5B09E-1EB6-638D-1D3D-CF558704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68D8C-76A0-EAB6-051B-5124177C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8A0F6-C73A-474E-93B2-7729D5554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8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553AB-ADA7-47EC-29DF-1E125FA2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49852-CA58-CD8C-39B5-E0FEA862C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701FF-9684-2489-0407-3FB772B5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3E1-6CCC-F141-8042-A8126BC85DBF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06FD4-F8DA-9ACA-1C92-424D4BB7D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0924E-B1D5-489F-2F72-0F46ACC3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8A0F6-C73A-474E-93B2-7729D5554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6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588287-FB7E-918B-C847-9FFB3B1B9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5D97D-6EE5-183D-0C46-2E0671F4C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4780E-FAD3-29AC-D834-B4A10641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3E1-6CCC-F141-8042-A8126BC85DBF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B194E-CE9F-15DD-D007-6A626927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6D467-8B6B-B80B-D4C1-2895FA6C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8A0F6-C73A-474E-93B2-7729D5554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6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F97D-475C-9163-3887-C8CD40A3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9EB37-A552-D7B5-4A22-12BF25151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90627-EB2A-C3DB-CA18-3955DE921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3E1-6CCC-F141-8042-A8126BC85DBF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5E289-6D8E-F171-147C-0AC5E89D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6A570-41FB-601B-64EF-EA3BC6223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8A0F6-C73A-474E-93B2-7729D5554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E4AAA-1492-47B1-D923-E57EB2466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B5591-3D86-848B-966B-7F0583D81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C25E5-704E-0F10-A430-BA7A6A2D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3E1-6CCC-F141-8042-A8126BC85DBF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F36B1-8756-849A-4700-3E1B9839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908EE-2A6F-BD75-93AC-F18C7A3C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8A0F6-C73A-474E-93B2-7729D5554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5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832E9-A1D7-2FE0-EF18-DCD2165F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5F749-AEB1-5FA6-8478-0C086C119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7CF7F-D1A9-068A-E743-1D7F3056E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A8F5F-7799-0BC2-8ED0-F025B86B5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3E1-6CCC-F141-8042-A8126BC85DBF}" type="datetimeFigureOut">
              <a:rPr lang="en-US" smtClean="0"/>
              <a:t>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8C038-EBAE-0F2B-ED0E-518199DE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30BC5-7F5F-F84C-3DF7-5ED4403F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8A0F6-C73A-474E-93B2-7729D5554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2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8F0CE-D0B9-A1B1-7983-0ECD78A00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7BAAA-ABE6-303D-16EB-2FD463667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3ADB9-A037-FBF3-CA46-ABAEF1D82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F8A35-417B-FAC8-213D-55756A8B2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A8D1A-F01D-C4AE-60A2-5E5C38136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7D85F-06E3-E652-C3FB-4DFCBE0B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3E1-6CCC-F141-8042-A8126BC85DBF}" type="datetimeFigureOut">
              <a:rPr lang="en-US" smtClean="0"/>
              <a:t>1/8/24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0961B-472B-29B7-1C44-2B46DCCEF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524BE7-8E0F-51F3-C30C-D6BC9159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8A0F6-C73A-474E-93B2-7729D5554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2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DACC-774E-EC1D-3E2F-5B785A80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183037-A4BF-4EAF-3528-A615F46E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3E1-6CCC-F141-8042-A8126BC85DBF}" type="datetimeFigureOut">
              <a:rPr lang="en-US" smtClean="0"/>
              <a:t>1/8/24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70BFE-3DC2-3E74-7A5B-DE88698FD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406A4-E9AB-7278-205C-8F1C3478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8A0F6-C73A-474E-93B2-7729D5554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031E54-3724-83B8-6A79-47168572F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3E1-6CCC-F141-8042-A8126BC85DBF}" type="datetimeFigureOut">
              <a:rPr lang="en-US" smtClean="0"/>
              <a:t>1/8/24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F1F0D-D67A-1D59-AF89-D38C8AD4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33957-7639-8A1D-3143-F7FFAC98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8A0F6-C73A-474E-93B2-7729D5554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10F10-21A8-8B98-F7AA-FAAAAA2D2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4789-CA3E-C520-3090-4AA717415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10A6D-33DB-0133-83E0-273CF9DE2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2FFCF-7DBF-CF45-E118-69E79C4D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3E1-6CCC-F141-8042-A8126BC85DBF}" type="datetimeFigureOut">
              <a:rPr lang="en-US" smtClean="0"/>
              <a:t>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24373-D6C9-2373-0A00-B33474C9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5067B-FADB-9E48-62C0-0321DC53F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8A0F6-C73A-474E-93B2-7729D5554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4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E129-4269-2B5F-A034-C89AAD78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8A7B8-B9B8-2F29-2498-7C0620812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9B2B1-FF46-C051-CC79-D663F7165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1C7FA-CA60-04BE-FEA7-E5DC0CB3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3E1-6CCC-F141-8042-A8126BC85DBF}" type="datetimeFigureOut">
              <a:rPr lang="en-US" smtClean="0"/>
              <a:t>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63CF3-4730-5256-214D-C59934DF1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BA4C2-9D2A-EDE8-D8CF-59508909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8A0F6-C73A-474E-93B2-7729D5554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995AB-9201-3F1E-21AD-9D8507220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0CB67-2B84-937B-BFB6-090B32C25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5AF51-7ED9-25FE-A808-2BE1438C1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B13E1-6CCC-F141-8042-A8126BC85DBF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D189D-12C4-D03A-3349-EC4D9CF1F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27556-155F-543C-D3FE-80C9AAB5E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8A0F6-C73A-474E-93B2-7729D5554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8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57E3E4-05B0-5845-229F-E7D56A0AD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48" y="661458"/>
            <a:ext cx="7772400" cy="465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3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5921F4-BC44-8CA4-24A3-5B118CC32010}"/>
              </a:ext>
            </a:extLst>
          </p:cNvPr>
          <p:cNvSpPr txBox="1"/>
          <p:nvPr/>
        </p:nvSpPr>
        <p:spPr>
          <a:xfrm>
            <a:off x="864704" y="874290"/>
            <a:ext cx="1000870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dirty="0">
                <a:effectLst/>
                <a:latin typeface="-apple-system"/>
              </a:rPr>
              <a:t>From LLM to Conversational Agent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0" i="0" u="none" strike="noStrike" dirty="0">
                <a:effectLst/>
                <a:latin typeface="-apple-system"/>
              </a:rPr>
              <a:t>Proposes RAISE, an advanced architecture to enhance LLMs for conversational agents. 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0" i="0" u="none" strike="noStrike" dirty="0">
                <a:effectLst/>
                <a:latin typeface="-apple-system"/>
              </a:rPr>
              <a:t>It's inspired by the </a:t>
            </a:r>
            <a:r>
              <a:rPr lang="en-US" sz="1200" b="0" i="0" u="none" strike="noStrike" dirty="0" err="1">
                <a:effectLst/>
                <a:latin typeface="-apple-system"/>
              </a:rPr>
              <a:t>ReAct</a:t>
            </a:r>
            <a:r>
              <a:rPr lang="en-US" sz="1200" b="0" i="0" u="none" strike="noStrike" dirty="0">
                <a:effectLst/>
                <a:latin typeface="-apple-system"/>
              </a:rPr>
              <a:t> framework and integrates a dual-component memory system. 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0" i="0" u="none" strike="noStrike" dirty="0">
                <a:effectLst/>
                <a:latin typeface="-apple-system"/>
              </a:rPr>
              <a:t>It utilizes a scratchpad and retrieved examples to augment the agent's capabilities. 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0" i="0" u="none" strike="noStrike" dirty="0">
                <a:effectLst/>
                <a:latin typeface="-apple-system"/>
              </a:rPr>
              <a:t>The scratchpad serves as a transient storage (akin to short-term memory) and the retrieval module operates as the agent's long-term memory. So you can think of this as a framework that combines </a:t>
            </a:r>
            <a:r>
              <a:rPr lang="en-US" sz="1200" b="0" i="0" u="none" strike="noStrike" dirty="0" err="1">
                <a:effectLst/>
                <a:latin typeface="-apple-system"/>
              </a:rPr>
              <a:t>ReAcT</a:t>
            </a:r>
            <a:r>
              <a:rPr lang="en-US" sz="1200" b="0" i="0" u="none" strike="noStrike" dirty="0">
                <a:effectLst/>
                <a:latin typeface="-apple-system"/>
              </a:rPr>
              <a:t>, a scratchpad, and a retrieval system.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0" i="0" u="none" strike="noStrike" dirty="0">
                <a:effectLst/>
                <a:latin typeface="-apple-system"/>
              </a:rPr>
              <a:t>This system mirrors human short-term and long-term memory and helps to maintain context and continuity which are key in conversational systems.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0" i="0" u="none" strike="noStrike" dirty="0">
                <a:effectLst/>
                <a:latin typeface="-apple-system"/>
              </a:rPr>
              <a:t>One benefit of such a system is the ability to customize and control the behavior of the conversational system. 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0" i="0" u="none" strike="noStrike" dirty="0">
                <a:effectLst/>
                <a:latin typeface="-apple-system"/>
              </a:rPr>
              <a:t>This work also shows the potential to fine-tune the LLM within the RAISE framework which leads to enhanced controllability. 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0" i="0" u="none" strike="noStrike" dirty="0">
                <a:effectLst/>
                <a:latin typeface="-apple-system"/>
              </a:rPr>
              <a:t>RAISE was tested on the real-estate domain and showed superior performance as compared to the conventional conversational agents. 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0" i="0" u="none" strike="noStrike" dirty="0">
                <a:effectLst/>
                <a:latin typeface="-apple-system"/>
              </a:rPr>
              <a:t>For every use case, there might be a need to control for different aspects of an LLM-powered agent. This can range from customizing the working memory components to changing the effectiveness of retrieval of certain types of information.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0" i="0" u="none" strike="noStrike" dirty="0">
                <a:effectLst/>
                <a:latin typeface="-apple-system"/>
              </a:rPr>
              <a:t>I like the idea of modularity in a conversational agent but that means there are more variables to control. Lots of potential with this framework for building more tailored and personalized agents.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4842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265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Malhotra, Gaurav (ETW - FLEX)</dc:creator>
  <cp:lastModifiedBy>Malhotra, Gaurav (ETW - FLEX)</cp:lastModifiedBy>
  <cp:revision>1</cp:revision>
  <dcterms:created xsi:type="dcterms:W3CDTF">2024-01-08T23:01:39Z</dcterms:created>
  <dcterms:modified xsi:type="dcterms:W3CDTF">2024-01-08T23:03:10Z</dcterms:modified>
</cp:coreProperties>
</file>