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6959600" cy="3911600"/>
  <p:notesSz cx="6959600" cy="3911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5941" y="733658"/>
            <a:ext cx="4387716" cy="58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3940" y="2190496"/>
            <a:ext cx="4871720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7980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84194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7"/>
                </a:moveTo>
                <a:lnTo>
                  <a:pt x="0" y="3904077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7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94040" y="154057"/>
            <a:ext cx="1118235" cy="1117600"/>
          </a:xfrm>
          <a:custGeom>
            <a:avLst/>
            <a:gdLst/>
            <a:ahLst/>
            <a:cxnLst/>
            <a:rect l="l" t="t" r="r" b="b"/>
            <a:pathLst>
              <a:path w="1118235" h="1117600">
                <a:moveTo>
                  <a:pt x="457318" y="1117148"/>
                </a:moveTo>
                <a:lnTo>
                  <a:pt x="0" y="660781"/>
                </a:lnTo>
                <a:lnTo>
                  <a:pt x="660781" y="0"/>
                </a:lnTo>
                <a:lnTo>
                  <a:pt x="1118099" y="456367"/>
                </a:lnTo>
                <a:lnTo>
                  <a:pt x="457318" y="1117148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90577" y="3565"/>
            <a:ext cx="900430" cy="847725"/>
          </a:xfrm>
          <a:custGeom>
            <a:avLst/>
            <a:gdLst/>
            <a:ahLst/>
            <a:cxnLst/>
            <a:rect l="l" t="t" r="r" b="b"/>
            <a:pathLst>
              <a:path w="900429" h="847725">
                <a:moveTo>
                  <a:pt x="239592" y="847402"/>
                </a:moveTo>
                <a:lnTo>
                  <a:pt x="0" y="606859"/>
                </a:lnTo>
                <a:lnTo>
                  <a:pt x="606858" y="0"/>
                </a:lnTo>
                <a:lnTo>
                  <a:pt x="714490" y="0"/>
                </a:lnTo>
                <a:lnTo>
                  <a:pt x="900374" y="186621"/>
                </a:lnTo>
                <a:lnTo>
                  <a:pt x="239592" y="847402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095999" y="3565"/>
            <a:ext cx="1076325" cy="1002030"/>
          </a:xfrm>
          <a:custGeom>
            <a:avLst/>
            <a:gdLst/>
            <a:ahLst/>
            <a:cxnLst/>
            <a:rect l="l" t="t" r="r" b="b"/>
            <a:pathLst>
              <a:path w="1076325" h="1002030">
                <a:moveTo>
                  <a:pt x="73331" y="1001483"/>
                </a:moveTo>
                <a:lnTo>
                  <a:pt x="0" y="928152"/>
                </a:lnTo>
                <a:lnTo>
                  <a:pt x="927324" y="0"/>
                </a:lnTo>
                <a:lnTo>
                  <a:pt x="1075708" y="0"/>
                </a:lnTo>
                <a:lnTo>
                  <a:pt x="73331" y="1001483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63916" y="767710"/>
            <a:ext cx="1322070" cy="1322070"/>
          </a:xfrm>
          <a:custGeom>
            <a:avLst/>
            <a:gdLst/>
            <a:ahLst/>
            <a:cxnLst/>
            <a:rect l="l" t="t" r="r" b="b"/>
            <a:pathLst>
              <a:path w="1322070" h="1322070">
                <a:moveTo>
                  <a:pt x="661256" y="1321563"/>
                </a:moveTo>
                <a:lnTo>
                  <a:pt x="0" y="660781"/>
                </a:lnTo>
                <a:lnTo>
                  <a:pt x="661256" y="0"/>
                </a:lnTo>
                <a:lnTo>
                  <a:pt x="1321563" y="660781"/>
                </a:lnTo>
                <a:lnTo>
                  <a:pt x="661256" y="132156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921631"/>
            <a:ext cx="1770380" cy="2453005"/>
          </a:xfrm>
          <a:custGeom>
            <a:avLst/>
            <a:gdLst/>
            <a:ahLst/>
            <a:cxnLst/>
            <a:rect l="l" t="t" r="r" b="b"/>
            <a:pathLst>
              <a:path w="1770380" h="2453004">
                <a:moveTo>
                  <a:pt x="543815" y="2452973"/>
                </a:moveTo>
                <a:lnTo>
                  <a:pt x="0" y="1909580"/>
                </a:lnTo>
                <a:lnTo>
                  <a:pt x="0" y="543814"/>
                </a:lnTo>
                <a:lnTo>
                  <a:pt x="543814" y="0"/>
                </a:lnTo>
                <a:lnTo>
                  <a:pt x="1769825" y="1226962"/>
                </a:lnTo>
                <a:lnTo>
                  <a:pt x="543815" y="2452973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117431" y="112116"/>
            <a:ext cx="1837689" cy="2453005"/>
          </a:xfrm>
          <a:custGeom>
            <a:avLst/>
            <a:gdLst/>
            <a:ahLst/>
            <a:cxnLst/>
            <a:rect l="l" t="t" r="r" b="b"/>
            <a:pathLst>
              <a:path w="1837690" h="2453005">
                <a:moveTo>
                  <a:pt x="1226962" y="2452973"/>
                </a:moveTo>
                <a:lnTo>
                  <a:pt x="0" y="1226011"/>
                </a:lnTo>
                <a:lnTo>
                  <a:pt x="1226962" y="0"/>
                </a:lnTo>
                <a:lnTo>
                  <a:pt x="1837562" y="610600"/>
                </a:lnTo>
                <a:lnTo>
                  <a:pt x="1837562" y="1841899"/>
                </a:lnTo>
                <a:lnTo>
                  <a:pt x="1226962" y="245297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3565"/>
            <a:ext cx="2335530" cy="1360170"/>
          </a:xfrm>
          <a:custGeom>
            <a:avLst/>
            <a:gdLst/>
            <a:ahLst/>
            <a:cxnLst/>
            <a:rect l="l" t="t" r="r" b="b"/>
            <a:pathLst>
              <a:path w="2335530" h="1360170">
                <a:moveTo>
                  <a:pt x="1108670" y="1359601"/>
                </a:moveTo>
                <a:lnTo>
                  <a:pt x="0" y="251361"/>
                </a:lnTo>
                <a:lnTo>
                  <a:pt x="0" y="15728"/>
                </a:lnTo>
                <a:lnTo>
                  <a:pt x="15722" y="0"/>
                </a:lnTo>
                <a:lnTo>
                  <a:pt x="2201617" y="0"/>
                </a:lnTo>
                <a:lnTo>
                  <a:pt x="2335156" y="133590"/>
                </a:lnTo>
                <a:lnTo>
                  <a:pt x="1108670" y="1359601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8"/>
                </a:moveTo>
                <a:lnTo>
                  <a:pt x="0" y="3904078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4143" y="163344"/>
            <a:ext cx="2091312" cy="687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4256" y="1131501"/>
            <a:ext cx="3511086" cy="1086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66264" y="3637788"/>
            <a:ext cx="2227072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7980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10912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761" y="2245171"/>
            <a:ext cx="929640" cy="1322070"/>
          </a:xfrm>
          <a:custGeom>
            <a:avLst/>
            <a:gdLst/>
            <a:ahLst/>
            <a:cxnLst/>
            <a:rect l="l" t="t" r="r" b="b"/>
            <a:pathLst>
              <a:path w="929640" h="1322070">
                <a:moveTo>
                  <a:pt x="660781" y="1321563"/>
                </a:moveTo>
                <a:lnTo>
                  <a:pt x="0" y="660781"/>
                </a:lnTo>
                <a:lnTo>
                  <a:pt x="660781" y="0"/>
                </a:lnTo>
                <a:lnTo>
                  <a:pt x="929232" y="268450"/>
                </a:lnTo>
                <a:lnTo>
                  <a:pt x="929232" y="1053112"/>
                </a:lnTo>
                <a:lnTo>
                  <a:pt x="660781" y="132156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90792" y="3062287"/>
            <a:ext cx="1322070" cy="845819"/>
            <a:chOff x="3090792" y="3062287"/>
            <a:chExt cx="1322070" cy="845819"/>
          </a:xfrm>
        </p:grpSpPr>
        <p:sp>
          <p:nvSpPr>
            <p:cNvPr id="4" name="object 4"/>
            <p:cNvSpPr/>
            <p:nvPr/>
          </p:nvSpPr>
          <p:spPr>
            <a:xfrm>
              <a:off x="3315046" y="3266702"/>
              <a:ext cx="1097915" cy="641350"/>
            </a:xfrm>
            <a:custGeom>
              <a:avLst/>
              <a:gdLst/>
              <a:ahLst/>
              <a:cxnLst/>
              <a:rect l="l" t="t" r="r" b="b"/>
              <a:pathLst>
                <a:path w="1097914" h="641350">
                  <a:moveTo>
                    <a:pt x="912734" y="640941"/>
                  </a:moveTo>
                  <a:lnTo>
                    <a:pt x="0" y="640941"/>
                  </a:lnTo>
                  <a:lnTo>
                    <a:pt x="640941" y="0"/>
                  </a:lnTo>
                  <a:lnTo>
                    <a:pt x="1097309" y="456367"/>
                  </a:lnTo>
                  <a:lnTo>
                    <a:pt x="912734" y="64094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90792" y="3062287"/>
              <a:ext cx="901700" cy="845819"/>
            </a:xfrm>
            <a:custGeom>
              <a:avLst/>
              <a:gdLst/>
              <a:ahLst/>
              <a:cxnLst/>
              <a:rect l="l" t="t" r="r" b="b"/>
              <a:pathLst>
                <a:path w="901700" h="845820">
                  <a:moveTo>
                    <a:pt x="296511" y="845356"/>
                  </a:moveTo>
                  <a:lnTo>
                    <a:pt x="184352" y="845356"/>
                  </a:lnTo>
                  <a:lnTo>
                    <a:pt x="0" y="661732"/>
                  </a:lnTo>
                  <a:lnTo>
                    <a:pt x="660781" y="0"/>
                  </a:lnTo>
                  <a:lnTo>
                    <a:pt x="901324" y="240543"/>
                  </a:lnTo>
                  <a:lnTo>
                    <a:pt x="296511" y="845356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522646" y="2622375"/>
            <a:ext cx="2196465" cy="1285875"/>
          </a:xfrm>
          <a:custGeom>
            <a:avLst/>
            <a:gdLst/>
            <a:ahLst/>
            <a:cxnLst/>
            <a:rect l="l" t="t" r="r" b="b"/>
            <a:pathLst>
              <a:path w="2196465" h="1285875">
                <a:moveTo>
                  <a:pt x="2009211" y="1285269"/>
                </a:moveTo>
                <a:lnTo>
                  <a:pt x="187217" y="1285269"/>
                </a:lnTo>
                <a:lnTo>
                  <a:pt x="0" y="1098133"/>
                </a:lnTo>
                <a:lnTo>
                  <a:pt x="1098608" y="0"/>
                </a:lnTo>
                <a:lnTo>
                  <a:pt x="2196267" y="1098133"/>
                </a:lnTo>
                <a:lnTo>
                  <a:pt x="2009211" y="128526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565"/>
            <a:ext cx="894715" cy="952500"/>
          </a:xfrm>
          <a:custGeom>
            <a:avLst/>
            <a:gdLst/>
            <a:ahLst/>
            <a:cxnLst/>
            <a:rect l="l" t="t" r="r" b="b"/>
            <a:pathLst>
              <a:path w="894715" h="952500">
                <a:moveTo>
                  <a:pt x="104778" y="952417"/>
                </a:moveTo>
                <a:lnTo>
                  <a:pt x="0" y="847575"/>
                </a:lnTo>
                <a:lnTo>
                  <a:pt x="0" y="0"/>
                </a:lnTo>
                <a:lnTo>
                  <a:pt x="731008" y="0"/>
                </a:lnTo>
                <a:lnTo>
                  <a:pt x="894389" y="163282"/>
                </a:lnTo>
                <a:lnTo>
                  <a:pt x="104778" y="952417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7686" y="1025876"/>
            <a:ext cx="2686050" cy="7162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595"/>
              </a:spcBef>
            </a:pPr>
            <a:r>
              <a:rPr dirty="0" u="none" sz="2450" spc="10">
                <a:latin typeface="Times New Roman"/>
                <a:cs typeface="Times New Roman"/>
              </a:rPr>
              <a:t>Детекција</a:t>
            </a:r>
            <a:r>
              <a:rPr dirty="0" u="none" sz="2450" spc="-100">
                <a:latin typeface="Times New Roman"/>
                <a:cs typeface="Times New Roman"/>
              </a:rPr>
              <a:t> </a:t>
            </a:r>
            <a:r>
              <a:rPr dirty="0" u="none" sz="2450" spc="10">
                <a:latin typeface="Times New Roman"/>
                <a:cs typeface="Times New Roman"/>
              </a:rPr>
              <a:t>на</a:t>
            </a:r>
            <a:r>
              <a:rPr dirty="0" u="none" sz="2450" spc="-100">
                <a:latin typeface="Times New Roman"/>
                <a:cs typeface="Times New Roman"/>
              </a:rPr>
              <a:t> </a:t>
            </a:r>
            <a:r>
              <a:rPr dirty="0" u="none" sz="2450" spc="10">
                <a:latin typeface="Times New Roman"/>
                <a:cs typeface="Times New Roman"/>
              </a:rPr>
              <a:t>лице</a:t>
            </a:r>
            <a:r>
              <a:rPr dirty="0" u="none" sz="2450" spc="-95">
                <a:latin typeface="Times New Roman"/>
                <a:cs typeface="Times New Roman"/>
              </a:rPr>
              <a:t> </a:t>
            </a:r>
            <a:r>
              <a:rPr dirty="0" u="none" sz="2450" spc="10">
                <a:latin typeface="Times New Roman"/>
                <a:cs typeface="Times New Roman"/>
              </a:rPr>
              <a:t>и </a:t>
            </a:r>
            <a:r>
              <a:rPr dirty="0" u="none" sz="2450" spc="-600">
                <a:latin typeface="Times New Roman"/>
                <a:cs typeface="Times New Roman"/>
              </a:rPr>
              <a:t> </a:t>
            </a:r>
            <a:r>
              <a:rPr dirty="0" u="none" sz="2450" spc="5">
                <a:latin typeface="Times New Roman"/>
                <a:cs typeface="Times New Roman"/>
              </a:rPr>
              <a:t>замена</a:t>
            </a:r>
            <a:r>
              <a:rPr dirty="0" u="none" sz="2450" spc="-85">
                <a:latin typeface="Times New Roman"/>
                <a:cs typeface="Times New Roman"/>
              </a:rPr>
              <a:t> </a:t>
            </a:r>
            <a:r>
              <a:rPr dirty="0" u="none" sz="2450" spc="10">
                <a:latin typeface="Times New Roman"/>
                <a:cs typeface="Times New Roman"/>
              </a:rPr>
              <a:t>на</a:t>
            </a:r>
            <a:r>
              <a:rPr dirty="0" u="none" sz="2450" spc="-80">
                <a:latin typeface="Times New Roman"/>
                <a:cs typeface="Times New Roman"/>
              </a:rPr>
              <a:t> </a:t>
            </a:r>
            <a:r>
              <a:rPr dirty="0" u="none" sz="2450" spc="10">
                <a:latin typeface="Times New Roman"/>
                <a:cs typeface="Times New Roman"/>
              </a:rPr>
              <a:t>лице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1362" y="1875929"/>
            <a:ext cx="1835150" cy="38735"/>
          </a:xfrm>
          <a:custGeom>
            <a:avLst/>
            <a:gdLst/>
            <a:ahLst/>
            <a:cxnLst/>
            <a:rect l="l" t="t" r="r" b="b"/>
            <a:pathLst>
              <a:path w="1835150" h="38735">
                <a:moveTo>
                  <a:pt x="1835111" y="0"/>
                </a:moveTo>
                <a:lnTo>
                  <a:pt x="0" y="0"/>
                </a:lnTo>
                <a:lnTo>
                  <a:pt x="0" y="38150"/>
                </a:lnTo>
                <a:lnTo>
                  <a:pt x="1835111" y="38150"/>
                </a:lnTo>
                <a:lnTo>
                  <a:pt x="1835111" y="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664438" y="3565"/>
            <a:ext cx="3290570" cy="3441700"/>
            <a:chOff x="3664438" y="3565"/>
            <a:chExt cx="3290570" cy="34417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4394" y="3565"/>
              <a:ext cx="2510599" cy="28055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64438" y="1629186"/>
              <a:ext cx="1816100" cy="1816100"/>
            </a:xfrm>
            <a:custGeom>
              <a:avLst/>
              <a:gdLst/>
              <a:ahLst/>
              <a:cxnLst/>
              <a:rect l="l" t="t" r="r" b="b"/>
              <a:pathLst>
                <a:path w="1816100" h="1816100">
                  <a:moveTo>
                    <a:pt x="907980" y="1815961"/>
                  </a:moveTo>
                  <a:lnTo>
                    <a:pt x="0" y="907980"/>
                  </a:lnTo>
                  <a:lnTo>
                    <a:pt x="907980" y="0"/>
                  </a:lnTo>
                  <a:lnTo>
                    <a:pt x="1815961" y="907980"/>
                  </a:lnTo>
                  <a:lnTo>
                    <a:pt x="907980" y="181596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7845" y="2674881"/>
            <a:ext cx="2269490" cy="96139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64769" marR="56515">
              <a:lnSpc>
                <a:spcPts val="900"/>
              </a:lnSpc>
              <a:spcBef>
                <a:spcPts val="275"/>
              </a:spcBef>
            </a:pP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Мешањето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лица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процес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беспрекорно </a:t>
            </a:r>
            <a:r>
              <a:rPr dirty="0" sz="9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спојување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изворното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со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целната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ts val="805"/>
              </a:lnSpc>
            </a:pP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сли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900" spc="-14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при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з</a:t>
            </a:r>
            <a:r>
              <a:rPr dirty="0" sz="900" spc="-45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чу</a:t>
            </a:r>
            <a:r>
              <a:rPr dirty="0" sz="900" spc="-4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ајќи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ги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лу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ање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900" spc="-14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900">
              <a:latin typeface="Trebuchet MS"/>
              <a:cs typeface="Trebuchet MS"/>
            </a:endParaRPr>
          </a:p>
          <a:p>
            <a:pPr algn="ctr" marL="12700" marR="5080">
              <a:lnSpc>
                <a:spcPts val="900"/>
              </a:lnSpc>
              <a:spcBef>
                <a:spcPts val="90"/>
              </a:spcBef>
            </a:pP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бој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900" spc="5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те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ур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900" spc="5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ете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слики</a:t>
            </a:r>
            <a:r>
              <a:rPr dirty="0" sz="900" spc="-1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М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ешање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 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лицето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може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да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се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направи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со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користење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dirty="0" sz="9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различни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техники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како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што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се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мешање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со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ts val="805"/>
              </a:lnSpc>
            </a:pP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Поасон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пренос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Times New Roman"/>
                <a:cs typeface="Times New Roman"/>
              </a:rPr>
              <a:t>бои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совпаѓање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ts val="990"/>
              </a:lnSpc>
            </a:pP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хистограм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пренос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нервен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стил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7181" y="2075519"/>
            <a:ext cx="2533650" cy="4476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5">
                <a:solidFill>
                  <a:srgbClr val="FFFFFF"/>
                </a:solidFill>
                <a:latin typeface="Times New Roman"/>
                <a:cs typeface="Times New Roman"/>
              </a:rPr>
              <a:t>Мешање</a:t>
            </a:r>
            <a:r>
              <a:rPr dirty="0" sz="27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27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FFFFFF"/>
                </a:solidFill>
                <a:latin typeface="Times New Roman"/>
                <a:cs typeface="Times New Roman"/>
              </a:rPr>
              <a:t>лица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2170" y="3565"/>
            <a:ext cx="2422779" cy="228364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889072" y="2565475"/>
            <a:ext cx="1436370" cy="38735"/>
          </a:xfrm>
          <a:custGeom>
            <a:avLst/>
            <a:gdLst/>
            <a:ahLst/>
            <a:cxnLst/>
            <a:rect l="l" t="t" r="r" b="b"/>
            <a:pathLst>
              <a:path w="1436370" h="38735">
                <a:moveTo>
                  <a:pt x="1435773" y="0"/>
                </a:moveTo>
                <a:lnTo>
                  <a:pt x="0" y="0"/>
                </a:lnTo>
                <a:lnTo>
                  <a:pt x="0" y="38150"/>
                </a:lnTo>
                <a:lnTo>
                  <a:pt x="1435773" y="38150"/>
                </a:lnTo>
                <a:lnTo>
                  <a:pt x="1435773" y="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65"/>
            <a:ext cx="2247900" cy="2040889"/>
          </a:xfrm>
          <a:custGeom>
            <a:avLst/>
            <a:gdLst/>
            <a:ahLst/>
            <a:cxnLst/>
            <a:rect l="l" t="t" r="r" b="b"/>
            <a:pathLst>
              <a:path w="2247900" h="2040889">
                <a:moveTo>
                  <a:pt x="1021733" y="2040849"/>
                </a:moveTo>
                <a:lnTo>
                  <a:pt x="0" y="1019512"/>
                </a:lnTo>
                <a:lnTo>
                  <a:pt x="0" y="609213"/>
                </a:lnTo>
                <a:lnTo>
                  <a:pt x="609449" y="0"/>
                </a:lnTo>
                <a:lnTo>
                  <a:pt x="1433697" y="0"/>
                </a:lnTo>
                <a:lnTo>
                  <a:pt x="2247744" y="814363"/>
                </a:lnTo>
                <a:lnTo>
                  <a:pt x="1021733" y="20408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762995"/>
            <a:ext cx="1203960" cy="1144905"/>
            <a:chOff x="0" y="2762995"/>
            <a:chExt cx="1203960" cy="1144905"/>
          </a:xfrm>
        </p:grpSpPr>
        <p:sp>
          <p:nvSpPr>
            <p:cNvPr id="4" name="object 4"/>
            <p:cNvSpPr/>
            <p:nvPr/>
          </p:nvSpPr>
          <p:spPr>
            <a:xfrm>
              <a:off x="0" y="2967409"/>
              <a:ext cx="999490" cy="940435"/>
            </a:xfrm>
            <a:custGeom>
              <a:avLst/>
              <a:gdLst/>
              <a:ahLst/>
              <a:cxnLst/>
              <a:rect l="l" t="t" r="r" b="b"/>
              <a:pathLst>
                <a:path w="999490" h="940435">
                  <a:moveTo>
                    <a:pt x="719878" y="940234"/>
                  </a:moveTo>
                  <a:lnTo>
                    <a:pt x="366050" y="940234"/>
                  </a:lnTo>
                  <a:lnTo>
                    <a:pt x="0" y="574184"/>
                  </a:lnTo>
                  <a:lnTo>
                    <a:pt x="0" y="338550"/>
                  </a:lnTo>
                  <a:lnTo>
                    <a:pt x="338550" y="0"/>
                  </a:lnTo>
                  <a:lnTo>
                    <a:pt x="999332" y="660781"/>
                  </a:lnTo>
                  <a:lnTo>
                    <a:pt x="719878" y="94023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2421" y="2762995"/>
              <a:ext cx="901700" cy="901700"/>
            </a:xfrm>
            <a:custGeom>
              <a:avLst/>
              <a:gdLst/>
              <a:ahLst/>
              <a:cxnLst/>
              <a:rect l="l" t="t" r="r" b="b"/>
              <a:pathLst>
                <a:path w="901700" h="901700">
                  <a:moveTo>
                    <a:pt x="660781" y="901325"/>
                  </a:moveTo>
                  <a:lnTo>
                    <a:pt x="0" y="240543"/>
                  </a:lnTo>
                  <a:lnTo>
                    <a:pt x="240543" y="0"/>
                  </a:lnTo>
                  <a:lnTo>
                    <a:pt x="901325" y="660781"/>
                  </a:lnTo>
                  <a:lnTo>
                    <a:pt x="660781" y="90132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26375" y="1412851"/>
            <a:ext cx="2600325" cy="2494915"/>
            <a:chOff x="526375" y="1412851"/>
            <a:chExt cx="2600325" cy="2494915"/>
          </a:xfrm>
        </p:grpSpPr>
        <p:sp>
          <p:nvSpPr>
            <p:cNvPr id="7" name="object 7"/>
            <p:cNvSpPr/>
            <p:nvPr/>
          </p:nvSpPr>
          <p:spPr>
            <a:xfrm>
              <a:off x="1813560" y="3455779"/>
              <a:ext cx="904240" cy="452120"/>
            </a:xfrm>
            <a:custGeom>
              <a:avLst/>
              <a:gdLst/>
              <a:ahLst/>
              <a:cxnLst/>
              <a:rect l="l" t="t" r="r" b="b"/>
              <a:pathLst>
                <a:path w="904239" h="452120">
                  <a:moveTo>
                    <a:pt x="903729" y="451864"/>
                  </a:moveTo>
                  <a:lnTo>
                    <a:pt x="0" y="451864"/>
                  </a:lnTo>
                  <a:lnTo>
                    <a:pt x="451864" y="0"/>
                  </a:lnTo>
                  <a:lnTo>
                    <a:pt x="903729" y="45186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29296" y="3251364"/>
              <a:ext cx="897255" cy="656590"/>
            </a:xfrm>
            <a:custGeom>
              <a:avLst/>
              <a:gdLst/>
              <a:ahLst/>
              <a:cxnLst/>
              <a:rect l="l" t="t" r="r" b="b"/>
              <a:pathLst>
                <a:path w="897255" h="656589">
                  <a:moveTo>
                    <a:pt x="896822" y="656279"/>
                  </a:moveTo>
                  <a:lnTo>
                    <a:pt x="415735" y="656279"/>
                  </a:lnTo>
                  <a:lnTo>
                    <a:pt x="0" y="240543"/>
                  </a:lnTo>
                  <a:lnTo>
                    <a:pt x="240543" y="0"/>
                  </a:lnTo>
                  <a:lnTo>
                    <a:pt x="896822" y="65627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6375" y="1412851"/>
              <a:ext cx="2453005" cy="2453005"/>
            </a:xfrm>
            <a:custGeom>
              <a:avLst/>
              <a:gdLst/>
              <a:ahLst/>
              <a:cxnLst/>
              <a:rect l="l" t="t" r="r" b="b"/>
              <a:pathLst>
                <a:path w="2453005" h="2453004">
                  <a:moveTo>
                    <a:pt x="1226011" y="2452973"/>
                  </a:moveTo>
                  <a:lnTo>
                    <a:pt x="0" y="1226486"/>
                  </a:lnTo>
                  <a:lnTo>
                    <a:pt x="1226011" y="0"/>
                  </a:lnTo>
                  <a:lnTo>
                    <a:pt x="2452973" y="1226486"/>
                  </a:lnTo>
                  <a:lnTo>
                    <a:pt x="1226011" y="24529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64618" y="1966370"/>
            <a:ext cx="521334" cy="1143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300" spc="-125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73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37922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Замена</a:t>
            </a:r>
            <a:r>
              <a:rPr dirty="0" spc="-140"/>
              <a:t> </a:t>
            </a:r>
            <a:r>
              <a:rPr dirty="0" spc="5"/>
              <a:t>на</a:t>
            </a:r>
            <a:r>
              <a:rPr dirty="0" spc="-140"/>
              <a:t> </a:t>
            </a:r>
            <a:r>
              <a:rPr dirty="0" spc="5"/>
              <a:t>лице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2536473" y="1398753"/>
            <a:ext cx="2451100" cy="2508885"/>
            <a:chOff x="2536473" y="1398753"/>
            <a:chExt cx="2451100" cy="250888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6473" y="1987345"/>
              <a:ext cx="2450856" cy="192029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45613" y="1398764"/>
              <a:ext cx="1464310" cy="38735"/>
            </a:xfrm>
            <a:custGeom>
              <a:avLst/>
              <a:gdLst/>
              <a:ahLst/>
              <a:cxnLst/>
              <a:rect l="l" t="t" r="r" b="b"/>
              <a:pathLst>
                <a:path w="1464310" h="38734">
                  <a:moveTo>
                    <a:pt x="1464259" y="0"/>
                  </a:moveTo>
                  <a:lnTo>
                    <a:pt x="0" y="0"/>
                  </a:lnTo>
                  <a:lnTo>
                    <a:pt x="0" y="38150"/>
                  </a:lnTo>
                  <a:lnTo>
                    <a:pt x="1464259" y="38150"/>
                  </a:lnTo>
                  <a:lnTo>
                    <a:pt x="1464259" y="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4229" y="3565"/>
            <a:ext cx="2901315" cy="2061210"/>
            <a:chOff x="4054229" y="3565"/>
            <a:chExt cx="2901315" cy="2061210"/>
          </a:xfrm>
        </p:grpSpPr>
        <p:sp>
          <p:nvSpPr>
            <p:cNvPr id="3" name="object 3"/>
            <p:cNvSpPr/>
            <p:nvPr/>
          </p:nvSpPr>
          <p:spPr>
            <a:xfrm>
              <a:off x="4258640" y="3568"/>
              <a:ext cx="2696845" cy="1934845"/>
            </a:xfrm>
            <a:custGeom>
              <a:avLst/>
              <a:gdLst/>
              <a:ahLst/>
              <a:cxnLst/>
              <a:rect l="l" t="t" r="r" b="b"/>
              <a:pathLst>
                <a:path w="2696845" h="1934845">
                  <a:moveTo>
                    <a:pt x="1117142" y="1200696"/>
                  </a:moveTo>
                  <a:lnTo>
                    <a:pt x="660781" y="743381"/>
                  </a:lnTo>
                  <a:lnTo>
                    <a:pt x="0" y="1404162"/>
                  </a:lnTo>
                  <a:lnTo>
                    <a:pt x="456361" y="1861477"/>
                  </a:lnTo>
                  <a:lnTo>
                    <a:pt x="1117142" y="1200696"/>
                  </a:lnTo>
                  <a:close/>
                </a:path>
                <a:path w="2696845" h="1934845">
                  <a:moveTo>
                    <a:pt x="2696349" y="212255"/>
                  </a:moveTo>
                  <a:lnTo>
                    <a:pt x="2484094" y="0"/>
                  </a:lnTo>
                  <a:lnTo>
                    <a:pt x="1447012" y="0"/>
                  </a:lnTo>
                  <a:lnTo>
                    <a:pt x="739063" y="707948"/>
                  </a:lnTo>
                  <a:lnTo>
                    <a:pt x="1965553" y="1934438"/>
                  </a:lnTo>
                  <a:lnTo>
                    <a:pt x="2696349" y="1203642"/>
                  </a:lnTo>
                  <a:lnTo>
                    <a:pt x="2696349" y="21225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54229" y="543477"/>
              <a:ext cx="901700" cy="901700"/>
            </a:xfrm>
            <a:custGeom>
              <a:avLst/>
              <a:gdLst/>
              <a:ahLst/>
              <a:cxnLst/>
              <a:rect l="l" t="t" r="r" b="b"/>
              <a:pathLst>
                <a:path w="901700" h="901700">
                  <a:moveTo>
                    <a:pt x="240543" y="901325"/>
                  </a:moveTo>
                  <a:lnTo>
                    <a:pt x="0" y="660781"/>
                  </a:lnTo>
                  <a:lnTo>
                    <a:pt x="660781" y="0"/>
                  </a:lnTo>
                  <a:lnTo>
                    <a:pt x="901325" y="239592"/>
                  </a:lnTo>
                  <a:lnTo>
                    <a:pt x="240543" y="90132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84198" y="1319968"/>
              <a:ext cx="671195" cy="744855"/>
            </a:xfrm>
            <a:custGeom>
              <a:avLst/>
              <a:gdLst/>
              <a:ahLst/>
              <a:cxnLst/>
              <a:rect l="l" t="t" r="r" b="b"/>
              <a:pathLst>
                <a:path w="671195" h="744855">
                  <a:moveTo>
                    <a:pt x="74283" y="744481"/>
                  </a:moveTo>
                  <a:lnTo>
                    <a:pt x="0" y="670197"/>
                  </a:lnTo>
                  <a:lnTo>
                    <a:pt x="670795" y="0"/>
                  </a:lnTo>
                  <a:lnTo>
                    <a:pt x="670795" y="147435"/>
                  </a:lnTo>
                  <a:lnTo>
                    <a:pt x="74283" y="744481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1537458"/>
            <a:ext cx="1762760" cy="2370455"/>
            <a:chOff x="0" y="1537458"/>
            <a:chExt cx="1762760" cy="2370455"/>
          </a:xfrm>
        </p:grpSpPr>
        <p:sp>
          <p:nvSpPr>
            <p:cNvPr id="7" name="object 7"/>
            <p:cNvSpPr/>
            <p:nvPr/>
          </p:nvSpPr>
          <p:spPr>
            <a:xfrm>
              <a:off x="0" y="2579618"/>
              <a:ext cx="1762760" cy="1328420"/>
            </a:xfrm>
            <a:custGeom>
              <a:avLst/>
              <a:gdLst/>
              <a:ahLst/>
              <a:cxnLst/>
              <a:rect l="l" t="t" r="r" b="b"/>
              <a:pathLst>
                <a:path w="1762760" h="1328420">
                  <a:moveTo>
                    <a:pt x="1660249" y="1328025"/>
                  </a:moveTo>
                  <a:lnTo>
                    <a:pt x="0" y="1328025"/>
                  </a:lnTo>
                  <a:lnTo>
                    <a:pt x="0" y="535530"/>
                  </a:lnTo>
                  <a:lnTo>
                    <a:pt x="535738" y="0"/>
                  </a:lnTo>
                  <a:lnTo>
                    <a:pt x="1762224" y="1226011"/>
                  </a:lnTo>
                  <a:lnTo>
                    <a:pt x="1660249" y="132802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537458"/>
              <a:ext cx="734695" cy="1468755"/>
            </a:xfrm>
            <a:custGeom>
              <a:avLst/>
              <a:gdLst/>
              <a:ahLst/>
              <a:cxnLst/>
              <a:rect l="l" t="t" r="r" b="b"/>
              <a:pathLst>
                <a:path w="734695" h="1468755">
                  <a:moveTo>
                    <a:pt x="0" y="1468355"/>
                  </a:moveTo>
                  <a:lnTo>
                    <a:pt x="0" y="0"/>
                  </a:lnTo>
                  <a:lnTo>
                    <a:pt x="734177" y="734177"/>
                  </a:lnTo>
                  <a:lnTo>
                    <a:pt x="0" y="146835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691310" y="1251311"/>
            <a:ext cx="2390775" cy="1478915"/>
            <a:chOff x="3691310" y="1251311"/>
            <a:chExt cx="2390775" cy="1478915"/>
          </a:xfrm>
        </p:grpSpPr>
        <p:sp>
          <p:nvSpPr>
            <p:cNvPr id="10" name="object 10"/>
            <p:cNvSpPr/>
            <p:nvPr/>
          </p:nvSpPr>
          <p:spPr>
            <a:xfrm>
              <a:off x="3696078" y="1256079"/>
              <a:ext cx="2381250" cy="1469390"/>
            </a:xfrm>
            <a:custGeom>
              <a:avLst/>
              <a:gdLst/>
              <a:ahLst/>
              <a:cxnLst/>
              <a:rect l="l" t="t" r="r" b="b"/>
              <a:pathLst>
                <a:path w="2381250" h="1469389">
                  <a:moveTo>
                    <a:pt x="2380828" y="1469206"/>
                  </a:moveTo>
                  <a:lnTo>
                    <a:pt x="0" y="1469206"/>
                  </a:lnTo>
                  <a:lnTo>
                    <a:pt x="0" y="66825"/>
                  </a:lnTo>
                  <a:lnTo>
                    <a:pt x="25780" y="16229"/>
                  </a:lnTo>
                  <a:lnTo>
                    <a:pt x="83637" y="0"/>
                  </a:lnTo>
                  <a:lnTo>
                    <a:pt x="2313348" y="0"/>
                  </a:lnTo>
                  <a:lnTo>
                    <a:pt x="2342336" y="4131"/>
                  </a:lnTo>
                  <a:lnTo>
                    <a:pt x="2363483" y="16587"/>
                  </a:lnTo>
                  <a:lnTo>
                    <a:pt x="2376432" y="37455"/>
                  </a:lnTo>
                  <a:lnTo>
                    <a:pt x="2380828" y="66825"/>
                  </a:lnTo>
                  <a:lnTo>
                    <a:pt x="2380828" y="1469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96078" y="1256079"/>
              <a:ext cx="2381250" cy="1469390"/>
            </a:xfrm>
            <a:custGeom>
              <a:avLst/>
              <a:gdLst/>
              <a:ahLst/>
              <a:cxnLst/>
              <a:rect l="l" t="t" r="r" b="b"/>
              <a:pathLst>
                <a:path w="2381250" h="1469389">
                  <a:moveTo>
                    <a:pt x="83637" y="0"/>
                  </a:moveTo>
                  <a:lnTo>
                    <a:pt x="52526" y="3997"/>
                  </a:lnTo>
                  <a:lnTo>
                    <a:pt x="25780" y="16229"/>
                  </a:lnTo>
                  <a:lnTo>
                    <a:pt x="7053" y="37052"/>
                  </a:lnTo>
                  <a:lnTo>
                    <a:pt x="0" y="66825"/>
                  </a:lnTo>
                  <a:lnTo>
                    <a:pt x="0" y="1469206"/>
                  </a:lnTo>
                  <a:lnTo>
                    <a:pt x="2380828" y="1469206"/>
                  </a:lnTo>
                  <a:lnTo>
                    <a:pt x="2380828" y="66825"/>
                  </a:lnTo>
                  <a:lnTo>
                    <a:pt x="2376432" y="37455"/>
                  </a:lnTo>
                  <a:lnTo>
                    <a:pt x="2363483" y="16587"/>
                  </a:lnTo>
                  <a:lnTo>
                    <a:pt x="2342336" y="4131"/>
                  </a:lnTo>
                  <a:lnTo>
                    <a:pt x="2313348" y="0"/>
                  </a:lnTo>
                  <a:lnTo>
                    <a:pt x="83637" y="0"/>
                  </a:lnTo>
                  <a:close/>
                </a:path>
              </a:pathLst>
            </a:custGeom>
            <a:ln w="95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535455" y="2727195"/>
            <a:ext cx="2700655" cy="164465"/>
            <a:chOff x="3535455" y="2727195"/>
            <a:chExt cx="2700655" cy="164465"/>
          </a:xfrm>
        </p:grpSpPr>
        <p:sp>
          <p:nvSpPr>
            <p:cNvPr id="13" name="object 13"/>
            <p:cNvSpPr/>
            <p:nvPr/>
          </p:nvSpPr>
          <p:spPr>
            <a:xfrm>
              <a:off x="3535455" y="2822660"/>
              <a:ext cx="2697480" cy="69215"/>
            </a:xfrm>
            <a:custGeom>
              <a:avLst/>
              <a:gdLst/>
              <a:ahLst/>
              <a:cxnLst/>
              <a:rect l="l" t="t" r="r" b="b"/>
              <a:pathLst>
                <a:path w="2697479" h="69214">
                  <a:moveTo>
                    <a:pt x="2595625" y="68734"/>
                  </a:moveTo>
                  <a:lnTo>
                    <a:pt x="101696" y="68734"/>
                  </a:lnTo>
                  <a:lnTo>
                    <a:pt x="0" y="0"/>
                  </a:lnTo>
                  <a:lnTo>
                    <a:pt x="2697321" y="0"/>
                  </a:lnTo>
                  <a:lnTo>
                    <a:pt x="2595625" y="6873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38306" y="2727195"/>
              <a:ext cx="2697480" cy="96520"/>
            </a:xfrm>
            <a:custGeom>
              <a:avLst/>
              <a:gdLst/>
              <a:ahLst/>
              <a:cxnLst/>
              <a:rect l="l" t="t" r="r" b="b"/>
              <a:pathLst>
                <a:path w="2697479" h="96519">
                  <a:moveTo>
                    <a:pt x="2697321" y="96419"/>
                  </a:moveTo>
                  <a:lnTo>
                    <a:pt x="0" y="96419"/>
                  </a:lnTo>
                  <a:lnTo>
                    <a:pt x="0" y="0"/>
                  </a:lnTo>
                  <a:lnTo>
                    <a:pt x="2697321" y="0"/>
                  </a:lnTo>
                  <a:lnTo>
                    <a:pt x="2697321" y="9641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62099" y="1216367"/>
            <a:ext cx="2287270" cy="4476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none" sz="2750" spc="10">
                <a:latin typeface="Times New Roman"/>
                <a:cs typeface="Times New Roman"/>
              </a:rPr>
              <a:t>Замена</a:t>
            </a:r>
            <a:r>
              <a:rPr dirty="0" u="none" sz="2750" spc="-130">
                <a:latin typeface="Times New Roman"/>
                <a:cs typeface="Times New Roman"/>
              </a:rPr>
              <a:t> </a:t>
            </a:r>
            <a:r>
              <a:rPr dirty="0" u="none" sz="2750" spc="5">
                <a:latin typeface="Times New Roman"/>
                <a:cs typeface="Times New Roman"/>
              </a:rPr>
              <a:t>на</a:t>
            </a:r>
            <a:r>
              <a:rPr dirty="0" u="none" sz="2750" spc="-125">
                <a:latin typeface="Times New Roman"/>
                <a:cs typeface="Times New Roman"/>
              </a:rPr>
              <a:t> </a:t>
            </a:r>
            <a:r>
              <a:rPr dirty="0" u="none" sz="2750" spc="10">
                <a:latin typeface="Times New Roman"/>
                <a:cs typeface="Times New Roman"/>
              </a:rPr>
              <a:t>лице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2196" y="1878194"/>
            <a:ext cx="160210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техника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развиена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во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6243" y="1337308"/>
            <a:ext cx="2221224" cy="131799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709648" y="1778101"/>
            <a:ext cx="1540510" cy="38735"/>
          </a:xfrm>
          <a:custGeom>
            <a:avLst/>
            <a:gdLst/>
            <a:ahLst/>
            <a:cxnLst/>
            <a:rect l="l" t="t" r="r" b="b"/>
            <a:pathLst>
              <a:path w="1540510" h="38735">
                <a:moveTo>
                  <a:pt x="1540256" y="0"/>
                </a:moveTo>
                <a:lnTo>
                  <a:pt x="0" y="0"/>
                </a:lnTo>
                <a:lnTo>
                  <a:pt x="0" y="38150"/>
                </a:lnTo>
                <a:lnTo>
                  <a:pt x="1540256" y="38150"/>
                </a:lnTo>
                <a:lnTo>
                  <a:pt x="1540256" y="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2435" y="896737"/>
            <a:ext cx="2560320" cy="2449830"/>
            <a:chOff x="2252435" y="896737"/>
            <a:chExt cx="2560320" cy="24498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2435" y="896737"/>
              <a:ext cx="2450856" cy="24493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37584" y="2546883"/>
              <a:ext cx="675640" cy="19685"/>
            </a:xfrm>
            <a:custGeom>
              <a:avLst/>
              <a:gdLst/>
              <a:ahLst/>
              <a:cxnLst/>
              <a:rect l="l" t="t" r="r" b="b"/>
              <a:pathLst>
                <a:path w="675639" h="19685">
                  <a:moveTo>
                    <a:pt x="675081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75081" y="19151"/>
                  </a:lnTo>
                  <a:lnTo>
                    <a:pt x="675081" y="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19405" y="1508359"/>
            <a:ext cx="1219835" cy="84709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60960">
              <a:lnSpc>
                <a:spcPts val="900"/>
              </a:lnSpc>
              <a:spcBef>
                <a:spcPts val="275"/>
              </a:spcBef>
            </a:pP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Обезбедува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различни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алатки и алгоритми за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м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анип</a:t>
            </a:r>
            <a:r>
              <a:rPr dirty="0" sz="900" spc="-45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лација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со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слики</a:t>
            </a:r>
            <a:r>
              <a:rPr dirty="0" sz="900" spc="-125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откривање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05"/>
              </a:lnSpc>
            </a:pP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карактеристики</a:t>
            </a:r>
            <a:r>
              <a:rPr dirty="0" sz="900" spc="-1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ts val="900"/>
              </a:lnSpc>
            </a:pP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препознавање</a:t>
            </a:r>
            <a:r>
              <a:rPr dirty="0" sz="9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лица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ts val="990"/>
              </a:lnSpc>
            </a:pP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следење</a:t>
            </a:r>
            <a:r>
              <a:rPr dirty="0" sz="9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објекти</a:t>
            </a:r>
            <a:r>
              <a:rPr dirty="0" sz="9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многу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405" y="2307002"/>
            <a:ext cx="3790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повеќе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405" y="1190327"/>
            <a:ext cx="90678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15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1950" spc="2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dirty="0" sz="1950" spc="4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dirty="0" sz="1950" spc="-45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950" spc="-9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dirty="0" sz="1950" spc="-70">
                <a:solidFill>
                  <a:srgbClr val="FFFFFF"/>
                </a:solidFill>
                <a:latin typeface="Georgia"/>
                <a:cs typeface="Georgia"/>
              </a:rPr>
              <a:t>V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1818" y="1188380"/>
            <a:ext cx="466725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22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dirty="0" sz="1950" spc="-5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dirty="0" sz="1950" spc="-3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dirty="0" sz="1950" spc="35">
                <a:solidFill>
                  <a:srgbClr val="FFFFFF"/>
                </a:solidFill>
                <a:latin typeface="Georgia"/>
                <a:cs typeface="Georgia"/>
              </a:rPr>
              <a:t>b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5281" y="1510612"/>
            <a:ext cx="1623060" cy="161671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08305" marR="27940">
              <a:lnSpc>
                <a:spcPts val="900"/>
              </a:lnSpc>
              <a:spcBef>
                <a:spcPts val="275"/>
              </a:spcBef>
            </a:pP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се</a:t>
            </a:r>
            <a:r>
              <a:rPr dirty="0" sz="9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користи</a:t>
            </a:r>
            <a:r>
              <a:rPr dirty="0" sz="9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dirty="0" sz="9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откривање </a:t>
            </a:r>
            <a:r>
              <a:rPr dirty="0" sz="9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и препознавање 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лица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откривање и следење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обје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ти</a:t>
            </a:r>
            <a:r>
              <a:rPr dirty="0" sz="900" spc="-14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dirty="0" sz="900" spc="5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ракција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 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обележја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лицето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endParaRPr sz="900">
              <a:latin typeface="Times New Roman"/>
              <a:cs typeface="Times New Roman"/>
            </a:endParaRPr>
          </a:p>
          <a:p>
            <a:pPr marL="408305">
              <a:lnSpc>
                <a:spcPts val="800"/>
              </a:lnSpc>
            </a:pP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алгоритми</a:t>
            </a:r>
            <a:r>
              <a:rPr dirty="0" sz="9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endParaRPr sz="900">
              <a:latin typeface="Times New Roman"/>
              <a:cs typeface="Times New Roman"/>
            </a:endParaRPr>
          </a:p>
          <a:p>
            <a:pPr marL="408305">
              <a:lnSpc>
                <a:spcPts val="990"/>
              </a:lnSpc>
            </a:pP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оптимизација</a:t>
            </a:r>
            <a:r>
              <a:rPr dirty="0" sz="900" spc="-1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950" spc="20">
                <a:solidFill>
                  <a:srgbClr val="FFFFFF"/>
                </a:solidFill>
                <a:latin typeface="Georgia"/>
                <a:cs typeface="Georgia"/>
              </a:rPr>
              <a:t>Tkinter</a:t>
            </a:r>
            <a:endParaRPr sz="1950">
              <a:latin typeface="Georgia"/>
              <a:cs typeface="Georgia"/>
            </a:endParaRPr>
          </a:p>
          <a:p>
            <a:pPr marL="347345" marR="5080">
              <a:lnSpc>
                <a:spcPts val="900"/>
              </a:lnSpc>
              <a:spcBef>
                <a:spcPts val="395"/>
              </a:spcBef>
            </a:pP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овозможува</a:t>
            </a:r>
            <a:r>
              <a:rPr dirty="0" sz="9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крерирање</a:t>
            </a:r>
            <a:r>
              <a:rPr dirty="0" sz="9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dirty="0" sz="9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графички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кориснички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 интерфејси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(GUI).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814" y="2322442"/>
            <a:ext cx="1344930" cy="88138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950" spc="-65">
                <a:solidFill>
                  <a:srgbClr val="FFFFFF"/>
                </a:solidFill>
                <a:latin typeface="Georgia"/>
                <a:cs typeface="Georgia"/>
              </a:rPr>
              <a:t>NumPy</a:t>
            </a:r>
            <a:endParaRPr sz="1950">
              <a:latin typeface="Georgia"/>
              <a:cs typeface="Georgia"/>
            </a:endParaRPr>
          </a:p>
          <a:p>
            <a:pPr marL="19050" marR="5080">
              <a:lnSpc>
                <a:spcPts val="900"/>
              </a:lnSpc>
              <a:spcBef>
                <a:spcPts val="375"/>
              </a:spcBef>
            </a:pP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овозможува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ефикасни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операции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низи</a:t>
            </a:r>
            <a:r>
              <a:rPr dirty="0" sz="900" spc="-14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м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900" spc="5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рици 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и други структури на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Times New Roman"/>
                <a:cs typeface="Times New Roman"/>
              </a:rPr>
              <a:t>податоци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7122" y="336746"/>
            <a:ext cx="1625600" cy="799465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650"/>
              </a:spcBef>
            </a:pPr>
            <a:r>
              <a:rPr dirty="0" u="none" sz="2750" spc="-130">
                <a:latin typeface="Times New Roman"/>
                <a:cs typeface="Times New Roman"/>
              </a:rPr>
              <a:t>К</a:t>
            </a:r>
            <a:r>
              <a:rPr dirty="0" u="none" sz="2750" spc="5">
                <a:latin typeface="Times New Roman"/>
                <a:cs typeface="Times New Roman"/>
              </a:rPr>
              <a:t>ористени  </a:t>
            </a:r>
            <a:r>
              <a:rPr dirty="0" u="none" sz="2750" spc="-5">
                <a:latin typeface="Times New Roman"/>
                <a:cs typeface="Times New Roman"/>
              </a:rPr>
              <a:t>библотеки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85555" y="1257979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39">
                <a:moveTo>
                  <a:pt x="337045" y="675043"/>
                </a:moveTo>
                <a:lnTo>
                  <a:pt x="0" y="337045"/>
                </a:lnTo>
                <a:lnTo>
                  <a:pt x="337045" y="0"/>
                </a:lnTo>
                <a:lnTo>
                  <a:pt x="675043" y="337045"/>
                </a:lnTo>
                <a:lnTo>
                  <a:pt x="337045" y="675043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65061" y="1375973"/>
            <a:ext cx="12573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185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225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96742" y="1257979"/>
            <a:ext cx="1972310" cy="675640"/>
            <a:chOff x="3796742" y="1257979"/>
            <a:chExt cx="1972310" cy="675640"/>
          </a:xfrm>
        </p:grpSpPr>
        <p:sp>
          <p:nvSpPr>
            <p:cNvPr id="15" name="object 15"/>
            <p:cNvSpPr/>
            <p:nvPr/>
          </p:nvSpPr>
          <p:spPr>
            <a:xfrm>
              <a:off x="4114177" y="1373174"/>
              <a:ext cx="1654810" cy="19685"/>
            </a:xfrm>
            <a:custGeom>
              <a:avLst/>
              <a:gdLst/>
              <a:ahLst/>
              <a:cxnLst/>
              <a:rect l="l" t="t" r="r" b="b"/>
              <a:pathLst>
                <a:path w="1654810" h="19684">
                  <a:moveTo>
                    <a:pt x="1654467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1654467" y="19151"/>
                  </a:lnTo>
                  <a:lnTo>
                    <a:pt x="1654467" y="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96742" y="1257979"/>
              <a:ext cx="675640" cy="675640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337045" y="675043"/>
                  </a:moveTo>
                  <a:lnTo>
                    <a:pt x="0" y="337045"/>
                  </a:lnTo>
                  <a:lnTo>
                    <a:pt x="337045" y="0"/>
                  </a:lnTo>
                  <a:lnTo>
                    <a:pt x="675043" y="337045"/>
                  </a:lnTo>
                  <a:lnTo>
                    <a:pt x="337045" y="67504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055657" y="1391033"/>
            <a:ext cx="177165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65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5555" y="2438048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39">
                <a:moveTo>
                  <a:pt x="337045" y="675043"/>
                </a:moveTo>
                <a:lnTo>
                  <a:pt x="0" y="337045"/>
                </a:lnTo>
                <a:lnTo>
                  <a:pt x="337045" y="0"/>
                </a:lnTo>
                <a:lnTo>
                  <a:pt x="675043" y="337045"/>
                </a:lnTo>
                <a:lnTo>
                  <a:pt x="337045" y="675043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34256" y="2560189"/>
            <a:ext cx="177165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5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96742" y="2438048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39">
                <a:moveTo>
                  <a:pt x="337045" y="675043"/>
                </a:moveTo>
                <a:lnTo>
                  <a:pt x="0" y="337045"/>
                </a:lnTo>
                <a:lnTo>
                  <a:pt x="337045" y="0"/>
                </a:lnTo>
                <a:lnTo>
                  <a:pt x="675043" y="337045"/>
                </a:lnTo>
                <a:lnTo>
                  <a:pt x="337045" y="67504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042102" y="2566734"/>
            <a:ext cx="17907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65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4756" y="1209192"/>
            <a:ext cx="2365375" cy="1354455"/>
          </a:xfrm>
          <a:custGeom>
            <a:avLst/>
            <a:gdLst/>
            <a:ahLst/>
            <a:cxnLst/>
            <a:rect l="l" t="t" r="r" b="b"/>
            <a:pathLst>
              <a:path w="2365375" h="1354455">
                <a:moveTo>
                  <a:pt x="1331074" y="0"/>
                </a:moveTo>
                <a:lnTo>
                  <a:pt x="0" y="0"/>
                </a:lnTo>
                <a:lnTo>
                  <a:pt x="0" y="38150"/>
                </a:lnTo>
                <a:lnTo>
                  <a:pt x="1331074" y="38150"/>
                </a:lnTo>
                <a:lnTo>
                  <a:pt x="1331074" y="0"/>
                </a:lnTo>
                <a:close/>
              </a:path>
              <a:path w="2365375" h="1354455">
                <a:moveTo>
                  <a:pt x="2335238" y="181051"/>
                </a:moveTo>
                <a:lnTo>
                  <a:pt x="1165771" y="181051"/>
                </a:lnTo>
                <a:lnTo>
                  <a:pt x="1165771" y="200202"/>
                </a:lnTo>
                <a:lnTo>
                  <a:pt x="2335238" y="200202"/>
                </a:lnTo>
                <a:lnTo>
                  <a:pt x="2335238" y="181051"/>
                </a:lnTo>
                <a:close/>
              </a:path>
              <a:path w="2365375" h="1354455">
                <a:moveTo>
                  <a:pt x="2365108" y="1335278"/>
                </a:moveTo>
                <a:lnTo>
                  <a:pt x="1604378" y="1335278"/>
                </a:lnTo>
                <a:lnTo>
                  <a:pt x="1604378" y="1354429"/>
                </a:lnTo>
                <a:lnTo>
                  <a:pt x="2365108" y="1354429"/>
                </a:lnTo>
                <a:lnTo>
                  <a:pt x="2365108" y="1335278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79283" y="397590"/>
            <a:ext cx="1322070" cy="1322070"/>
          </a:xfrm>
          <a:custGeom>
            <a:avLst/>
            <a:gdLst/>
            <a:ahLst/>
            <a:cxnLst/>
            <a:rect l="l" t="t" r="r" b="b"/>
            <a:pathLst>
              <a:path w="1322070" h="1322070">
                <a:moveTo>
                  <a:pt x="660781" y="1321563"/>
                </a:moveTo>
                <a:lnTo>
                  <a:pt x="0" y="660781"/>
                </a:lnTo>
                <a:lnTo>
                  <a:pt x="660781" y="0"/>
                </a:lnTo>
                <a:lnTo>
                  <a:pt x="1321563" y="660781"/>
                </a:lnTo>
                <a:lnTo>
                  <a:pt x="660781" y="132156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75805" y="1135943"/>
            <a:ext cx="3079750" cy="2771775"/>
            <a:chOff x="3875805" y="1135943"/>
            <a:chExt cx="3079750" cy="2771775"/>
          </a:xfrm>
        </p:grpSpPr>
        <p:sp>
          <p:nvSpPr>
            <p:cNvPr id="4" name="object 4"/>
            <p:cNvSpPr/>
            <p:nvPr/>
          </p:nvSpPr>
          <p:spPr>
            <a:xfrm>
              <a:off x="5212445" y="2424746"/>
              <a:ext cx="1743075" cy="1483360"/>
            </a:xfrm>
            <a:custGeom>
              <a:avLst/>
              <a:gdLst/>
              <a:ahLst/>
              <a:cxnLst/>
              <a:rect l="l" t="t" r="r" b="b"/>
              <a:pathLst>
                <a:path w="1743075" h="1483360">
                  <a:moveTo>
                    <a:pt x="1742549" y="1482897"/>
                  </a:moveTo>
                  <a:lnTo>
                    <a:pt x="256509" y="1482897"/>
                  </a:lnTo>
                  <a:lnTo>
                    <a:pt x="0" y="1226487"/>
                  </a:lnTo>
                  <a:lnTo>
                    <a:pt x="1226961" y="0"/>
                  </a:lnTo>
                  <a:lnTo>
                    <a:pt x="1742549" y="515787"/>
                  </a:lnTo>
                  <a:lnTo>
                    <a:pt x="1742549" y="1482897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5805" y="1135943"/>
              <a:ext cx="2453005" cy="2453005"/>
            </a:xfrm>
            <a:custGeom>
              <a:avLst/>
              <a:gdLst/>
              <a:ahLst/>
              <a:cxnLst/>
              <a:rect l="l" t="t" r="r" b="b"/>
              <a:pathLst>
                <a:path w="2453004" h="2453004">
                  <a:moveTo>
                    <a:pt x="1226486" y="2452973"/>
                  </a:moveTo>
                  <a:lnTo>
                    <a:pt x="0" y="1226962"/>
                  </a:lnTo>
                  <a:lnTo>
                    <a:pt x="1226486" y="0"/>
                  </a:lnTo>
                  <a:lnTo>
                    <a:pt x="2452973" y="1226962"/>
                  </a:lnTo>
                  <a:lnTo>
                    <a:pt x="1226486" y="245297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129455" y="966278"/>
            <a:ext cx="1818639" cy="3810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701040" marR="5080" indent="-688975">
              <a:lnSpc>
                <a:spcPts val="1270"/>
              </a:lnSpc>
              <a:spcBef>
                <a:spcPts val="355"/>
              </a:spcBef>
            </a:pP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Како</a:t>
            </a:r>
            <a:r>
              <a:rPr dirty="0" sz="12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5">
                <a:solidFill>
                  <a:srgbClr val="FFFFFF"/>
                </a:solidFill>
                <a:latin typeface="Times New Roman"/>
                <a:cs typeface="Times New Roman"/>
              </a:rPr>
              <a:t>се</a:t>
            </a:r>
            <a:r>
              <a:rPr dirty="0" sz="12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добива</a:t>
            </a:r>
            <a:r>
              <a:rPr dirty="0" sz="12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финалната </a:t>
            </a:r>
            <a:r>
              <a:rPr dirty="0" sz="1250" spc="-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5">
                <a:solidFill>
                  <a:srgbClr val="FFFFFF"/>
                </a:solidFill>
                <a:latin typeface="Times New Roman"/>
                <a:cs typeface="Times New Roman"/>
              </a:rPr>
              <a:t>слика</a:t>
            </a:r>
            <a:r>
              <a:rPr dirty="0" sz="1250" spc="15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2646" y="143166"/>
            <a:ext cx="889000" cy="6877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9">
                <a:latin typeface="Georgia"/>
                <a:cs typeface="Georgia"/>
              </a:rPr>
              <a:t>G</a:t>
            </a:r>
            <a:r>
              <a:rPr dirty="0" spc="-550">
                <a:latin typeface="Georgia"/>
                <a:cs typeface="Georgia"/>
              </a:rPr>
              <a:t>U</a:t>
            </a:r>
            <a:r>
              <a:rPr dirty="0" spc="-390">
                <a:latin typeface="Georgia"/>
                <a:cs typeface="Georgia"/>
              </a:rPr>
              <a:t>I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318" y="98608"/>
            <a:ext cx="2061674" cy="36277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79283" y="397590"/>
            <a:ext cx="1322070" cy="1322070"/>
          </a:xfrm>
          <a:custGeom>
            <a:avLst/>
            <a:gdLst/>
            <a:ahLst/>
            <a:cxnLst/>
            <a:rect l="l" t="t" r="r" b="b"/>
            <a:pathLst>
              <a:path w="1322070" h="1322070">
                <a:moveTo>
                  <a:pt x="660781" y="1321563"/>
                </a:moveTo>
                <a:lnTo>
                  <a:pt x="0" y="660781"/>
                </a:lnTo>
                <a:lnTo>
                  <a:pt x="660781" y="0"/>
                </a:lnTo>
                <a:lnTo>
                  <a:pt x="1321563" y="660781"/>
                </a:lnTo>
                <a:lnTo>
                  <a:pt x="660781" y="132156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85646" y="1126102"/>
            <a:ext cx="3069590" cy="2781935"/>
            <a:chOff x="3885646" y="1126102"/>
            <a:chExt cx="3069590" cy="2781935"/>
          </a:xfrm>
        </p:grpSpPr>
        <p:sp>
          <p:nvSpPr>
            <p:cNvPr id="4" name="object 4"/>
            <p:cNvSpPr/>
            <p:nvPr/>
          </p:nvSpPr>
          <p:spPr>
            <a:xfrm>
              <a:off x="5212445" y="2424746"/>
              <a:ext cx="1743075" cy="1483360"/>
            </a:xfrm>
            <a:custGeom>
              <a:avLst/>
              <a:gdLst/>
              <a:ahLst/>
              <a:cxnLst/>
              <a:rect l="l" t="t" r="r" b="b"/>
              <a:pathLst>
                <a:path w="1743075" h="1483360">
                  <a:moveTo>
                    <a:pt x="1742549" y="1482896"/>
                  </a:moveTo>
                  <a:lnTo>
                    <a:pt x="256507" y="1482896"/>
                  </a:lnTo>
                  <a:lnTo>
                    <a:pt x="0" y="1226487"/>
                  </a:lnTo>
                  <a:lnTo>
                    <a:pt x="1226961" y="0"/>
                  </a:lnTo>
                  <a:lnTo>
                    <a:pt x="1742549" y="515787"/>
                  </a:lnTo>
                  <a:lnTo>
                    <a:pt x="1742549" y="1482896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85646" y="1126102"/>
              <a:ext cx="2453005" cy="2453005"/>
            </a:xfrm>
            <a:custGeom>
              <a:avLst/>
              <a:gdLst/>
              <a:ahLst/>
              <a:cxnLst/>
              <a:rect l="l" t="t" r="r" b="b"/>
              <a:pathLst>
                <a:path w="2453004" h="2453004">
                  <a:moveTo>
                    <a:pt x="1226486" y="2452973"/>
                  </a:moveTo>
                  <a:lnTo>
                    <a:pt x="0" y="1226962"/>
                  </a:lnTo>
                  <a:lnTo>
                    <a:pt x="1226486" y="0"/>
                  </a:lnTo>
                  <a:lnTo>
                    <a:pt x="2452973" y="1226962"/>
                  </a:lnTo>
                  <a:lnTo>
                    <a:pt x="1226486" y="245297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381556" y="966278"/>
            <a:ext cx="135128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Откривање</a:t>
            </a:r>
            <a:r>
              <a:rPr dirty="0" sz="12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155700">
              <a:lnSpc>
                <a:spcPct val="100000"/>
              </a:lnSpc>
              <a:spcBef>
                <a:spcPts val="90"/>
              </a:spcBef>
              <a:tabLst>
                <a:tab pos="2077720" algn="l"/>
              </a:tabLst>
            </a:pP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15">
                <a:latin typeface="Times New Roman"/>
                <a:cs typeface="Times New Roman"/>
              </a:rPr>
              <a:t> </a:t>
            </a:r>
            <a:r>
              <a:rPr dirty="0" spc="-110">
                <a:latin typeface="Georgia"/>
                <a:cs typeface="Georgia"/>
              </a:rPr>
              <a:t>1.	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686" y="243710"/>
            <a:ext cx="1737522" cy="23258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8817" y="2635642"/>
            <a:ext cx="3113405" cy="85090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just" marL="12700" marR="5080">
              <a:lnSpc>
                <a:spcPts val="1050"/>
              </a:lnSpc>
              <a:spcBef>
                <a:spcPts val="305"/>
              </a:spcBef>
            </a:pP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Предвидувачот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обликот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моделот </a:t>
            </a: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68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обележја на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алгоритам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машинско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 учење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кој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 може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открие и лоцира </a:t>
            </a: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68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клучни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точки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човечко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1050" spc="-35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dirty="0" sz="1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Овие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точки 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одговараат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 различни карактеристики на </a:t>
            </a:r>
            <a:r>
              <a:rPr dirty="0" sz="1050" spc="-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лицето</a:t>
            </a:r>
            <a:r>
              <a:rPr dirty="0" sz="1050" spc="-3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како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што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се</a:t>
            </a:r>
            <a:r>
              <a:rPr dirty="0" sz="10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очите</a:t>
            </a:r>
            <a:r>
              <a:rPr dirty="0" sz="1050" spc="-3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носот</a:t>
            </a:r>
            <a:r>
              <a:rPr dirty="0" sz="1050" spc="-3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устата</a:t>
            </a:r>
            <a:r>
              <a:rPr dirty="0" sz="1050" spc="-3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веѓите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линијата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вилицата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79283" y="397590"/>
            <a:ext cx="1322070" cy="1322070"/>
          </a:xfrm>
          <a:custGeom>
            <a:avLst/>
            <a:gdLst/>
            <a:ahLst/>
            <a:cxnLst/>
            <a:rect l="l" t="t" r="r" b="b"/>
            <a:pathLst>
              <a:path w="1322070" h="1322070">
                <a:moveTo>
                  <a:pt x="660781" y="1321563"/>
                </a:moveTo>
                <a:lnTo>
                  <a:pt x="0" y="660781"/>
                </a:lnTo>
                <a:lnTo>
                  <a:pt x="660781" y="0"/>
                </a:lnTo>
                <a:lnTo>
                  <a:pt x="1321563" y="660781"/>
                </a:lnTo>
                <a:lnTo>
                  <a:pt x="660781" y="132156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75805" y="1135943"/>
            <a:ext cx="3079750" cy="2771775"/>
            <a:chOff x="3875805" y="1135943"/>
            <a:chExt cx="3079750" cy="2771775"/>
          </a:xfrm>
        </p:grpSpPr>
        <p:sp>
          <p:nvSpPr>
            <p:cNvPr id="4" name="object 4"/>
            <p:cNvSpPr/>
            <p:nvPr/>
          </p:nvSpPr>
          <p:spPr>
            <a:xfrm>
              <a:off x="5212445" y="2424746"/>
              <a:ext cx="1743075" cy="1483360"/>
            </a:xfrm>
            <a:custGeom>
              <a:avLst/>
              <a:gdLst/>
              <a:ahLst/>
              <a:cxnLst/>
              <a:rect l="l" t="t" r="r" b="b"/>
              <a:pathLst>
                <a:path w="1743075" h="1483360">
                  <a:moveTo>
                    <a:pt x="1742549" y="1482897"/>
                  </a:moveTo>
                  <a:lnTo>
                    <a:pt x="256509" y="1482897"/>
                  </a:lnTo>
                  <a:lnTo>
                    <a:pt x="0" y="1226487"/>
                  </a:lnTo>
                  <a:lnTo>
                    <a:pt x="1226961" y="0"/>
                  </a:lnTo>
                  <a:lnTo>
                    <a:pt x="1742549" y="515787"/>
                  </a:lnTo>
                  <a:lnTo>
                    <a:pt x="1742549" y="1482897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5805" y="1135943"/>
              <a:ext cx="2453005" cy="2453005"/>
            </a:xfrm>
            <a:custGeom>
              <a:avLst/>
              <a:gdLst/>
              <a:ahLst/>
              <a:cxnLst/>
              <a:rect l="l" t="t" r="r" b="b"/>
              <a:pathLst>
                <a:path w="2453004" h="2453004">
                  <a:moveTo>
                    <a:pt x="1226486" y="2452973"/>
                  </a:moveTo>
                  <a:lnTo>
                    <a:pt x="0" y="1226962"/>
                  </a:lnTo>
                  <a:lnTo>
                    <a:pt x="1226486" y="0"/>
                  </a:lnTo>
                  <a:lnTo>
                    <a:pt x="2452973" y="1226962"/>
                  </a:lnTo>
                  <a:lnTo>
                    <a:pt x="1226486" y="245297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8262" y="966278"/>
            <a:ext cx="1537335" cy="219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none" sz="1250" spc="10">
                <a:latin typeface="Times New Roman"/>
                <a:cs typeface="Times New Roman"/>
              </a:rPr>
              <a:t>Порамнување</a:t>
            </a:r>
            <a:r>
              <a:rPr dirty="0" u="none" sz="1250" spc="-65">
                <a:latin typeface="Times New Roman"/>
                <a:cs typeface="Times New Roman"/>
              </a:rPr>
              <a:t> </a:t>
            </a:r>
            <a:r>
              <a:rPr dirty="0" u="none" sz="1250" spc="10">
                <a:latin typeface="Times New Roman"/>
                <a:cs typeface="Times New Roman"/>
              </a:rPr>
              <a:t>на</a:t>
            </a:r>
            <a:r>
              <a:rPr dirty="0" u="none" sz="1250" spc="-60">
                <a:latin typeface="Times New Roman"/>
                <a:cs typeface="Times New Roman"/>
              </a:rPr>
              <a:t> </a:t>
            </a:r>
            <a:r>
              <a:rPr dirty="0" u="none" sz="1250" spc="10">
                <a:latin typeface="Times New Roman"/>
                <a:cs typeface="Times New Roman"/>
              </a:rPr>
              <a:t>лице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7401" y="143166"/>
            <a:ext cx="948055" cy="687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4350" spc="-5">
                <a:solidFill>
                  <a:srgbClr val="FFFFFF"/>
                </a:solidFill>
                <a:uFill>
                  <a:solidFill>
                    <a:srgbClr val="6FB0D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350" spc="-380">
                <a:solidFill>
                  <a:srgbClr val="FFFFFF"/>
                </a:solidFill>
                <a:uFill>
                  <a:solidFill>
                    <a:srgbClr val="6FB0D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350" spc="-135">
                <a:solidFill>
                  <a:srgbClr val="FFFFFF"/>
                </a:solidFill>
                <a:uFill>
                  <a:solidFill>
                    <a:srgbClr val="6FB0D9"/>
                  </a:solidFill>
                </a:uFill>
                <a:latin typeface="Trebuchet MS"/>
                <a:cs typeface="Trebuchet MS"/>
              </a:rPr>
              <a:t>2.</a:t>
            </a:r>
            <a:r>
              <a:rPr dirty="0" u="heavy" sz="4350" spc="545">
                <a:solidFill>
                  <a:srgbClr val="FFFFFF"/>
                </a:solidFill>
                <a:uFill>
                  <a:solidFill>
                    <a:srgbClr val="6FB0D9"/>
                  </a:solidFill>
                </a:uFill>
                <a:latin typeface="Trebuchet MS"/>
                <a:cs typeface="Trebuchet MS"/>
              </a:rPr>
              <a:t> </a:t>
            </a:r>
            <a:endParaRPr sz="4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607" y="2182831"/>
            <a:ext cx="2933065" cy="12503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just" marL="12700" marR="5080">
              <a:lnSpc>
                <a:spcPts val="1050"/>
              </a:lnSpc>
              <a:spcBef>
                <a:spcPts val="305"/>
              </a:spcBef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Целта</a:t>
            </a:r>
            <a:r>
              <a:rPr dirty="0" sz="10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порамнувањето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лицето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да</a:t>
            </a:r>
            <a:r>
              <a:rPr dirty="0" sz="1050" spc="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dirty="0" sz="10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обезбеди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соодветност помеѓу различни 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лица</a:t>
            </a:r>
            <a:r>
              <a:rPr dirty="0" sz="1050" spc="-35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така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што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следните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задачи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за анализа на слики 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можат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се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изведуваат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заедничка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основа</a:t>
            </a:r>
            <a:r>
              <a:rPr dirty="0" sz="1050" spc="-2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algn="just" marL="12700" marR="5080">
              <a:lnSpc>
                <a:spcPts val="1050"/>
              </a:lnSpc>
              <a:spcBef>
                <a:spcPts val="695"/>
              </a:spcBef>
            </a:pP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Порамнувањето на лицето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прави со наоѓање на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трансформација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која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ги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пресликува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точките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од 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оригиналното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во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точките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од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целниот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изглед</a:t>
            </a:r>
            <a:r>
              <a:rPr dirty="0" sz="1050" spc="-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012" y="257545"/>
            <a:ext cx="1377569" cy="1755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4892" y="256504"/>
            <a:ext cx="1301656" cy="17639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79283" y="397590"/>
            <a:ext cx="1322070" cy="1322070"/>
          </a:xfrm>
          <a:custGeom>
            <a:avLst/>
            <a:gdLst/>
            <a:ahLst/>
            <a:cxnLst/>
            <a:rect l="l" t="t" r="r" b="b"/>
            <a:pathLst>
              <a:path w="1322070" h="1322070">
                <a:moveTo>
                  <a:pt x="660781" y="1321563"/>
                </a:moveTo>
                <a:lnTo>
                  <a:pt x="0" y="660781"/>
                </a:lnTo>
                <a:lnTo>
                  <a:pt x="660781" y="0"/>
                </a:lnTo>
                <a:lnTo>
                  <a:pt x="1321563" y="660781"/>
                </a:lnTo>
                <a:lnTo>
                  <a:pt x="660781" y="132156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75805" y="1135943"/>
            <a:ext cx="3079750" cy="2771775"/>
            <a:chOff x="3875805" y="1135943"/>
            <a:chExt cx="3079750" cy="2771775"/>
          </a:xfrm>
        </p:grpSpPr>
        <p:sp>
          <p:nvSpPr>
            <p:cNvPr id="4" name="object 4"/>
            <p:cNvSpPr/>
            <p:nvPr/>
          </p:nvSpPr>
          <p:spPr>
            <a:xfrm>
              <a:off x="5212445" y="2424746"/>
              <a:ext cx="1743075" cy="1483360"/>
            </a:xfrm>
            <a:custGeom>
              <a:avLst/>
              <a:gdLst/>
              <a:ahLst/>
              <a:cxnLst/>
              <a:rect l="l" t="t" r="r" b="b"/>
              <a:pathLst>
                <a:path w="1743075" h="1483360">
                  <a:moveTo>
                    <a:pt x="1742549" y="1482897"/>
                  </a:moveTo>
                  <a:lnTo>
                    <a:pt x="256509" y="1482897"/>
                  </a:lnTo>
                  <a:lnTo>
                    <a:pt x="0" y="1226487"/>
                  </a:lnTo>
                  <a:lnTo>
                    <a:pt x="1226961" y="0"/>
                  </a:lnTo>
                  <a:lnTo>
                    <a:pt x="1742549" y="515787"/>
                  </a:lnTo>
                  <a:lnTo>
                    <a:pt x="1742549" y="1482897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5805" y="1135943"/>
              <a:ext cx="2453005" cy="2453005"/>
            </a:xfrm>
            <a:custGeom>
              <a:avLst/>
              <a:gdLst/>
              <a:ahLst/>
              <a:cxnLst/>
              <a:rect l="l" t="t" r="r" b="b"/>
              <a:pathLst>
                <a:path w="2453004" h="2453004">
                  <a:moveTo>
                    <a:pt x="1226486" y="2452973"/>
                  </a:moveTo>
                  <a:lnTo>
                    <a:pt x="0" y="1226962"/>
                  </a:lnTo>
                  <a:lnTo>
                    <a:pt x="1226486" y="0"/>
                  </a:lnTo>
                  <a:lnTo>
                    <a:pt x="2452973" y="1226962"/>
                  </a:lnTo>
                  <a:lnTo>
                    <a:pt x="1226486" y="245297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155700">
              <a:lnSpc>
                <a:spcPct val="100000"/>
              </a:lnSpc>
              <a:spcBef>
                <a:spcPts val="90"/>
              </a:spcBef>
            </a:pP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-380">
                <a:latin typeface="Times New Roman"/>
                <a:cs typeface="Times New Roman"/>
              </a:rPr>
              <a:t> </a:t>
            </a:r>
            <a:r>
              <a:rPr dirty="0" spc="-135"/>
              <a:t>3.</a:t>
            </a:r>
            <a:r>
              <a:rPr dirty="0" spc="545"/>
              <a:t> 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92" y="678737"/>
            <a:ext cx="1482153" cy="12796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7044" y="536296"/>
            <a:ext cx="2581275" cy="3187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305"/>
              </a:spcBef>
            </a:pP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Со</a:t>
            </a:r>
            <a:r>
              <a:rPr dirty="0" sz="10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помош</a:t>
            </a:r>
            <a:r>
              <a:rPr dirty="0" sz="10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0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детекција</a:t>
            </a:r>
            <a:r>
              <a:rPr dirty="0" sz="10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0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10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може</a:t>
            </a:r>
            <a:r>
              <a:rPr dirty="0" sz="10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да</a:t>
            </a:r>
            <a:r>
              <a:rPr dirty="0" sz="10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dirty="0" sz="1050" spc="-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добие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следнава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маска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1050" spc="-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009" y="966282"/>
            <a:ext cx="4351655" cy="1019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Мешање</a:t>
            </a:r>
            <a:r>
              <a:rPr dirty="0" sz="12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algn="just" marL="12700" marR="1775460">
              <a:lnSpc>
                <a:spcPts val="1050"/>
              </a:lnSpc>
            </a:pP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Самата маската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за лице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помага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изолира </a:t>
            </a:r>
            <a:r>
              <a:rPr dirty="0" sz="1050" spc="-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областа на лицето 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од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позадината и другите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предмети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сликата</a:t>
            </a:r>
            <a:r>
              <a:rPr dirty="0" sz="1050" spc="-2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110" y="2126930"/>
            <a:ext cx="1653142" cy="15747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79283" y="397590"/>
            <a:ext cx="1322070" cy="1322070"/>
          </a:xfrm>
          <a:custGeom>
            <a:avLst/>
            <a:gdLst/>
            <a:ahLst/>
            <a:cxnLst/>
            <a:rect l="l" t="t" r="r" b="b"/>
            <a:pathLst>
              <a:path w="1322070" h="1322070">
                <a:moveTo>
                  <a:pt x="660781" y="1321563"/>
                </a:moveTo>
                <a:lnTo>
                  <a:pt x="0" y="660781"/>
                </a:lnTo>
                <a:lnTo>
                  <a:pt x="660781" y="0"/>
                </a:lnTo>
                <a:lnTo>
                  <a:pt x="1321563" y="660781"/>
                </a:lnTo>
                <a:lnTo>
                  <a:pt x="660781" y="132156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75805" y="1135943"/>
            <a:ext cx="3079750" cy="2771775"/>
            <a:chOff x="3875805" y="1135943"/>
            <a:chExt cx="3079750" cy="2771775"/>
          </a:xfrm>
        </p:grpSpPr>
        <p:sp>
          <p:nvSpPr>
            <p:cNvPr id="4" name="object 4"/>
            <p:cNvSpPr/>
            <p:nvPr/>
          </p:nvSpPr>
          <p:spPr>
            <a:xfrm>
              <a:off x="5212445" y="2424746"/>
              <a:ext cx="1743075" cy="1483360"/>
            </a:xfrm>
            <a:custGeom>
              <a:avLst/>
              <a:gdLst/>
              <a:ahLst/>
              <a:cxnLst/>
              <a:rect l="l" t="t" r="r" b="b"/>
              <a:pathLst>
                <a:path w="1743075" h="1483360">
                  <a:moveTo>
                    <a:pt x="1742549" y="1482897"/>
                  </a:moveTo>
                  <a:lnTo>
                    <a:pt x="256508" y="1482897"/>
                  </a:lnTo>
                  <a:lnTo>
                    <a:pt x="0" y="1226487"/>
                  </a:lnTo>
                  <a:lnTo>
                    <a:pt x="1226961" y="0"/>
                  </a:lnTo>
                  <a:lnTo>
                    <a:pt x="1742549" y="515787"/>
                  </a:lnTo>
                  <a:lnTo>
                    <a:pt x="1742549" y="1482897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5805" y="1135943"/>
              <a:ext cx="2453005" cy="2453005"/>
            </a:xfrm>
            <a:custGeom>
              <a:avLst/>
              <a:gdLst/>
              <a:ahLst/>
              <a:cxnLst/>
              <a:rect l="l" t="t" r="r" b="b"/>
              <a:pathLst>
                <a:path w="2453004" h="2453004">
                  <a:moveTo>
                    <a:pt x="1226486" y="2452973"/>
                  </a:moveTo>
                  <a:lnTo>
                    <a:pt x="0" y="1226962"/>
                  </a:lnTo>
                  <a:lnTo>
                    <a:pt x="1226486" y="0"/>
                  </a:lnTo>
                  <a:lnTo>
                    <a:pt x="2452973" y="1226962"/>
                  </a:lnTo>
                  <a:lnTo>
                    <a:pt x="1226486" y="245297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52715" y="986459"/>
            <a:ext cx="120904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Корекција</a:t>
            </a:r>
            <a:r>
              <a:rPr dirty="0" sz="12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бои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155700">
              <a:lnSpc>
                <a:spcPct val="100000"/>
              </a:lnSpc>
              <a:spcBef>
                <a:spcPts val="90"/>
              </a:spcBef>
            </a:pP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-395">
                <a:latin typeface="Times New Roman"/>
                <a:cs typeface="Times New Roman"/>
              </a:rPr>
              <a:t> </a:t>
            </a:r>
            <a:r>
              <a:rPr dirty="0" spc="-120"/>
              <a:t>4.</a:t>
            </a:r>
            <a:r>
              <a:rPr dirty="0" spc="53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113" y="2120922"/>
            <a:ext cx="2182495" cy="58483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just" marL="12700" marR="5080">
              <a:lnSpc>
                <a:spcPts val="1050"/>
              </a:lnSpc>
              <a:spcBef>
                <a:spcPts val="305"/>
              </a:spcBef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применува 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Гаусово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заматување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двете слики 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кое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резултира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совпаѓање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0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боите</a:t>
            </a:r>
            <a:r>
              <a:rPr dirty="0" sz="10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0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првата</a:t>
            </a:r>
            <a:r>
              <a:rPr dirty="0" sz="10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слика</a:t>
            </a:r>
            <a:r>
              <a:rPr dirty="0" sz="10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со</a:t>
            </a:r>
            <a:r>
              <a:rPr dirty="0" sz="10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маската </a:t>
            </a:r>
            <a:r>
              <a:rPr dirty="0" sz="1050" spc="-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втората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слика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540" y="483145"/>
            <a:ext cx="1738711" cy="15176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75596" y="412359"/>
            <a:ext cx="3479800" cy="2889250"/>
            <a:chOff x="3475596" y="412359"/>
            <a:chExt cx="3479800" cy="2889250"/>
          </a:xfrm>
        </p:grpSpPr>
        <p:sp>
          <p:nvSpPr>
            <p:cNvPr id="3" name="object 3"/>
            <p:cNvSpPr/>
            <p:nvPr/>
          </p:nvSpPr>
          <p:spPr>
            <a:xfrm>
              <a:off x="4242485" y="848473"/>
              <a:ext cx="2712720" cy="2453005"/>
            </a:xfrm>
            <a:custGeom>
              <a:avLst/>
              <a:gdLst/>
              <a:ahLst/>
              <a:cxnLst/>
              <a:rect l="l" t="t" r="r" b="b"/>
              <a:pathLst>
                <a:path w="2712720" h="2453004">
                  <a:moveTo>
                    <a:pt x="1118095" y="1437043"/>
                  </a:moveTo>
                  <a:lnTo>
                    <a:pt x="661733" y="980681"/>
                  </a:lnTo>
                  <a:lnTo>
                    <a:pt x="0" y="1641462"/>
                  </a:lnTo>
                  <a:lnTo>
                    <a:pt x="457314" y="2097824"/>
                  </a:lnTo>
                  <a:lnTo>
                    <a:pt x="1118095" y="1437043"/>
                  </a:lnTo>
                  <a:close/>
                </a:path>
                <a:path w="2712720" h="2453004">
                  <a:moveTo>
                    <a:pt x="2712504" y="475399"/>
                  </a:moveTo>
                  <a:lnTo>
                    <a:pt x="2237295" y="0"/>
                  </a:lnTo>
                  <a:lnTo>
                    <a:pt x="1010805" y="1226972"/>
                  </a:lnTo>
                  <a:lnTo>
                    <a:pt x="2237295" y="2452979"/>
                  </a:lnTo>
                  <a:lnTo>
                    <a:pt x="2712504" y="1977961"/>
                  </a:lnTo>
                  <a:lnTo>
                    <a:pt x="2712504" y="475399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63480" y="1234236"/>
              <a:ext cx="1177290" cy="1292225"/>
            </a:xfrm>
            <a:custGeom>
              <a:avLst/>
              <a:gdLst/>
              <a:ahLst/>
              <a:cxnLst/>
              <a:rect l="l" t="t" r="r" b="b"/>
              <a:pathLst>
                <a:path w="1177289" h="1292225">
                  <a:moveTo>
                    <a:pt x="1140917" y="73329"/>
                  </a:moveTo>
                  <a:lnTo>
                    <a:pt x="1067587" y="0"/>
                  </a:lnTo>
                  <a:lnTo>
                    <a:pt x="0" y="1066634"/>
                  </a:lnTo>
                  <a:lnTo>
                    <a:pt x="74282" y="1140917"/>
                  </a:lnTo>
                  <a:lnTo>
                    <a:pt x="1140917" y="73329"/>
                  </a:lnTo>
                  <a:close/>
                </a:path>
                <a:path w="1177289" h="1292225">
                  <a:moveTo>
                    <a:pt x="1176870" y="631050"/>
                  </a:moveTo>
                  <a:lnTo>
                    <a:pt x="936320" y="390499"/>
                  </a:lnTo>
                  <a:lnTo>
                    <a:pt x="275539" y="1051280"/>
                  </a:lnTo>
                  <a:lnTo>
                    <a:pt x="516089" y="1291831"/>
                  </a:lnTo>
                  <a:lnTo>
                    <a:pt x="1176870" y="63105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75596" y="412359"/>
              <a:ext cx="675640" cy="675640"/>
            </a:xfrm>
            <a:custGeom>
              <a:avLst/>
              <a:gdLst/>
              <a:ahLst/>
              <a:cxnLst/>
              <a:rect l="l" t="t" r="r" b="b"/>
              <a:pathLst>
                <a:path w="675639" h="675640">
                  <a:moveTo>
                    <a:pt x="337045" y="675043"/>
                  </a:moveTo>
                  <a:lnTo>
                    <a:pt x="0" y="337045"/>
                  </a:lnTo>
                  <a:lnTo>
                    <a:pt x="337045" y="0"/>
                  </a:lnTo>
                  <a:lnTo>
                    <a:pt x="675043" y="337045"/>
                  </a:lnTo>
                  <a:lnTo>
                    <a:pt x="337045" y="67504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81549" y="412368"/>
              <a:ext cx="1428750" cy="675640"/>
            </a:xfrm>
            <a:custGeom>
              <a:avLst/>
              <a:gdLst/>
              <a:ahLst/>
              <a:cxnLst/>
              <a:rect l="l" t="t" r="r" b="b"/>
              <a:pathLst>
                <a:path w="1428750" h="675640">
                  <a:moveTo>
                    <a:pt x="675043" y="337045"/>
                  </a:moveTo>
                  <a:lnTo>
                    <a:pt x="337058" y="0"/>
                  </a:lnTo>
                  <a:lnTo>
                    <a:pt x="0" y="337045"/>
                  </a:lnTo>
                  <a:lnTo>
                    <a:pt x="337058" y="675043"/>
                  </a:lnTo>
                  <a:lnTo>
                    <a:pt x="675043" y="337045"/>
                  </a:lnTo>
                  <a:close/>
                </a:path>
                <a:path w="1428750" h="675640">
                  <a:moveTo>
                    <a:pt x="1428508" y="337045"/>
                  </a:moveTo>
                  <a:lnTo>
                    <a:pt x="1090980" y="0"/>
                  </a:lnTo>
                  <a:lnTo>
                    <a:pt x="753465" y="337045"/>
                  </a:lnTo>
                  <a:lnTo>
                    <a:pt x="1090980" y="675043"/>
                  </a:lnTo>
                  <a:lnTo>
                    <a:pt x="1428508" y="33704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28104" y="412359"/>
              <a:ext cx="675640" cy="675640"/>
            </a:xfrm>
            <a:custGeom>
              <a:avLst/>
              <a:gdLst/>
              <a:ahLst/>
              <a:cxnLst/>
              <a:rect l="l" t="t" r="r" b="b"/>
              <a:pathLst>
                <a:path w="675639" h="675640">
                  <a:moveTo>
                    <a:pt x="337997" y="675043"/>
                  </a:moveTo>
                  <a:lnTo>
                    <a:pt x="0" y="337045"/>
                  </a:lnTo>
                  <a:lnTo>
                    <a:pt x="337997" y="0"/>
                  </a:lnTo>
                  <a:lnTo>
                    <a:pt x="675043" y="337045"/>
                  </a:lnTo>
                  <a:lnTo>
                    <a:pt x="337997" y="67504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20059" y="1479059"/>
            <a:ext cx="897890" cy="4210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120"/>
              </a:spcBef>
            </a:pPr>
            <a:r>
              <a:rPr dirty="0" sz="950" spc="-5">
                <a:solidFill>
                  <a:srgbClr val="FFFFFF"/>
                </a:solidFill>
                <a:latin typeface="Times New Roman"/>
                <a:cs typeface="Times New Roman"/>
              </a:rPr>
              <a:t>Изработиле</a:t>
            </a:r>
            <a:r>
              <a:rPr dirty="0" sz="950" spc="-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ts val="969"/>
              </a:lnSpc>
              <a:spcBef>
                <a:spcPts val="90"/>
              </a:spcBef>
            </a:pP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Ми</a:t>
            </a:r>
            <a:r>
              <a:rPr dirty="0" sz="950" spc="-5">
                <a:solidFill>
                  <a:srgbClr val="FFFFFF"/>
                </a:solidFill>
                <a:latin typeface="Times New Roman"/>
                <a:cs typeface="Times New Roman"/>
              </a:rPr>
              <a:t>х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аил</a:t>
            </a:r>
            <a:r>
              <a:rPr dirty="0" sz="9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Ѓорѓиев  </a:t>
            </a:r>
            <a:r>
              <a:rPr dirty="0" sz="950" spc="5">
                <a:solidFill>
                  <a:srgbClr val="FFFFFF"/>
                </a:solidFill>
                <a:latin typeface="Times New Roman"/>
                <a:cs typeface="Times New Roman"/>
              </a:rPr>
              <a:t>Живче</a:t>
            </a:r>
            <a:r>
              <a:rPr dirty="0" sz="9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Times New Roman"/>
                <a:cs typeface="Times New Roman"/>
              </a:rPr>
              <a:t>Глигоров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964" y="430178"/>
            <a:ext cx="2606675" cy="88328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710"/>
              </a:spcBef>
            </a:pPr>
            <a:r>
              <a:rPr dirty="0" sz="3050" spc="-35">
                <a:solidFill>
                  <a:srgbClr val="FFFFFF"/>
                </a:solidFill>
                <a:latin typeface="Times New Roman"/>
                <a:cs typeface="Times New Roman"/>
              </a:rPr>
              <a:t>Б</a:t>
            </a:r>
            <a:r>
              <a:rPr dirty="0" sz="3050" spc="5">
                <a:solidFill>
                  <a:srgbClr val="FFFFFF"/>
                </a:solidFill>
                <a:latin typeface="Times New Roman"/>
                <a:cs typeface="Times New Roman"/>
              </a:rPr>
              <a:t>ла</a:t>
            </a:r>
            <a:r>
              <a:rPr dirty="0" sz="3050" spc="-75">
                <a:solidFill>
                  <a:srgbClr val="FFFFFF"/>
                </a:solidFill>
                <a:latin typeface="Times New Roman"/>
                <a:cs typeface="Times New Roman"/>
              </a:rPr>
              <a:t>г</a:t>
            </a:r>
            <a:r>
              <a:rPr dirty="0" sz="3050" spc="-85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3050" spc="5">
                <a:solidFill>
                  <a:srgbClr val="FFFFFF"/>
                </a:solidFill>
                <a:latin typeface="Times New Roman"/>
                <a:cs typeface="Times New Roman"/>
              </a:rPr>
              <a:t>дариме</a:t>
            </a:r>
            <a:r>
              <a:rPr dirty="0" sz="30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 spc="5">
                <a:solidFill>
                  <a:srgbClr val="FFFFFF"/>
                </a:solidFill>
                <a:latin typeface="Times New Roman"/>
                <a:cs typeface="Times New Roman"/>
              </a:rPr>
              <a:t>на  </a:t>
            </a:r>
            <a:r>
              <a:rPr dirty="0" sz="3050" spc="-10">
                <a:solidFill>
                  <a:srgbClr val="FFFFFF"/>
                </a:solidFill>
                <a:latin typeface="Times New Roman"/>
                <a:cs typeface="Times New Roman"/>
              </a:rPr>
              <a:t>вниманието</a:t>
            </a:r>
            <a:r>
              <a:rPr dirty="0" sz="3050" spc="-1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402" y="1420570"/>
            <a:ext cx="2291715" cy="38735"/>
          </a:xfrm>
          <a:custGeom>
            <a:avLst/>
            <a:gdLst/>
            <a:ahLst/>
            <a:cxnLst/>
            <a:rect l="l" t="t" r="r" b="b"/>
            <a:pathLst>
              <a:path w="2291715" h="38734">
                <a:moveTo>
                  <a:pt x="2291410" y="0"/>
                </a:moveTo>
                <a:lnTo>
                  <a:pt x="0" y="0"/>
                </a:lnTo>
                <a:lnTo>
                  <a:pt x="0" y="38150"/>
                </a:lnTo>
                <a:lnTo>
                  <a:pt x="2291410" y="38150"/>
                </a:lnTo>
                <a:lnTo>
                  <a:pt x="2291410" y="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04572"/>
            <a:ext cx="739775" cy="603250"/>
            <a:chOff x="0" y="3304572"/>
            <a:chExt cx="739775" cy="603250"/>
          </a:xfrm>
        </p:grpSpPr>
        <p:sp>
          <p:nvSpPr>
            <p:cNvPr id="3" name="object 3"/>
            <p:cNvSpPr/>
            <p:nvPr/>
          </p:nvSpPr>
          <p:spPr>
            <a:xfrm>
              <a:off x="0" y="3508986"/>
              <a:ext cx="739775" cy="398780"/>
            </a:xfrm>
            <a:custGeom>
              <a:avLst/>
              <a:gdLst/>
              <a:ahLst/>
              <a:cxnLst/>
              <a:rect l="l" t="t" r="r" b="b"/>
              <a:pathLst>
                <a:path w="739775" h="398779">
                  <a:moveTo>
                    <a:pt x="739379" y="398658"/>
                  </a:moveTo>
                  <a:lnTo>
                    <a:pt x="0" y="398658"/>
                  </a:lnTo>
                  <a:lnTo>
                    <a:pt x="0" y="340721"/>
                  </a:lnTo>
                  <a:lnTo>
                    <a:pt x="340721" y="0"/>
                  </a:lnTo>
                  <a:lnTo>
                    <a:pt x="739379" y="39865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304572"/>
              <a:ext cx="377190" cy="603250"/>
            </a:xfrm>
            <a:custGeom>
              <a:avLst/>
              <a:gdLst/>
              <a:ahLst/>
              <a:cxnLst/>
              <a:rect l="l" t="t" r="r" b="b"/>
              <a:pathLst>
                <a:path w="377190" h="603250">
                  <a:moveTo>
                    <a:pt x="14321" y="603072"/>
                  </a:moveTo>
                  <a:lnTo>
                    <a:pt x="0" y="603072"/>
                  </a:lnTo>
                  <a:lnTo>
                    <a:pt x="0" y="136306"/>
                  </a:lnTo>
                  <a:lnTo>
                    <a:pt x="136306" y="0"/>
                  </a:lnTo>
                  <a:lnTo>
                    <a:pt x="376850" y="240543"/>
                  </a:lnTo>
                  <a:lnTo>
                    <a:pt x="14321" y="60307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929824" y="3565"/>
            <a:ext cx="2025650" cy="1953895"/>
            <a:chOff x="4929824" y="3565"/>
            <a:chExt cx="2025650" cy="1953895"/>
          </a:xfrm>
        </p:grpSpPr>
        <p:sp>
          <p:nvSpPr>
            <p:cNvPr id="6" name="object 6"/>
            <p:cNvSpPr/>
            <p:nvPr/>
          </p:nvSpPr>
          <p:spPr>
            <a:xfrm>
              <a:off x="5705566" y="3565"/>
              <a:ext cx="1249680" cy="1953895"/>
            </a:xfrm>
            <a:custGeom>
              <a:avLst/>
              <a:gdLst/>
              <a:ahLst/>
              <a:cxnLst/>
              <a:rect l="l" t="t" r="r" b="b"/>
              <a:pathLst>
                <a:path w="1249679" h="1953895">
                  <a:moveTo>
                    <a:pt x="1226011" y="1953437"/>
                  </a:moveTo>
                  <a:lnTo>
                    <a:pt x="0" y="727426"/>
                  </a:lnTo>
                  <a:lnTo>
                    <a:pt x="726861" y="0"/>
                  </a:lnTo>
                  <a:lnTo>
                    <a:pt x="1249428" y="0"/>
                  </a:lnTo>
                  <a:lnTo>
                    <a:pt x="1249428" y="1930038"/>
                  </a:lnTo>
                  <a:lnTo>
                    <a:pt x="1226011" y="1953437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9824" y="3565"/>
              <a:ext cx="1333769" cy="664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940" y="336747"/>
            <a:ext cx="1556385" cy="4476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none" sz="2750" spc="10">
                <a:latin typeface="Times New Roman"/>
                <a:cs typeface="Times New Roman"/>
              </a:rPr>
              <a:t>С</a:t>
            </a:r>
            <a:r>
              <a:rPr dirty="0" u="none" sz="2750" spc="-70">
                <a:latin typeface="Times New Roman"/>
                <a:cs typeface="Times New Roman"/>
              </a:rPr>
              <a:t>о</a:t>
            </a:r>
            <a:r>
              <a:rPr dirty="0" u="none" sz="2750" spc="10">
                <a:latin typeface="Times New Roman"/>
                <a:cs typeface="Times New Roman"/>
              </a:rPr>
              <a:t>држина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280" y="1257979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39">
                <a:moveTo>
                  <a:pt x="337997" y="675043"/>
                </a:moveTo>
                <a:lnTo>
                  <a:pt x="0" y="337045"/>
                </a:lnTo>
                <a:lnTo>
                  <a:pt x="337997" y="0"/>
                </a:lnTo>
                <a:lnTo>
                  <a:pt x="675043" y="337045"/>
                </a:lnTo>
                <a:lnTo>
                  <a:pt x="337997" y="67504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35765" y="1212250"/>
            <a:ext cx="1967864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6570">
              <a:lnSpc>
                <a:spcPts val="1920"/>
              </a:lnSpc>
              <a:spcBef>
                <a:spcPts val="95"/>
              </a:spcBef>
            </a:pPr>
            <a:r>
              <a:rPr dirty="0" sz="1950" spc="-15">
                <a:solidFill>
                  <a:srgbClr val="FFFFFF"/>
                </a:solidFill>
                <a:latin typeface="Times New Roman"/>
                <a:cs typeface="Times New Roman"/>
              </a:rPr>
              <a:t>Вовед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tabLst>
                <a:tab pos="496570" algn="l"/>
              </a:tabLst>
            </a:pPr>
            <a:r>
              <a:rPr dirty="0" baseline="1234" sz="3375" spc="-592">
                <a:solidFill>
                  <a:srgbClr val="FFFFFF"/>
                </a:solidFill>
                <a:latin typeface="Trebuchet MS"/>
                <a:cs typeface="Trebuchet MS"/>
              </a:rPr>
              <a:t>1	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Што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замена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9349" y="1257979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39">
                <a:moveTo>
                  <a:pt x="337997" y="675043"/>
                </a:moveTo>
                <a:lnTo>
                  <a:pt x="0" y="337045"/>
                </a:lnTo>
                <a:lnTo>
                  <a:pt x="337997" y="0"/>
                </a:lnTo>
                <a:lnTo>
                  <a:pt x="675043" y="337045"/>
                </a:lnTo>
                <a:lnTo>
                  <a:pt x="337997" y="675043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37354" y="1402055"/>
            <a:ext cx="18288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15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22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6280" y="2438048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39">
                <a:moveTo>
                  <a:pt x="337997" y="675043"/>
                </a:moveTo>
                <a:lnTo>
                  <a:pt x="0" y="337045"/>
                </a:lnTo>
                <a:lnTo>
                  <a:pt x="337997" y="0"/>
                </a:lnTo>
                <a:lnTo>
                  <a:pt x="675043" y="337045"/>
                </a:lnTo>
                <a:lnTo>
                  <a:pt x="337997" y="675043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08954" y="2566664"/>
            <a:ext cx="177165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1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9702" y="2365776"/>
            <a:ext cx="1614805" cy="55943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Замена</a:t>
            </a:r>
            <a:r>
              <a:rPr dirty="0" sz="19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9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endParaRPr sz="195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65"/>
              </a:spcBef>
            </a:pP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Чекор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по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чекор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3791" y="853782"/>
            <a:ext cx="1835150" cy="38735"/>
          </a:xfrm>
          <a:custGeom>
            <a:avLst/>
            <a:gdLst/>
            <a:ahLst/>
            <a:cxnLst/>
            <a:rect l="l" t="t" r="r" b="b"/>
            <a:pathLst>
              <a:path w="1835150" h="38734">
                <a:moveTo>
                  <a:pt x="1835111" y="0"/>
                </a:moveTo>
                <a:lnTo>
                  <a:pt x="0" y="0"/>
                </a:lnTo>
                <a:lnTo>
                  <a:pt x="0" y="38150"/>
                </a:lnTo>
                <a:lnTo>
                  <a:pt x="1835111" y="38150"/>
                </a:lnTo>
                <a:lnTo>
                  <a:pt x="1835111" y="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71504" y="1171019"/>
            <a:ext cx="1898014" cy="7785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 marR="318770">
              <a:lnSpc>
                <a:spcPts val="1950"/>
              </a:lnSpc>
              <a:spcBef>
                <a:spcPts val="484"/>
              </a:spcBef>
            </a:pPr>
            <a:r>
              <a:rPr dirty="0" sz="1950" spc="-35">
                <a:solidFill>
                  <a:srgbClr val="FFFFFF"/>
                </a:solidFill>
                <a:latin typeface="Times New Roman"/>
                <a:cs typeface="Times New Roman"/>
              </a:rPr>
              <a:t>М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1950" spc="-35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1950" spc="-65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dirty="0" sz="19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базиран 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9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замена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Алгоритам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замена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353" y="3565"/>
            <a:ext cx="3354070" cy="1356995"/>
            <a:chOff x="374353" y="3565"/>
            <a:chExt cx="3354070" cy="1356995"/>
          </a:xfrm>
        </p:grpSpPr>
        <p:sp>
          <p:nvSpPr>
            <p:cNvPr id="3" name="object 3"/>
            <p:cNvSpPr/>
            <p:nvPr/>
          </p:nvSpPr>
          <p:spPr>
            <a:xfrm>
              <a:off x="577811" y="3568"/>
              <a:ext cx="3150235" cy="1356995"/>
            </a:xfrm>
            <a:custGeom>
              <a:avLst/>
              <a:gdLst/>
              <a:ahLst/>
              <a:cxnLst/>
              <a:rect l="l" t="t" r="r" b="b"/>
              <a:pathLst>
                <a:path w="3150235" h="1356995">
                  <a:moveTo>
                    <a:pt x="1118095" y="665772"/>
                  </a:moveTo>
                  <a:lnTo>
                    <a:pt x="660781" y="209397"/>
                  </a:lnTo>
                  <a:lnTo>
                    <a:pt x="0" y="870191"/>
                  </a:lnTo>
                  <a:lnTo>
                    <a:pt x="457314" y="1326553"/>
                  </a:lnTo>
                  <a:lnTo>
                    <a:pt x="1118095" y="665772"/>
                  </a:lnTo>
                  <a:close/>
                </a:path>
                <a:path w="3150235" h="1356995">
                  <a:moveTo>
                    <a:pt x="3150235" y="130263"/>
                  </a:moveTo>
                  <a:lnTo>
                    <a:pt x="3019971" y="0"/>
                  </a:lnTo>
                  <a:lnTo>
                    <a:pt x="827532" y="0"/>
                  </a:lnTo>
                  <a:lnTo>
                    <a:pt x="697268" y="130263"/>
                  </a:lnTo>
                  <a:lnTo>
                    <a:pt x="1923745" y="1356753"/>
                  </a:lnTo>
                  <a:lnTo>
                    <a:pt x="3150235" y="13026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4353" y="8551"/>
              <a:ext cx="900430" cy="901700"/>
            </a:xfrm>
            <a:custGeom>
              <a:avLst/>
              <a:gdLst/>
              <a:ahLst/>
              <a:cxnLst/>
              <a:rect l="l" t="t" r="r" b="b"/>
              <a:pathLst>
                <a:path w="900430" h="901700">
                  <a:moveTo>
                    <a:pt x="239592" y="901325"/>
                  </a:moveTo>
                  <a:lnTo>
                    <a:pt x="0" y="660781"/>
                  </a:lnTo>
                  <a:lnTo>
                    <a:pt x="660781" y="0"/>
                  </a:lnTo>
                  <a:lnTo>
                    <a:pt x="900374" y="240543"/>
                  </a:lnTo>
                  <a:lnTo>
                    <a:pt x="239592" y="90132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90505" y="2568216"/>
            <a:ext cx="1322070" cy="1322070"/>
            <a:chOff x="390505" y="2568216"/>
            <a:chExt cx="1322070" cy="1322070"/>
          </a:xfrm>
        </p:grpSpPr>
        <p:sp>
          <p:nvSpPr>
            <p:cNvPr id="6" name="object 6"/>
            <p:cNvSpPr/>
            <p:nvPr/>
          </p:nvSpPr>
          <p:spPr>
            <a:xfrm>
              <a:off x="594920" y="2771680"/>
              <a:ext cx="1117600" cy="1118235"/>
            </a:xfrm>
            <a:custGeom>
              <a:avLst/>
              <a:gdLst/>
              <a:ahLst/>
              <a:cxnLst/>
              <a:rect l="l" t="t" r="r" b="b"/>
              <a:pathLst>
                <a:path w="1117600" h="1118235">
                  <a:moveTo>
                    <a:pt x="456367" y="1118099"/>
                  </a:moveTo>
                  <a:lnTo>
                    <a:pt x="0" y="660781"/>
                  </a:lnTo>
                  <a:lnTo>
                    <a:pt x="660781" y="0"/>
                  </a:lnTo>
                  <a:lnTo>
                    <a:pt x="1117148" y="457317"/>
                  </a:lnTo>
                  <a:lnTo>
                    <a:pt x="456367" y="1118099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0505" y="2568216"/>
              <a:ext cx="901700" cy="900430"/>
            </a:xfrm>
            <a:custGeom>
              <a:avLst/>
              <a:gdLst/>
              <a:ahLst/>
              <a:cxnLst/>
              <a:rect l="l" t="t" r="r" b="b"/>
              <a:pathLst>
                <a:path w="901700" h="900429">
                  <a:moveTo>
                    <a:pt x="240543" y="900374"/>
                  </a:moveTo>
                  <a:lnTo>
                    <a:pt x="0" y="660781"/>
                  </a:lnTo>
                  <a:lnTo>
                    <a:pt x="661732" y="0"/>
                  </a:lnTo>
                  <a:lnTo>
                    <a:pt x="901325" y="239592"/>
                  </a:lnTo>
                  <a:lnTo>
                    <a:pt x="240543" y="90037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554914" y="364852"/>
            <a:ext cx="1141095" cy="1141095"/>
          </a:xfrm>
          <a:custGeom>
            <a:avLst/>
            <a:gdLst/>
            <a:ahLst/>
            <a:cxnLst/>
            <a:rect l="l" t="t" r="r" b="b"/>
            <a:pathLst>
              <a:path w="1141095" h="1141095">
                <a:moveTo>
                  <a:pt x="73331" y="1140918"/>
                </a:moveTo>
                <a:lnTo>
                  <a:pt x="0" y="1067586"/>
                </a:lnTo>
                <a:lnTo>
                  <a:pt x="1066634" y="0"/>
                </a:lnTo>
                <a:lnTo>
                  <a:pt x="1140917" y="74283"/>
                </a:lnTo>
                <a:lnTo>
                  <a:pt x="73331" y="1140918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729704"/>
            <a:ext cx="2997835" cy="2767330"/>
            <a:chOff x="0" y="729704"/>
            <a:chExt cx="2997835" cy="2767330"/>
          </a:xfrm>
        </p:grpSpPr>
        <p:sp>
          <p:nvSpPr>
            <p:cNvPr id="10" name="object 10"/>
            <p:cNvSpPr/>
            <p:nvPr/>
          </p:nvSpPr>
          <p:spPr>
            <a:xfrm>
              <a:off x="0" y="1521213"/>
              <a:ext cx="988060" cy="1976120"/>
            </a:xfrm>
            <a:custGeom>
              <a:avLst/>
              <a:gdLst/>
              <a:ahLst/>
              <a:cxnLst/>
              <a:rect l="l" t="t" r="r" b="b"/>
              <a:pathLst>
                <a:path w="988060" h="1976120">
                  <a:moveTo>
                    <a:pt x="0" y="1975728"/>
                  </a:moveTo>
                  <a:lnTo>
                    <a:pt x="0" y="0"/>
                  </a:lnTo>
                  <a:lnTo>
                    <a:pt x="987864" y="987481"/>
                  </a:lnTo>
                  <a:lnTo>
                    <a:pt x="0" y="1975728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4428" y="729704"/>
              <a:ext cx="2453005" cy="2453005"/>
            </a:xfrm>
            <a:custGeom>
              <a:avLst/>
              <a:gdLst/>
              <a:ahLst/>
              <a:cxnLst/>
              <a:rect l="l" t="t" r="r" b="b"/>
              <a:pathLst>
                <a:path w="2453005" h="2453005">
                  <a:moveTo>
                    <a:pt x="1226011" y="2452973"/>
                  </a:moveTo>
                  <a:lnTo>
                    <a:pt x="0" y="1226011"/>
                  </a:lnTo>
                  <a:lnTo>
                    <a:pt x="1226011" y="0"/>
                  </a:lnTo>
                  <a:lnTo>
                    <a:pt x="2452973" y="1226011"/>
                  </a:lnTo>
                  <a:lnTo>
                    <a:pt x="1226011" y="24529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825848" y="1278051"/>
            <a:ext cx="1666239" cy="9740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3650" spc="-10">
                <a:solidFill>
                  <a:srgbClr val="FFFFFF"/>
                </a:solidFill>
                <a:uFill>
                  <a:solidFill>
                    <a:srgbClr val="6FB0D9"/>
                  </a:solidFill>
                </a:uFill>
                <a:latin typeface="Times New Roman"/>
                <a:cs typeface="Times New Roman"/>
              </a:rPr>
              <a:t>Вовед</a:t>
            </a:r>
            <a:r>
              <a:rPr dirty="0" u="heavy" sz="3650" spc="190">
                <a:solidFill>
                  <a:srgbClr val="FFFFFF"/>
                </a:solidFill>
                <a:uFill>
                  <a:solidFill>
                    <a:srgbClr val="6FB0D9"/>
                  </a:solidFill>
                </a:uFill>
                <a:latin typeface="Times New Roman"/>
                <a:cs typeface="Times New Roman"/>
              </a:rPr>
              <a:t> </a:t>
            </a: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350" spc="-10">
                <a:solidFill>
                  <a:srgbClr val="FFFFFF"/>
                </a:solidFill>
                <a:latin typeface="Times New Roman"/>
                <a:cs typeface="Times New Roman"/>
              </a:rPr>
              <a:t>Што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замена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1350" spc="5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314" y="1243380"/>
            <a:ext cx="351790" cy="11436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none" sz="7300" spc="-1265"/>
              <a:t>1</a:t>
            </a:r>
            <a:endParaRPr sz="7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4271"/>
            <a:ext cx="3239135" cy="3523615"/>
            <a:chOff x="0" y="384271"/>
            <a:chExt cx="3239135" cy="3523615"/>
          </a:xfrm>
        </p:grpSpPr>
        <p:sp>
          <p:nvSpPr>
            <p:cNvPr id="3" name="object 3"/>
            <p:cNvSpPr/>
            <p:nvPr/>
          </p:nvSpPr>
          <p:spPr>
            <a:xfrm>
              <a:off x="76368" y="384271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660781" y="1321563"/>
                  </a:moveTo>
                  <a:lnTo>
                    <a:pt x="0" y="660781"/>
                  </a:lnTo>
                  <a:lnTo>
                    <a:pt x="660781" y="0"/>
                  </a:lnTo>
                  <a:lnTo>
                    <a:pt x="1321563" y="660781"/>
                  </a:lnTo>
                  <a:lnTo>
                    <a:pt x="660781" y="132156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04435"/>
              <a:ext cx="679450" cy="1117600"/>
            </a:xfrm>
            <a:custGeom>
              <a:avLst/>
              <a:gdLst/>
              <a:ahLst/>
              <a:cxnLst/>
              <a:rect l="l" t="t" r="r" b="b"/>
              <a:pathLst>
                <a:path w="679450" h="1117600">
                  <a:moveTo>
                    <a:pt x="18489" y="1117148"/>
                  </a:moveTo>
                  <a:lnTo>
                    <a:pt x="0" y="1098658"/>
                  </a:lnTo>
                  <a:lnTo>
                    <a:pt x="0" y="222904"/>
                  </a:lnTo>
                  <a:lnTo>
                    <a:pt x="222904" y="0"/>
                  </a:lnTo>
                  <a:lnTo>
                    <a:pt x="679271" y="456367"/>
                  </a:lnTo>
                  <a:lnTo>
                    <a:pt x="18489" y="111714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00021"/>
              <a:ext cx="259079" cy="499745"/>
            </a:xfrm>
            <a:custGeom>
              <a:avLst/>
              <a:gdLst/>
              <a:ahLst/>
              <a:cxnLst/>
              <a:rect l="l" t="t" r="r" b="b"/>
              <a:pathLst>
                <a:path w="259079" h="499744">
                  <a:moveTo>
                    <a:pt x="0" y="499576"/>
                  </a:moveTo>
                  <a:lnTo>
                    <a:pt x="0" y="18489"/>
                  </a:lnTo>
                  <a:lnTo>
                    <a:pt x="18489" y="0"/>
                  </a:lnTo>
                  <a:lnTo>
                    <a:pt x="259033" y="240543"/>
                  </a:lnTo>
                  <a:lnTo>
                    <a:pt x="0" y="499576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5762" y="651792"/>
              <a:ext cx="2453005" cy="2453005"/>
            </a:xfrm>
            <a:custGeom>
              <a:avLst/>
              <a:gdLst/>
              <a:ahLst/>
              <a:cxnLst/>
              <a:rect l="l" t="t" r="r" b="b"/>
              <a:pathLst>
                <a:path w="2453005" h="2453005">
                  <a:moveTo>
                    <a:pt x="1226486" y="2452973"/>
                  </a:moveTo>
                  <a:lnTo>
                    <a:pt x="0" y="1226962"/>
                  </a:lnTo>
                  <a:lnTo>
                    <a:pt x="1226486" y="0"/>
                  </a:lnTo>
                  <a:lnTo>
                    <a:pt x="2452973" y="1226962"/>
                  </a:lnTo>
                  <a:lnTo>
                    <a:pt x="1226486" y="24529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81747" y="2095049"/>
              <a:ext cx="1141095" cy="1141095"/>
            </a:xfrm>
            <a:custGeom>
              <a:avLst/>
              <a:gdLst/>
              <a:ahLst/>
              <a:cxnLst/>
              <a:rect l="l" t="t" r="r" b="b"/>
              <a:pathLst>
                <a:path w="1141095" h="1141095">
                  <a:moveTo>
                    <a:pt x="74283" y="1140917"/>
                  </a:moveTo>
                  <a:lnTo>
                    <a:pt x="0" y="1066634"/>
                  </a:lnTo>
                  <a:lnTo>
                    <a:pt x="1067586" y="0"/>
                  </a:lnTo>
                  <a:lnTo>
                    <a:pt x="1140917" y="73331"/>
                  </a:lnTo>
                  <a:lnTo>
                    <a:pt x="74283" y="1140917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92015"/>
              <a:ext cx="2022625" cy="191562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64764" y="587224"/>
            <a:ext cx="930910" cy="4476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none" sz="2750" spc="10">
                <a:latin typeface="Times New Roman"/>
                <a:cs typeface="Times New Roman"/>
              </a:rPr>
              <a:t>Во</a:t>
            </a:r>
            <a:r>
              <a:rPr dirty="0" u="none" sz="2750" spc="-15">
                <a:latin typeface="Times New Roman"/>
                <a:cs typeface="Times New Roman"/>
              </a:rPr>
              <a:t>в</a:t>
            </a:r>
            <a:r>
              <a:rPr dirty="0" u="none" sz="2750" spc="-35">
                <a:latin typeface="Times New Roman"/>
                <a:cs typeface="Times New Roman"/>
              </a:rPr>
              <a:t>е</a:t>
            </a:r>
            <a:r>
              <a:rPr dirty="0" u="none" sz="2750" spc="10">
                <a:latin typeface="Times New Roman"/>
                <a:cs typeface="Times New Roman"/>
              </a:rPr>
              <a:t>д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7129" y="1155509"/>
            <a:ext cx="1360170" cy="38735"/>
          </a:xfrm>
          <a:custGeom>
            <a:avLst/>
            <a:gdLst/>
            <a:ahLst/>
            <a:cxnLst/>
            <a:rect l="l" t="t" r="r" b="b"/>
            <a:pathLst>
              <a:path w="1360170" h="38734">
                <a:moveTo>
                  <a:pt x="1359674" y="0"/>
                </a:moveTo>
                <a:lnTo>
                  <a:pt x="0" y="0"/>
                </a:lnTo>
                <a:lnTo>
                  <a:pt x="0" y="38150"/>
                </a:lnTo>
                <a:lnTo>
                  <a:pt x="1359674" y="38150"/>
                </a:lnTo>
                <a:lnTo>
                  <a:pt x="1359674" y="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5397" y="2878724"/>
            <a:ext cx="95076" cy="950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4257" y="3167897"/>
            <a:ext cx="95076" cy="9507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763688" y="1298075"/>
            <a:ext cx="2625090" cy="232473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25400">
              <a:lnSpc>
                <a:spcPts val="1270"/>
              </a:lnSpc>
              <a:spcBef>
                <a:spcPts val="355"/>
              </a:spcBef>
            </a:pP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Замената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на лица е </a:t>
            </a: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техника 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која </a:t>
            </a:r>
            <a:r>
              <a:rPr dirty="0" sz="12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овозможува</a:t>
            </a:r>
            <a:r>
              <a:rPr dirty="0" sz="12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замена</a:t>
            </a:r>
            <a:r>
              <a:rPr dirty="0" sz="12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лицето</a:t>
            </a:r>
            <a:r>
              <a:rPr dirty="0" sz="12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едно </a:t>
            </a:r>
            <a:r>
              <a:rPr dirty="0" sz="1250" spc="-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лице со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друго </a:t>
            </a: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во слика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или </a:t>
            </a:r>
            <a:r>
              <a:rPr dirty="0" sz="1250" spc="-25">
                <a:solidFill>
                  <a:srgbClr val="FFFFFF"/>
                </a:solidFill>
                <a:latin typeface="Times New Roman"/>
                <a:cs typeface="Times New Roman"/>
              </a:rPr>
              <a:t>видео</a:t>
            </a:r>
            <a:r>
              <a:rPr dirty="0" sz="1250" spc="-25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12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притоа </a:t>
            </a:r>
            <a:r>
              <a:rPr dirty="0" sz="1250" spc="-5">
                <a:solidFill>
                  <a:srgbClr val="FFFFFF"/>
                </a:solidFill>
                <a:latin typeface="Times New Roman"/>
                <a:cs typeface="Times New Roman"/>
              </a:rPr>
              <a:t>зачувувајќи 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го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оригиналниот </a:t>
            </a:r>
            <a:r>
              <a:rPr dirty="0" sz="12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5">
                <a:solidFill>
                  <a:srgbClr val="FFFFFF"/>
                </a:solidFill>
                <a:latin typeface="Times New Roman"/>
                <a:cs typeface="Times New Roman"/>
              </a:rPr>
              <a:t>контекст</a:t>
            </a:r>
            <a:r>
              <a:rPr dirty="0" sz="12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dirty="0" sz="12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Times New Roman"/>
                <a:cs typeface="Times New Roman"/>
              </a:rPr>
              <a:t>изглед</a:t>
            </a:r>
            <a:r>
              <a:rPr dirty="0" sz="1250" spc="-3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50">
              <a:latin typeface="Trebuchet MS"/>
              <a:cs typeface="Trebuchet MS"/>
            </a:endParaRPr>
          </a:p>
          <a:p>
            <a:pPr marL="12700" marR="5080">
              <a:lnSpc>
                <a:spcPts val="120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Постојат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различни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видови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алгоритми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замена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лица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184150" marR="1170305" indent="635">
              <a:lnSpc>
                <a:spcPct val="158100"/>
              </a:lnSpc>
              <a:spcBef>
                <a:spcPts val="7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Базирани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замена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Базирани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модел</a:t>
            </a:r>
            <a:endParaRPr sz="12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994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Базирани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учење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4257" y="3477005"/>
            <a:ext cx="95076" cy="950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4428" y="3564"/>
            <a:ext cx="3211830" cy="1085215"/>
            <a:chOff x="3324428" y="3564"/>
            <a:chExt cx="3211830" cy="1085215"/>
          </a:xfrm>
        </p:grpSpPr>
        <p:sp>
          <p:nvSpPr>
            <p:cNvPr id="3" name="object 3"/>
            <p:cNvSpPr/>
            <p:nvPr/>
          </p:nvSpPr>
          <p:spPr>
            <a:xfrm>
              <a:off x="3324428" y="3568"/>
              <a:ext cx="3007360" cy="1085215"/>
            </a:xfrm>
            <a:custGeom>
              <a:avLst/>
              <a:gdLst/>
              <a:ahLst/>
              <a:cxnLst/>
              <a:rect l="l" t="t" r="r" b="b"/>
              <a:pathLst>
                <a:path w="3007360" h="1085215">
                  <a:moveTo>
                    <a:pt x="2170023" y="0"/>
                  </a:moveTo>
                  <a:lnTo>
                    <a:pt x="0" y="0"/>
                  </a:lnTo>
                  <a:lnTo>
                    <a:pt x="1085011" y="1085011"/>
                  </a:lnTo>
                  <a:lnTo>
                    <a:pt x="2170023" y="0"/>
                  </a:lnTo>
                  <a:close/>
                </a:path>
                <a:path w="3007360" h="1085215">
                  <a:moveTo>
                    <a:pt x="3007055" y="597496"/>
                  </a:moveTo>
                  <a:lnTo>
                    <a:pt x="2409571" y="0"/>
                  </a:lnTo>
                  <a:lnTo>
                    <a:pt x="2283117" y="0"/>
                  </a:lnTo>
                  <a:lnTo>
                    <a:pt x="1889912" y="394030"/>
                  </a:lnTo>
                  <a:lnTo>
                    <a:pt x="2550693" y="1054811"/>
                  </a:lnTo>
                  <a:lnTo>
                    <a:pt x="3007055" y="597496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61743" y="3564"/>
              <a:ext cx="874394" cy="633730"/>
            </a:xfrm>
            <a:custGeom>
              <a:avLst/>
              <a:gdLst/>
              <a:ahLst/>
              <a:cxnLst/>
              <a:rect l="l" t="t" r="r" b="b"/>
              <a:pathLst>
                <a:path w="874395" h="633730">
                  <a:moveTo>
                    <a:pt x="633622" y="633622"/>
                  </a:moveTo>
                  <a:lnTo>
                    <a:pt x="0" y="0"/>
                  </a:lnTo>
                  <a:lnTo>
                    <a:pt x="480136" y="0"/>
                  </a:lnTo>
                  <a:lnTo>
                    <a:pt x="874165" y="394029"/>
                  </a:lnTo>
                  <a:lnTo>
                    <a:pt x="633622" y="633622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5197243" y="2295528"/>
            <a:ext cx="1322070" cy="1322070"/>
            <a:chOff x="5197243" y="2295528"/>
            <a:chExt cx="1322070" cy="1322070"/>
          </a:xfrm>
        </p:grpSpPr>
        <p:sp>
          <p:nvSpPr>
            <p:cNvPr id="6" name="object 6"/>
            <p:cNvSpPr/>
            <p:nvPr/>
          </p:nvSpPr>
          <p:spPr>
            <a:xfrm>
              <a:off x="5197243" y="2499943"/>
              <a:ext cx="1118235" cy="1117600"/>
            </a:xfrm>
            <a:custGeom>
              <a:avLst/>
              <a:gdLst/>
              <a:ahLst/>
              <a:cxnLst/>
              <a:rect l="l" t="t" r="r" b="b"/>
              <a:pathLst>
                <a:path w="1118235" h="1117600">
                  <a:moveTo>
                    <a:pt x="660781" y="1117148"/>
                  </a:moveTo>
                  <a:lnTo>
                    <a:pt x="0" y="456367"/>
                  </a:lnTo>
                  <a:lnTo>
                    <a:pt x="457317" y="0"/>
                  </a:lnTo>
                  <a:lnTo>
                    <a:pt x="1118099" y="660781"/>
                  </a:lnTo>
                  <a:lnTo>
                    <a:pt x="660781" y="111714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18432" y="2295528"/>
              <a:ext cx="900430" cy="901700"/>
            </a:xfrm>
            <a:custGeom>
              <a:avLst/>
              <a:gdLst/>
              <a:ahLst/>
              <a:cxnLst/>
              <a:rect l="l" t="t" r="r" b="b"/>
              <a:pathLst>
                <a:path w="900429" h="901700">
                  <a:moveTo>
                    <a:pt x="660781" y="901325"/>
                  </a:moveTo>
                  <a:lnTo>
                    <a:pt x="0" y="240543"/>
                  </a:lnTo>
                  <a:lnTo>
                    <a:pt x="239592" y="0"/>
                  </a:lnTo>
                  <a:lnTo>
                    <a:pt x="900374" y="660781"/>
                  </a:lnTo>
                  <a:lnTo>
                    <a:pt x="660781" y="90132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216209" y="93112"/>
            <a:ext cx="1141095" cy="1141095"/>
          </a:xfrm>
          <a:custGeom>
            <a:avLst/>
            <a:gdLst/>
            <a:ahLst/>
            <a:cxnLst/>
            <a:rect l="l" t="t" r="r" b="b"/>
            <a:pathLst>
              <a:path w="1141095" h="1141095">
                <a:moveTo>
                  <a:pt x="1067586" y="1140917"/>
                </a:moveTo>
                <a:lnTo>
                  <a:pt x="0" y="74283"/>
                </a:lnTo>
                <a:lnTo>
                  <a:pt x="74283" y="0"/>
                </a:lnTo>
                <a:lnTo>
                  <a:pt x="1140917" y="1066634"/>
                </a:lnTo>
                <a:lnTo>
                  <a:pt x="1067586" y="1140917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23147" y="1204632"/>
            <a:ext cx="1031875" cy="2063750"/>
          </a:xfrm>
          <a:custGeom>
            <a:avLst/>
            <a:gdLst/>
            <a:ahLst/>
            <a:cxnLst/>
            <a:rect l="l" t="t" r="r" b="b"/>
            <a:pathLst>
              <a:path w="1031875" h="2063750">
                <a:moveTo>
                  <a:pt x="1031847" y="2063695"/>
                </a:moveTo>
                <a:lnTo>
                  <a:pt x="0" y="1031847"/>
                </a:lnTo>
                <a:lnTo>
                  <a:pt x="1031847" y="0"/>
                </a:lnTo>
                <a:lnTo>
                  <a:pt x="1031847" y="2063695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984376" y="457014"/>
            <a:ext cx="3383279" cy="3451225"/>
            <a:chOff x="2984376" y="457014"/>
            <a:chExt cx="3383279" cy="3451225"/>
          </a:xfrm>
        </p:grpSpPr>
        <p:sp>
          <p:nvSpPr>
            <p:cNvPr id="11" name="object 11"/>
            <p:cNvSpPr/>
            <p:nvPr/>
          </p:nvSpPr>
          <p:spPr>
            <a:xfrm>
              <a:off x="2984376" y="2076047"/>
              <a:ext cx="2453005" cy="1831975"/>
            </a:xfrm>
            <a:custGeom>
              <a:avLst/>
              <a:gdLst/>
              <a:ahLst/>
              <a:cxnLst/>
              <a:rect l="l" t="t" r="r" b="b"/>
              <a:pathLst>
                <a:path w="2453004" h="1831975">
                  <a:moveTo>
                    <a:pt x="1847630" y="1831595"/>
                  </a:moveTo>
                  <a:lnTo>
                    <a:pt x="604873" y="1831595"/>
                  </a:lnTo>
                  <a:lnTo>
                    <a:pt x="0" y="1226486"/>
                  </a:lnTo>
                  <a:lnTo>
                    <a:pt x="1226011" y="0"/>
                  </a:lnTo>
                  <a:lnTo>
                    <a:pt x="2452973" y="1226487"/>
                  </a:lnTo>
                  <a:lnTo>
                    <a:pt x="1847630" y="183159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14560" y="457014"/>
              <a:ext cx="2453005" cy="2453005"/>
            </a:xfrm>
            <a:custGeom>
              <a:avLst/>
              <a:gdLst/>
              <a:ahLst/>
              <a:cxnLst/>
              <a:rect l="l" t="t" r="r" b="b"/>
              <a:pathLst>
                <a:path w="2453004" h="2453005">
                  <a:moveTo>
                    <a:pt x="1226011" y="2452973"/>
                  </a:moveTo>
                  <a:lnTo>
                    <a:pt x="0" y="1226486"/>
                  </a:lnTo>
                  <a:lnTo>
                    <a:pt x="1226011" y="0"/>
                  </a:lnTo>
                  <a:lnTo>
                    <a:pt x="2452973" y="1226486"/>
                  </a:lnTo>
                  <a:lnTo>
                    <a:pt x="1226011" y="24529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871309" y="989390"/>
            <a:ext cx="521334" cy="11436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none" sz="7300" spc="70"/>
              <a:t>2</a:t>
            </a:r>
            <a:endParaRPr sz="7300"/>
          </a:p>
        </p:txBody>
      </p:sp>
      <p:sp>
        <p:nvSpPr>
          <p:cNvPr id="14" name="object 14"/>
          <p:cNvSpPr txBox="1"/>
          <p:nvPr/>
        </p:nvSpPr>
        <p:spPr>
          <a:xfrm>
            <a:off x="614005" y="928466"/>
            <a:ext cx="3519804" cy="133921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830"/>
              </a:spcBef>
              <a:tabLst>
                <a:tab pos="1591945" algn="l"/>
              </a:tabLst>
            </a:pPr>
            <a:r>
              <a:rPr dirty="0" sz="3650" spc="-35">
                <a:solidFill>
                  <a:srgbClr val="FFFFFF"/>
                </a:solidFill>
                <a:latin typeface="Times New Roman"/>
                <a:cs typeface="Times New Roman"/>
              </a:rPr>
              <a:t>Метод</a:t>
            </a:r>
            <a:r>
              <a:rPr dirty="0" sz="36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50" spc="5">
                <a:solidFill>
                  <a:srgbClr val="FFFFFF"/>
                </a:solidFill>
                <a:latin typeface="Times New Roman"/>
                <a:cs typeface="Times New Roman"/>
              </a:rPr>
              <a:t>базиран</a:t>
            </a:r>
            <a:r>
              <a:rPr dirty="0" sz="36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50" spc="5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dirty="0" sz="3650" spc="-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heavy" sz="3650" spc="5">
                <a:solidFill>
                  <a:srgbClr val="FFFFFF"/>
                </a:solidFill>
                <a:uFill>
                  <a:solidFill>
                    <a:srgbClr val="6FB0D9"/>
                  </a:solidFill>
                </a:uFill>
                <a:latin typeface="Times New Roman"/>
                <a:cs typeface="Times New Roman"/>
              </a:rPr>
              <a:t>замена	</a:t>
            </a:r>
            <a:endParaRPr sz="365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650"/>
              </a:spcBef>
            </a:pP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Алгоритам</a:t>
            </a:r>
            <a:r>
              <a:rPr dirty="0" sz="13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замена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3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7141" y="819967"/>
            <a:ext cx="2118360" cy="3088005"/>
            <a:chOff x="4837141" y="819967"/>
            <a:chExt cx="2118360" cy="3088005"/>
          </a:xfrm>
        </p:grpSpPr>
        <p:sp>
          <p:nvSpPr>
            <p:cNvPr id="3" name="object 3"/>
            <p:cNvSpPr/>
            <p:nvPr/>
          </p:nvSpPr>
          <p:spPr>
            <a:xfrm>
              <a:off x="4837141" y="1552521"/>
              <a:ext cx="2118360" cy="2355215"/>
            </a:xfrm>
            <a:custGeom>
              <a:avLst/>
              <a:gdLst/>
              <a:ahLst/>
              <a:cxnLst/>
              <a:rect l="l" t="t" r="r" b="b"/>
              <a:pathLst>
                <a:path w="2118359" h="2355215">
                  <a:moveTo>
                    <a:pt x="1324737" y="2355122"/>
                  </a:moveTo>
                  <a:lnTo>
                    <a:pt x="1129110" y="2355122"/>
                  </a:lnTo>
                  <a:lnTo>
                    <a:pt x="0" y="1226012"/>
                  </a:lnTo>
                  <a:lnTo>
                    <a:pt x="1226961" y="0"/>
                  </a:lnTo>
                  <a:lnTo>
                    <a:pt x="2117852" y="890891"/>
                  </a:lnTo>
                  <a:lnTo>
                    <a:pt x="2117852" y="1561391"/>
                  </a:lnTo>
                  <a:lnTo>
                    <a:pt x="1324737" y="235512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29326" y="819967"/>
              <a:ext cx="826135" cy="1322070"/>
            </a:xfrm>
            <a:custGeom>
              <a:avLst/>
              <a:gdLst/>
              <a:ahLst/>
              <a:cxnLst/>
              <a:rect l="l" t="t" r="r" b="b"/>
              <a:pathLst>
                <a:path w="826134" h="1322070">
                  <a:moveTo>
                    <a:pt x="660781" y="1321563"/>
                  </a:moveTo>
                  <a:lnTo>
                    <a:pt x="0" y="660782"/>
                  </a:lnTo>
                  <a:lnTo>
                    <a:pt x="660781" y="0"/>
                  </a:lnTo>
                  <a:lnTo>
                    <a:pt x="825667" y="164886"/>
                  </a:lnTo>
                  <a:lnTo>
                    <a:pt x="825667" y="1156676"/>
                  </a:lnTo>
                  <a:lnTo>
                    <a:pt x="660781" y="132156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091355" y="2143506"/>
            <a:ext cx="4170679" cy="1764664"/>
            <a:chOff x="1091355" y="2143506"/>
            <a:chExt cx="4170679" cy="1764664"/>
          </a:xfrm>
        </p:grpSpPr>
        <p:sp>
          <p:nvSpPr>
            <p:cNvPr id="6" name="object 6"/>
            <p:cNvSpPr/>
            <p:nvPr/>
          </p:nvSpPr>
          <p:spPr>
            <a:xfrm>
              <a:off x="3017766" y="2895345"/>
              <a:ext cx="1117600" cy="1012825"/>
            </a:xfrm>
            <a:custGeom>
              <a:avLst/>
              <a:gdLst/>
              <a:ahLst/>
              <a:cxnLst/>
              <a:rect l="l" t="t" r="r" b="b"/>
              <a:pathLst>
                <a:path w="1117600" h="1012825">
                  <a:moveTo>
                    <a:pt x="561945" y="1012299"/>
                  </a:moveTo>
                  <a:lnTo>
                    <a:pt x="350789" y="1012299"/>
                  </a:lnTo>
                  <a:lnTo>
                    <a:pt x="0" y="661257"/>
                  </a:lnTo>
                  <a:lnTo>
                    <a:pt x="660781" y="0"/>
                  </a:lnTo>
                  <a:lnTo>
                    <a:pt x="1117148" y="456695"/>
                  </a:lnTo>
                  <a:lnTo>
                    <a:pt x="561945" y="1012299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1349" y="2143518"/>
              <a:ext cx="4170679" cy="1764664"/>
            </a:xfrm>
            <a:custGeom>
              <a:avLst/>
              <a:gdLst/>
              <a:ahLst/>
              <a:cxnLst/>
              <a:rect l="l" t="t" r="r" b="b"/>
              <a:pathLst>
                <a:path w="4170679" h="1764664">
                  <a:moveTo>
                    <a:pt x="2147608" y="1764131"/>
                  </a:moveTo>
                  <a:lnTo>
                    <a:pt x="1073391" y="690740"/>
                  </a:lnTo>
                  <a:lnTo>
                    <a:pt x="0" y="1764131"/>
                  </a:lnTo>
                  <a:lnTo>
                    <a:pt x="2147608" y="1764131"/>
                  </a:lnTo>
                  <a:close/>
                </a:path>
                <a:path w="4170679" h="1764664">
                  <a:moveTo>
                    <a:pt x="2623324" y="787984"/>
                  </a:moveTo>
                  <a:lnTo>
                    <a:pt x="2382774" y="548220"/>
                  </a:lnTo>
                  <a:lnTo>
                    <a:pt x="1721993" y="1209484"/>
                  </a:lnTo>
                  <a:lnTo>
                    <a:pt x="1962543" y="1449247"/>
                  </a:lnTo>
                  <a:lnTo>
                    <a:pt x="2623324" y="787984"/>
                  </a:lnTo>
                  <a:close/>
                </a:path>
                <a:path w="4170679" h="1764664">
                  <a:moveTo>
                    <a:pt x="4170299" y="73380"/>
                  </a:moveTo>
                  <a:lnTo>
                    <a:pt x="4096905" y="0"/>
                  </a:lnTo>
                  <a:lnTo>
                    <a:pt x="3029381" y="1067523"/>
                  </a:lnTo>
                  <a:lnTo>
                    <a:pt x="3102775" y="1140917"/>
                  </a:lnTo>
                  <a:lnTo>
                    <a:pt x="4170299" y="7338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0" y="879825"/>
            <a:ext cx="753745" cy="1322070"/>
          </a:xfrm>
          <a:custGeom>
            <a:avLst/>
            <a:gdLst/>
            <a:ahLst/>
            <a:cxnLst/>
            <a:rect l="l" t="t" r="r" b="b"/>
            <a:pathLst>
              <a:path w="753745" h="1322070">
                <a:moveTo>
                  <a:pt x="92600" y="1321563"/>
                </a:moveTo>
                <a:lnTo>
                  <a:pt x="0" y="1228962"/>
                </a:lnTo>
                <a:lnTo>
                  <a:pt x="0" y="92600"/>
                </a:lnTo>
                <a:lnTo>
                  <a:pt x="92600" y="0"/>
                </a:lnTo>
                <a:lnTo>
                  <a:pt x="753382" y="660781"/>
                </a:lnTo>
                <a:lnTo>
                  <a:pt x="92600" y="1321563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1555761"/>
            <a:ext cx="2821940" cy="2352040"/>
            <a:chOff x="0" y="1555761"/>
            <a:chExt cx="2821940" cy="2352040"/>
          </a:xfrm>
        </p:grpSpPr>
        <p:sp>
          <p:nvSpPr>
            <p:cNvPr id="10" name="object 10"/>
            <p:cNvSpPr/>
            <p:nvPr/>
          </p:nvSpPr>
          <p:spPr>
            <a:xfrm>
              <a:off x="1680790" y="2158708"/>
              <a:ext cx="1141095" cy="1141095"/>
            </a:xfrm>
            <a:custGeom>
              <a:avLst/>
              <a:gdLst/>
              <a:ahLst/>
              <a:cxnLst/>
              <a:rect l="l" t="t" r="r" b="b"/>
              <a:pathLst>
                <a:path w="1141095" h="1141095">
                  <a:moveTo>
                    <a:pt x="1067586" y="1140917"/>
                  </a:moveTo>
                  <a:lnTo>
                    <a:pt x="0" y="74283"/>
                  </a:lnTo>
                  <a:lnTo>
                    <a:pt x="74283" y="0"/>
                  </a:lnTo>
                  <a:lnTo>
                    <a:pt x="1140917" y="1067586"/>
                  </a:lnTo>
                  <a:lnTo>
                    <a:pt x="1067586" y="1140917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5761"/>
              <a:ext cx="2091380" cy="235188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algn="ctr" marL="1270" marR="5080" indent="-635">
              <a:lnSpc>
                <a:spcPts val="1350"/>
              </a:lnSpc>
              <a:spcBef>
                <a:spcPts val="365"/>
              </a:spcBef>
            </a:pPr>
            <a:r>
              <a:rPr dirty="0" spc="-20"/>
              <a:t>Методот </a:t>
            </a:r>
            <a:r>
              <a:rPr dirty="0" spc="-5"/>
              <a:t>базиран на замена е </a:t>
            </a:r>
            <a:r>
              <a:rPr dirty="0" spc="-10"/>
              <a:t>техника </a:t>
            </a:r>
            <a:r>
              <a:rPr dirty="0" spc="-20"/>
              <a:t>која го </a:t>
            </a:r>
            <a:r>
              <a:rPr dirty="0" spc="-15"/>
              <a:t> </a:t>
            </a:r>
            <a:r>
              <a:rPr dirty="0" spc="-10"/>
              <a:t>заменуваат</a:t>
            </a:r>
            <a:r>
              <a:rPr dirty="0" spc="-30"/>
              <a:t> </a:t>
            </a:r>
            <a:r>
              <a:rPr dirty="0" spc="-10"/>
              <a:t>пределот</a:t>
            </a:r>
            <a:r>
              <a:rPr dirty="0" spc="-25"/>
              <a:t> </a:t>
            </a:r>
            <a:r>
              <a:rPr dirty="0" spc="-5"/>
              <a:t>на</a:t>
            </a:r>
            <a:r>
              <a:rPr dirty="0" spc="-25"/>
              <a:t> </a:t>
            </a:r>
            <a:r>
              <a:rPr dirty="0" spc="-5"/>
              <a:t>лицето</a:t>
            </a:r>
            <a:r>
              <a:rPr dirty="0" spc="-30"/>
              <a:t> </a:t>
            </a:r>
            <a:r>
              <a:rPr dirty="0" spc="-5"/>
              <a:t>на</a:t>
            </a:r>
            <a:r>
              <a:rPr dirty="0" spc="-25"/>
              <a:t> </a:t>
            </a:r>
            <a:r>
              <a:rPr dirty="0" spc="-10"/>
              <a:t>една</a:t>
            </a:r>
            <a:r>
              <a:rPr dirty="0" spc="-25"/>
              <a:t> </a:t>
            </a:r>
            <a:r>
              <a:rPr dirty="0" spc="-10"/>
              <a:t>слика</a:t>
            </a:r>
            <a:r>
              <a:rPr dirty="0" spc="-30"/>
              <a:t> </a:t>
            </a:r>
            <a:r>
              <a:rPr dirty="0" spc="-5"/>
              <a:t>со </a:t>
            </a:r>
            <a:r>
              <a:rPr dirty="0" spc="-320"/>
              <a:t> </a:t>
            </a:r>
            <a:r>
              <a:rPr dirty="0" spc="-15"/>
              <a:t>друго </a:t>
            </a:r>
            <a:r>
              <a:rPr dirty="0" spc="-45"/>
              <a:t>лице</a:t>
            </a:r>
            <a:r>
              <a:rPr dirty="0" spc="-45">
                <a:latin typeface="Trebuchet MS"/>
                <a:cs typeface="Trebuchet MS"/>
              </a:rPr>
              <a:t>, </a:t>
            </a:r>
            <a:r>
              <a:rPr dirty="0" spc="-15"/>
              <a:t>додека </a:t>
            </a:r>
            <a:r>
              <a:rPr dirty="0" spc="-20"/>
              <a:t>го зачувуваат </a:t>
            </a:r>
            <a:r>
              <a:rPr dirty="0" spc="-15"/>
              <a:t>остатокот </a:t>
            </a:r>
            <a:r>
              <a:rPr dirty="0" spc="-25"/>
              <a:t>од </a:t>
            </a:r>
            <a:r>
              <a:rPr dirty="0" spc="-20"/>
              <a:t> контекстот </a:t>
            </a:r>
            <a:r>
              <a:rPr dirty="0" spc="-5"/>
              <a:t>на </a:t>
            </a:r>
            <a:r>
              <a:rPr dirty="0" spc="-35"/>
              <a:t>сликата</a:t>
            </a:r>
            <a:r>
              <a:rPr dirty="0" spc="-35">
                <a:latin typeface="Trebuchet MS"/>
                <a:cs typeface="Trebuchet MS"/>
              </a:rPr>
              <a:t>. </a:t>
            </a:r>
            <a:r>
              <a:rPr dirty="0" spc="-5"/>
              <a:t>Овие </a:t>
            </a:r>
            <a:r>
              <a:rPr dirty="0" spc="-15"/>
              <a:t>методи </a:t>
            </a:r>
            <a:r>
              <a:rPr dirty="0" spc="-5"/>
              <a:t>обично </a:t>
            </a:r>
            <a:r>
              <a:rPr dirty="0" spc="5"/>
              <a:t>се </a:t>
            </a:r>
            <a:r>
              <a:rPr dirty="0" spc="10"/>
              <a:t> </a:t>
            </a:r>
            <a:r>
              <a:rPr dirty="0" spc="-5"/>
              <a:t>с</a:t>
            </a:r>
            <a:r>
              <a:rPr dirty="0" spc="25"/>
              <a:t>о</a:t>
            </a:r>
            <a:r>
              <a:rPr dirty="0" spc="-5"/>
              <a:t>с</a:t>
            </a:r>
            <a:r>
              <a:rPr dirty="0" spc="-25"/>
              <a:t>т</a:t>
            </a:r>
            <a:r>
              <a:rPr dirty="0" spc="-5"/>
              <a:t>ој</a:t>
            </a:r>
            <a:r>
              <a:rPr dirty="0" spc="-40"/>
              <a:t>а</a:t>
            </a:r>
            <a:r>
              <a:rPr dirty="0" spc="-5"/>
              <a:t>т</a:t>
            </a:r>
            <a:r>
              <a:rPr dirty="0" spc="-30"/>
              <a:t> </a:t>
            </a:r>
            <a:r>
              <a:rPr dirty="0" spc="-45"/>
              <a:t>о</a:t>
            </a:r>
            <a:r>
              <a:rPr dirty="0" spc="-5"/>
              <a:t>д</a:t>
            </a:r>
            <a:r>
              <a:rPr dirty="0" spc="-30"/>
              <a:t> </a:t>
            </a:r>
            <a:r>
              <a:rPr dirty="0" spc="10"/>
              <a:t>т</a:t>
            </a:r>
            <a:r>
              <a:rPr dirty="0" spc="-5"/>
              <a:t>ри</a:t>
            </a:r>
            <a:r>
              <a:rPr dirty="0" spc="-30"/>
              <a:t> </a:t>
            </a:r>
            <a:r>
              <a:rPr dirty="0" spc="-5"/>
              <a:t>че</a:t>
            </a:r>
            <a:r>
              <a:rPr dirty="0" spc="-75"/>
              <a:t>к</a:t>
            </a:r>
            <a:r>
              <a:rPr dirty="0" spc="-5"/>
              <a:t>ори</a:t>
            </a:r>
            <a:r>
              <a:rPr dirty="0" spc="-170">
                <a:latin typeface="Trebuchet MS"/>
                <a:cs typeface="Trebuchet MS"/>
              </a:rPr>
              <a:t>:</a:t>
            </a:r>
            <a:r>
              <a:rPr dirty="0" spc="-100">
                <a:latin typeface="Trebuchet MS"/>
                <a:cs typeface="Trebuchet MS"/>
              </a:rPr>
              <a:t> </a:t>
            </a:r>
            <a:r>
              <a:rPr dirty="0" spc="-25"/>
              <a:t>о</a:t>
            </a:r>
            <a:r>
              <a:rPr dirty="0" spc="-5"/>
              <a:t>ткри</a:t>
            </a:r>
            <a:r>
              <a:rPr dirty="0" spc="-25"/>
              <a:t>в</a:t>
            </a:r>
            <a:r>
              <a:rPr dirty="0" spc="-5"/>
              <a:t>ање</a:t>
            </a:r>
            <a:r>
              <a:rPr dirty="0" spc="-30"/>
              <a:t> </a:t>
            </a:r>
            <a:r>
              <a:rPr dirty="0" spc="-5"/>
              <a:t>лице</a:t>
            </a:r>
            <a:r>
              <a:rPr dirty="0" spc="-215">
                <a:latin typeface="Trebuchet MS"/>
                <a:cs typeface="Trebuchet MS"/>
              </a:rPr>
              <a:t>,</a:t>
            </a:r>
          </a:p>
          <a:p>
            <a:pPr algn="ctr">
              <a:lnSpc>
                <a:spcPts val="1340"/>
              </a:lnSpc>
            </a:pPr>
            <a:r>
              <a:rPr dirty="0" spc="-15"/>
              <a:t>усогласување</a:t>
            </a:r>
            <a:r>
              <a:rPr dirty="0" spc="-30"/>
              <a:t> </a:t>
            </a:r>
            <a:r>
              <a:rPr dirty="0" spc="-5"/>
              <a:t>на</a:t>
            </a:r>
            <a:r>
              <a:rPr dirty="0" spc="-25"/>
              <a:t> </a:t>
            </a:r>
            <a:r>
              <a:rPr dirty="0" spc="-5"/>
              <a:t>лицето</a:t>
            </a:r>
            <a:r>
              <a:rPr dirty="0" spc="-30"/>
              <a:t> </a:t>
            </a:r>
            <a:r>
              <a:rPr dirty="0" spc="-5"/>
              <a:t>и</a:t>
            </a:r>
            <a:r>
              <a:rPr dirty="0" spc="-25"/>
              <a:t> </a:t>
            </a:r>
            <a:r>
              <a:rPr dirty="0" spc="-5"/>
              <a:t>мешање</a:t>
            </a:r>
            <a:r>
              <a:rPr dirty="0" spc="-25"/>
              <a:t> </a:t>
            </a:r>
            <a:r>
              <a:rPr dirty="0" spc="-5"/>
              <a:t>на</a:t>
            </a:r>
            <a:r>
              <a:rPr dirty="0" spc="-30"/>
              <a:t> </a:t>
            </a:r>
            <a:r>
              <a:rPr dirty="0" spc="-45"/>
              <a:t>лице</a:t>
            </a:r>
            <a:r>
              <a:rPr dirty="0" spc="-45">
                <a:latin typeface="Trebuchet MS"/>
                <a:cs typeface="Trebuchet MS"/>
              </a:rPr>
              <a:t>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14273" y="0"/>
            <a:ext cx="3519804" cy="1050925"/>
          </a:xfrm>
          <a:prstGeom prst="rect"/>
        </p:spPr>
        <p:txBody>
          <a:bodyPr wrap="square" lIns="0" tIns="105410" rIns="0" bIns="0" rtlCol="0" vert="horz">
            <a:spAutoFit/>
          </a:bodyPr>
          <a:lstStyle/>
          <a:p>
            <a:pPr marL="1085215" marR="5080" indent="-1073150">
              <a:lnSpc>
                <a:spcPts val="3670"/>
              </a:lnSpc>
              <a:spcBef>
                <a:spcPts val="830"/>
              </a:spcBef>
            </a:pPr>
            <a:r>
              <a:rPr dirty="0" u="none" sz="3650" spc="-35">
                <a:latin typeface="Times New Roman"/>
                <a:cs typeface="Times New Roman"/>
              </a:rPr>
              <a:t>Метод</a:t>
            </a:r>
            <a:r>
              <a:rPr dirty="0" u="none" sz="3650" spc="-140">
                <a:latin typeface="Times New Roman"/>
                <a:cs typeface="Times New Roman"/>
              </a:rPr>
              <a:t> </a:t>
            </a:r>
            <a:r>
              <a:rPr dirty="0" u="none" sz="3650" spc="5">
                <a:latin typeface="Times New Roman"/>
                <a:cs typeface="Times New Roman"/>
              </a:rPr>
              <a:t>базиран</a:t>
            </a:r>
            <a:r>
              <a:rPr dirty="0" u="none" sz="3650" spc="-140">
                <a:latin typeface="Times New Roman"/>
                <a:cs typeface="Times New Roman"/>
              </a:rPr>
              <a:t> </a:t>
            </a:r>
            <a:r>
              <a:rPr dirty="0" u="none" sz="3650" spc="5">
                <a:latin typeface="Times New Roman"/>
                <a:cs typeface="Times New Roman"/>
              </a:rPr>
              <a:t>на </a:t>
            </a:r>
            <a:r>
              <a:rPr dirty="0" u="none" sz="3650" spc="-900">
                <a:latin typeface="Times New Roman"/>
                <a:cs typeface="Times New Roman"/>
              </a:rPr>
              <a:t> </a:t>
            </a:r>
            <a:r>
              <a:rPr dirty="0" u="none" sz="3650" spc="5">
                <a:latin typeface="Times New Roman"/>
                <a:cs typeface="Times New Roman"/>
              </a:rPr>
              <a:t>замена</a:t>
            </a:r>
            <a:endParaRPr sz="365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485" y="2840926"/>
            <a:ext cx="2133433" cy="106671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729230" y="1049375"/>
            <a:ext cx="1492885" cy="38735"/>
          </a:xfrm>
          <a:custGeom>
            <a:avLst/>
            <a:gdLst/>
            <a:ahLst/>
            <a:cxnLst/>
            <a:rect l="l" t="t" r="r" b="b"/>
            <a:pathLst>
              <a:path w="1492885" h="38734">
                <a:moveTo>
                  <a:pt x="1492783" y="0"/>
                </a:moveTo>
                <a:lnTo>
                  <a:pt x="0" y="0"/>
                </a:lnTo>
                <a:lnTo>
                  <a:pt x="0" y="38150"/>
                </a:lnTo>
                <a:lnTo>
                  <a:pt x="1492783" y="38150"/>
                </a:lnTo>
                <a:lnTo>
                  <a:pt x="1492783" y="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6838" y="3565"/>
            <a:ext cx="1788160" cy="2339975"/>
            <a:chOff x="5166838" y="3565"/>
            <a:chExt cx="1788160" cy="2339975"/>
          </a:xfrm>
        </p:grpSpPr>
        <p:sp>
          <p:nvSpPr>
            <p:cNvPr id="3" name="object 3"/>
            <p:cNvSpPr/>
            <p:nvPr/>
          </p:nvSpPr>
          <p:spPr>
            <a:xfrm>
              <a:off x="5166830" y="3568"/>
              <a:ext cx="1788160" cy="2339975"/>
            </a:xfrm>
            <a:custGeom>
              <a:avLst/>
              <a:gdLst/>
              <a:ahLst/>
              <a:cxnLst/>
              <a:rect l="l" t="t" r="r" b="b"/>
              <a:pathLst>
                <a:path w="1788159" h="2339975">
                  <a:moveTo>
                    <a:pt x="1788160" y="1457502"/>
                  </a:moveTo>
                  <a:lnTo>
                    <a:pt x="1347431" y="1898230"/>
                  </a:lnTo>
                  <a:lnTo>
                    <a:pt x="1788160" y="2339873"/>
                  </a:lnTo>
                  <a:lnTo>
                    <a:pt x="1788160" y="1457502"/>
                  </a:lnTo>
                  <a:close/>
                </a:path>
                <a:path w="1788159" h="2339975">
                  <a:moveTo>
                    <a:pt x="1788160" y="0"/>
                  </a:moveTo>
                  <a:lnTo>
                    <a:pt x="267081" y="0"/>
                  </a:lnTo>
                  <a:lnTo>
                    <a:pt x="0" y="267093"/>
                  </a:lnTo>
                  <a:lnTo>
                    <a:pt x="1226489" y="1493570"/>
                  </a:lnTo>
                  <a:lnTo>
                    <a:pt x="1788160" y="931900"/>
                  </a:lnTo>
                  <a:lnTo>
                    <a:pt x="1788160" y="0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09851" y="1053186"/>
              <a:ext cx="645160" cy="885190"/>
            </a:xfrm>
            <a:custGeom>
              <a:avLst/>
              <a:gdLst/>
              <a:ahLst/>
              <a:cxnLst/>
              <a:rect l="l" t="t" r="r" b="b"/>
              <a:pathLst>
                <a:path w="645159" h="885189">
                  <a:moveTo>
                    <a:pt x="240542" y="884735"/>
                  </a:moveTo>
                  <a:lnTo>
                    <a:pt x="0" y="645143"/>
                  </a:lnTo>
                  <a:lnTo>
                    <a:pt x="645142" y="0"/>
                  </a:lnTo>
                  <a:lnTo>
                    <a:pt x="645142" y="480136"/>
                  </a:lnTo>
                  <a:lnTo>
                    <a:pt x="240542" y="88473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5627868" y="2910265"/>
            <a:ext cx="1327150" cy="997585"/>
          </a:xfrm>
          <a:custGeom>
            <a:avLst/>
            <a:gdLst/>
            <a:ahLst/>
            <a:cxnLst/>
            <a:rect l="l" t="t" r="r" b="b"/>
            <a:pathLst>
              <a:path w="1327150" h="997585">
                <a:moveTo>
                  <a:pt x="1327125" y="997378"/>
                </a:moveTo>
                <a:lnTo>
                  <a:pt x="0" y="997378"/>
                </a:lnTo>
                <a:lnTo>
                  <a:pt x="997764" y="0"/>
                </a:lnTo>
                <a:lnTo>
                  <a:pt x="1327125" y="329488"/>
                </a:lnTo>
                <a:lnTo>
                  <a:pt x="1327125" y="997378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217301"/>
            <a:ext cx="492125" cy="984250"/>
          </a:xfrm>
          <a:custGeom>
            <a:avLst/>
            <a:gdLst/>
            <a:ahLst/>
            <a:cxnLst/>
            <a:rect l="l" t="t" r="r" b="b"/>
            <a:pathLst>
              <a:path w="492125" h="984250">
                <a:moveTo>
                  <a:pt x="0" y="984189"/>
                </a:moveTo>
                <a:lnTo>
                  <a:pt x="0" y="0"/>
                </a:lnTo>
                <a:lnTo>
                  <a:pt x="492094" y="492448"/>
                </a:lnTo>
                <a:lnTo>
                  <a:pt x="0" y="984189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24075" y="488369"/>
            <a:ext cx="1602740" cy="1341755"/>
            <a:chOff x="4724075" y="488369"/>
            <a:chExt cx="1602740" cy="1341755"/>
          </a:xfrm>
        </p:grpSpPr>
        <p:sp>
          <p:nvSpPr>
            <p:cNvPr id="8" name="object 8"/>
            <p:cNvSpPr/>
            <p:nvPr/>
          </p:nvSpPr>
          <p:spPr>
            <a:xfrm>
              <a:off x="5185841" y="488369"/>
              <a:ext cx="1141095" cy="1141095"/>
            </a:xfrm>
            <a:custGeom>
              <a:avLst/>
              <a:gdLst/>
              <a:ahLst/>
              <a:cxnLst/>
              <a:rect l="l" t="t" r="r" b="b"/>
              <a:pathLst>
                <a:path w="1141095" h="1141095">
                  <a:moveTo>
                    <a:pt x="1067586" y="1140918"/>
                  </a:moveTo>
                  <a:lnTo>
                    <a:pt x="0" y="73392"/>
                  </a:lnTo>
                  <a:lnTo>
                    <a:pt x="74283" y="0"/>
                  </a:lnTo>
                  <a:lnTo>
                    <a:pt x="1140917" y="1067525"/>
                  </a:lnTo>
                  <a:lnTo>
                    <a:pt x="1067586" y="1140918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24075" y="1154559"/>
              <a:ext cx="675640" cy="675640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337045" y="675043"/>
                  </a:moveTo>
                  <a:lnTo>
                    <a:pt x="0" y="337997"/>
                  </a:lnTo>
                  <a:lnTo>
                    <a:pt x="337045" y="0"/>
                  </a:lnTo>
                  <a:lnTo>
                    <a:pt x="675043" y="337997"/>
                  </a:lnTo>
                  <a:lnTo>
                    <a:pt x="337045" y="67504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8409" y="1340785"/>
              <a:ext cx="303926" cy="30424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8976" y="170839"/>
            <a:ext cx="4053204" cy="799465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650"/>
              </a:spcBef>
            </a:pPr>
            <a:r>
              <a:rPr dirty="0" u="none" sz="2750" spc="-15">
                <a:latin typeface="Times New Roman"/>
                <a:cs typeface="Times New Roman"/>
              </a:rPr>
              <a:t>Чекори</a:t>
            </a:r>
            <a:r>
              <a:rPr dirty="0" u="none" sz="2750" spc="-100">
                <a:latin typeface="Times New Roman"/>
                <a:cs typeface="Times New Roman"/>
              </a:rPr>
              <a:t> </a:t>
            </a:r>
            <a:r>
              <a:rPr dirty="0" u="none" sz="2750" spc="-5">
                <a:latin typeface="Times New Roman"/>
                <a:cs typeface="Times New Roman"/>
              </a:rPr>
              <a:t>во</a:t>
            </a:r>
            <a:r>
              <a:rPr dirty="0" u="none" sz="2750" spc="-95">
                <a:latin typeface="Times New Roman"/>
                <a:cs typeface="Times New Roman"/>
              </a:rPr>
              <a:t> </a:t>
            </a:r>
            <a:r>
              <a:rPr dirty="0" u="none" sz="2750" spc="-15">
                <a:latin typeface="Times New Roman"/>
                <a:cs typeface="Times New Roman"/>
              </a:rPr>
              <a:t>методот</a:t>
            </a:r>
            <a:r>
              <a:rPr dirty="0" u="none" sz="2750" spc="-100">
                <a:latin typeface="Times New Roman"/>
                <a:cs typeface="Times New Roman"/>
              </a:rPr>
              <a:t> </a:t>
            </a:r>
            <a:r>
              <a:rPr dirty="0" u="none" sz="2750" spc="5">
                <a:latin typeface="Times New Roman"/>
                <a:cs typeface="Times New Roman"/>
              </a:rPr>
              <a:t>базиран </a:t>
            </a:r>
            <a:r>
              <a:rPr dirty="0" u="none" sz="2750" spc="-670">
                <a:latin typeface="Times New Roman"/>
                <a:cs typeface="Times New Roman"/>
              </a:rPr>
              <a:t> </a:t>
            </a:r>
            <a:r>
              <a:rPr dirty="0" u="none" sz="2750" spc="5">
                <a:latin typeface="Times New Roman"/>
                <a:cs typeface="Times New Roman"/>
              </a:rPr>
              <a:t>на</a:t>
            </a:r>
            <a:r>
              <a:rPr dirty="0" u="none" sz="2750" spc="-90">
                <a:latin typeface="Times New Roman"/>
                <a:cs typeface="Times New Roman"/>
              </a:rPr>
              <a:t> </a:t>
            </a:r>
            <a:r>
              <a:rPr dirty="0" u="none" sz="2750" spc="5">
                <a:latin typeface="Times New Roman"/>
                <a:cs typeface="Times New Roman"/>
              </a:rPr>
              <a:t>замена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490" y="1885051"/>
            <a:ext cx="1200150" cy="5695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02565" marR="5080" indent="-190500">
              <a:lnSpc>
                <a:spcPts val="1950"/>
              </a:lnSpc>
              <a:spcBef>
                <a:spcPts val="484"/>
              </a:spcBef>
            </a:pP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Откри</a:t>
            </a:r>
            <a:r>
              <a:rPr dirty="0" sz="1950" spc="-35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ање 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9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8854" y="1883131"/>
            <a:ext cx="1485265" cy="5695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45440" marR="5080" indent="-333375">
              <a:lnSpc>
                <a:spcPts val="1950"/>
              </a:lnSpc>
              <a:spcBef>
                <a:spcPts val="484"/>
              </a:spcBef>
            </a:pP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Порамну</a:t>
            </a:r>
            <a:r>
              <a:rPr dirty="0" sz="1950" spc="-35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ање 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19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4046" y="1887071"/>
            <a:ext cx="1236345" cy="5695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68935" marR="5080" indent="-356870">
              <a:lnSpc>
                <a:spcPts val="1950"/>
              </a:lnSpc>
              <a:spcBef>
                <a:spcPts val="484"/>
              </a:spcBef>
            </a:pPr>
            <a:r>
              <a:rPr dirty="0" sz="1950" spc="-35">
                <a:solidFill>
                  <a:srgbClr val="FFFFFF"/>
                </a:solidFill>
                <a:latin typeface="Times New Roman"/>
                <a:cs typeface="Times New Roman"/>
              </a:rPr>
              <a:t>М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ешање</a:t>
            </a:r>
            <a:r>
              <a:rPr dirty="0" sz="19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на  </a:t>
            </a:r>
            <a:r>
              <a:rPr dirty="0" sz="1950" spc="-5">
                <a:solidFill>
                  <a:srgbClr val="FFFFFF"/>
                </a:solidFill>
                <a:latin typeface="Times New Roman"/>
                <a:cs typeface="Times New Roman"/>
              </a:rPr>
              <a:t>лица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46007" y="1156613"/>
            <a:ext cx="675640" cy="675640"/>
            <a:chOff x="2746007" y="1156613"/>
            <a:chExt cx="675640" cy="675640"/>
          </a:xfrm>
        </p:grpSpPr>
        <p:sp>
          <p:nvSpPr>
            <p:cNvPr id="16" name="object 16"/>
            <p:cNvSpPr/>
            <p:nvPr/>
          </p:nvSpPr>
          <p:spPr>
            <a:xfrm>
              <a:off x="2746007" y="1156613"/>
              <a:ext cx="675640" cy="675640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337521" y="675043"/>
                  </a:moveTo>
                  <a:lnTo>
                    <a:pt x="0" y="337997"/>
                  </a:lnTo>
                  <a:lnTo>
                    <a:pt x="337521" y="0"/>
                  </a:lnTo>
                  <a:lnTo>
                    <a:pt x="675043" y="337997"/>
                  </a:lnTo>
                  <a:lnTo>
                    <a:pt x="337521" y="67504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47421" y="1351391"/>
              <a:ext cx="278765" cy="276860"/>
            </a:xfrm>
            <a:custGeom>
              <a:avLst/>
              <a:gdLst/>
              <a:ahLst/>
              <a:cxnLst/>
              <a:rect l="l" t="t" r="r" b="b"/>
              <a:pathLst>
                <a:path w="278764" h="276860">
                  <a:moveTo>
                    <a:pt x="80576" y="208217"/>
                  </a:moveTo>
                  <a:lnTo>
                    <a:pt x="73940" y="208217"/>
                  </a:lnTo>
                  <a:lnTo>
                    <a:pt x="69200" y="202513"/>
                  </a:lnTo>
                  <a:lnTo>
                    <a:pt x="71096" y="196808"/>
                  </a:lnTo>
                  <a:lnTo>
                    <a:pt x="86264" y="152122"/>
                  </a:lnTo>
                  <a:lnTo>
                    <a:pt x="4739" y="85569"/>
                  </a:lnTo>
                  <a:lnTo>
                    <a:pt x="0" y="81766"/>
                  </a:lnTo>
                  <a:lnTo>
                    <a:pt x="1895" y="73209"/>
                  </a:lnTo>
                  <a:lnTo>
                    <a:pt x="8531" y="71307"/>
                  </a:lnTo>
                  <a:lnTo>
                    <a:pt x="268271" y="0"/>
                  </a:lnTo>
                  <a:lnTo>
                    <a:pt x="273959" y="0"/>
                  </a:lnTo>
                  <a:lnTo>
                    <a:pt x="273959" y="950"/>
                  </a:lnTo>
                  <a:lnTo>
                    <a:pt x="274907" y="950"/>
                  </a:lnTo>
                  <a:lnTo>
                    <a:pt x="274907" y="1901"/>
                  </a:lnTo>
                  <a:lnTo>
                    <a:pt x="275855" y="1901"/>
                  </a:lnTo>
                  <a:lnTo>
                    <a:pt x="276803" y="2852"/>
                  </a:lnTo>
                  <a:lnTo>
                    <a:pt x="276803" y="3803"/>
                  </a:lnTo>
                  <a:lnTo>
                    <a:pt x="277751" y="3803"/>
                  </a:lnTo>
                  <a:lnTo>
                    <a:pt x="277751" y="6655"/>
                  </a:lnTo>
                  <a:lnTo>
                    <a:pt x="278699" y="6655"/>
                  </a:lnTo>
                  <a:lnTo>
                    <a:pt x="278699" y="9508"/>
                  </a:lnTo>
                  <a:lnTo>
                    <a:pt x="277751" y="9508"/>
                  </a:lnTo>
                  <a:lnTo>
                    <a:pt x="277751" y="10459"/>
                  </a:lnTo>
                  <a:lnTo>
                    <a:pt x="273398" y="26622"/>
                  </a:lnTo>
                  <a:lnTo>
                    <a:pt x="234144" y="26622"/>
                  </a:lnTo>
                  <a:lnTo>
                    <a:pt x="28438" y="82717"/>
                  </a:lnTo>
                  <a:lnTo>
                    <a:pt x="95743" y="138812"/>
                  </a:lnTo>
                  <a:lnTo>
                    <a:pt x="121419" y="138812"/>
                  </a:lnTo>
                  <a:lnTo>
                    <a:pt x="102379" y="154024"/>
                  </a:lnTo>
                  <a:lnTo>
                    <a:pt x="91951" y="186350"/>
                  </a:lnTo>
                  <a:lnTo>
                    <a:pt x="142456" y="186350"/>
                  </a:lnTo>
                  <a:lnTo>
                    <a:pt x="147894" y="193005"/>
                  </a:lnTo>
                  <a:lnTo>
                    <a:pt x="126078" y="193005"/>
                  </a:lnTo>
                  <a:lnTo>
                    <a:pt x="81524" y="207266"/>
                  </a:lnTo>
                  <a:lnTo>
                    <a:pt x="80576" y="208217"/>
                  </a:lnTo>
                  <a:close/>
                </a:path>
                <a:path w="278764" h="276860">
                  <a:moveTo>
                    <a:pt x="121419" y="138812"/>
                  </a:moveTo>
                  <a:lnTo>
                    <a:pt x="95743" y="138812"/>
                  </a:lnTo>
                  <a:lnTo>
                    <a:pt x="234145" y="26622"/>
                  </a:lnTo>
                  <a:lnTo>
                    <a:pt x="273398" y="26622"/>
                  </a:lnTo>
                  <a:lnTo>
                    <a:pt x="268534" y="44686"/>
                  </a:lnTo>
                  <a:lnTo>
                    <a:pt x="251208" y="44686"/>
                  </a:lnTo>
                  <a:lnTo>
                    <a:pt x="235008" y="64652"/>
                  </a:lnTo>
                  <a:lnTo>
                    <a:pt x="214237" y="64653"/>
                  </a:lnTo>
                  <a:lnTo>
                    <a:pt x="121419" y="138812"/>
                  </a:lnTo>
                  <a:close/>
                </a:path>
                <a:path w="278764" h="276860">
                  <a:moveTo>
                    <a:pt x="212978" y="251002"/>
                  </a:moveTo>
                  <a:lnTo>
                    <a:pt x="195279" y="251002"/>
                  </a:lnTo>
                  <a:lnTo>
                    <a:pt x="251208" y="44686"/>
                  </a:lnTo>
                  <a:lnTo>
                    <a:pt x="268534" y="44686"/>
                  </a:lnTo>
                  <a:lnTo>
                    <a:pt x="212978" y="251002"/>
                  </a:lnTo>
                  <a:close/>
                </a:path>
                <a:path w="278764" h="276860">
                  <a:moveTo>
                    <a:pt x="142456" y="186350"/>
                  </a:moveTo>
                  <a:lnTo>
                    <a:pt x="91951" y="186350"/>
                  </a:lnTo>
                  <a:lnTo>
                    <a:pt x="124182" y="175891"/>
                  </a:lnTo>
                  <a:lnTo>
                    <a:pt x="214238" y="64652"/>
                  </a:lnTo>
                  <a:lnTo>
                    <a:pt x="235008" y="64652"/>
                  </a:lnTo>
                  <a:lnTo>
                    <a:pt x="139349" y="182547"/>
                  </a:lnTo>
                  <a:lnTo>
                    <a:pt x="142456" y="186350"/>
                  </a:lnTo>
                  <a:close/>
                </a:path>
                <a:path w="278764" h="276860">
                  <a:moveTo>
                    <a:pt x="200966" y="276672"/>
                  </a:moveTo>
                  <a:lnTo>
                    <a:pt x="196227" y="276672"/>
                  </a:lnTo>
                  <a:lnTo>
                    <a:pt x="194331" y="275721"/>
                  </a:lnTo>
                  <a:lnTo>
                    <a:pt x="192435" y="273820"/>
                  </a:lnTo>
                  <a:lnTo>
                    <a:pt x="126078" y="193005"/>
                  </a:lnTo>
                  <a:lnTo>
                    <a:pt x="147894" y="193005"/>
                  </a:lnTo>
                  <a:lnTo>
                    <a:pt x="195279" y="251002"/>
                  </a:lnTo>
                  <a:lnTo>
                    <a:pt x="212978" y="251002"/>
                  </a:lnTo>
                  <a:lnTo>
                    <a:pt x="207602" y="270967"/>
                  </a:lnTo>
                  <a:lnTo>
                    <a:pt x="206654" y="273820"/>
                  </a:lnTo>
                  <a:lnTo>
                    <a:pt x="203810" y="275721"/>
                  </a:lnTo>
                  <a:lnTo>
                    <a:pt x="200966" y="2766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0891" y="1571969"/>
              <a:ext cx="64355" cy="64651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72267" y="1217212"/>
            <a:ext cx="675640" cy="675640"/>
            <a:chOff x="572267" y="1217212"/>
            <a:chExt cx="675640" cy="675640"/>
          </a:xfrm>
        </p:grpSpPr>
        <p:sp>
          <p:nvSpPr>
            <p:cNvPr id="20" name="object 20"/>
            <p:cNvSpPr/>
            <p:nvPr/>
          </p:nvSpPr>
          <p:spPr>
            <a:xfrm>
              <a:off x="572267" y="1217212"/>
              <a:ext cx="675640" cy="675640"/>
            </a:xfrm>
            <a:custGeom>
              <a:avLst/>
              <a:gdLst/>
              <a:ahLst/>
              <a:cxnLst/>
              <a:rect l="l" t="t" r="r" b="b"/>
              <a:pathLst>
                <a:path w="675640" h="675639">
                  <a:moveTo>
                    <a:pt x="337997" y="675043"/>
                  </a:moveTo>
                  <a:lnTo>
                    <a:pt x="0" y="337997"/>
                  </a:lnTo>
                  <a:lnTo>
                    <a:pt x="337997" y="0"/>
                  </a:lnTo>
                  <a:lnTo>
                    <a:pt x="675043" y="337997"/>
                  </a:lnTo>
                  <a:lnTo>
                    <a:pt x="337997" y="675043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5145" y="1394887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190" y="285229"/>
                  </a:moveTo>
                  <a:lnTo>
                    <a:pt x="87685" y="274331"/>
                  </a:lnTo>
                  <a:lnTo>
                    <a:pt x="41710" y="243534"/>
                  </a:lnTo>
                  <a:lnTo>
                    <a:pt x="10901" y="197575"/>
                  </a:lnTo>
                  <a:lnTo>
                    <a:pt x="0" y="143088"/>
                  </a:lnTo>
                  <a:lnTo>
                    <a:pt x="2784" y="115134"/>
                  </a:lnTo>
                  <a:lnTo>
                    <a:pt x="23995" y="64200"/>
                  </a:lnTo>
                  <a:lnTo>
                    <a:pt x="63276" y="24386"/>
                  </a:lnTo>
                  <a:lnTo>
                    <a:pt x="114228" y="2798"/>
                  </a:lnTo>
                  <a:lnTo>
                    <a:pt x="142195" y="0"/>
                  </a:lnTo>
                  <a:lnTo>
                    <a:pt x="162041" y="1406"/>
                  </a:lnTo>
                  <a:lnTo>
                    <a:pt x="181533" y="5567"/>
                  </a:lnTo>
                  <a:lnTo>
                    <a:pt x="200315" y="12392"/>
                  </a:lnTo>
                  <a:lnTo>
                    <a:pt x="209102" y="17056"/>
                  </a:lnTo>
                  <a:lnTo>
                    <a:pt x="142193" y="17056"/>
                  </a:lnTo>
                  <a:lnTo>
                    <a:pt x="93448" y="27021"/>
                  </a:lnTo>
                  <a:lnTo>
                    <a:pt x="53678" y="54132"/>
                  </a:lnTo>
                  <a:lnTo>
                    <a:pt x="26883" y="94212"/>
                  </a:lnTo>
                  <a:lnTo>
                    <a:pt x="17063" y="143088"/>
                  </a:lnTo>
                  <a:lnTo>
                    <a:pt x="26483" y="191816"/>
                  </a:lnTo>
                  <a:lnTo>
                    <a:pt x="53322" y="231571"/>
                  </a:lnTo>
                  <a:lnTo>
                    <a:pt x="93314" y="258355"/>
                  </a:lnTo>
                  <a:lnTo>
                    <a:pt x="142193" y="268172"/>
                  </a:lnTo>
                  <a:lnTo>
                    <a:pt x="208188" y="268172"/>
                  </a:lnTo>
                  <a:lnTo>
                    <a:pt x="196700" y="274332"/>
                  </a:lnTo>
                  <a:lnTo>
                    <a:pt x="170157" y="282445"/>
                  </a:lnTo>
                  <a:lnTo>
                    <a:pt x="142190" y="285229"/>
                  </a:lnTo>
                  <a:close/>
                </a:path>
                <a:path w="285750" h="285750">
                  <a:moveTo>
                    <a:pt x="251208" y="21794"/>
                  </a:moveTo>
                  <a:lnTo>
                    <a:pt x="218030" y="21794"/>
                  </a:lnTo>
                  <a:lnTo>
                    <a:pt x="238885" y="947"/>
                  </a:lnTo>
                  <a:lnTo>
                    <a:pt x="240780" y="0"/>
                  </a:lnTo>
                  <a:lnTo>
                    <a:pt x="242676" y="0"/>
                  </a:lnTo>
                  <a:lnTo>
                    <a:pt x="247416" y="0"/>
                  </a:lnTo>
                  <a:lnTo>
                    <a:pt x="251208" y="3790"/>
                  </a:lnTo>
                  <a:lnTo>
                    <a:pt x="251208" y="21794"/>
                  </a:lnTo>
                  <a:close/>
                </a:path>
                <a:path w="285750" h="285750">
                  <a:moveTo>
                    <a:pt x="142193" y="17056"/>
                  </a:moveTo>
                  <a:close/>
                </a:path>
                <a:path w="285750" h="285750">
                  <a:moveTo>
                    <a:pt x="218029" y="51170"/>
                  </a:moveTo>
                  <a:lnTo>
                    <a:pt x="200966" y="51170"/>
                  </a:lnTo>
                  <a:lnTo>
                    <a:pt x="200966" y="39799"/>
                  </a:lnTo>
                  <a:lnTo>
                    <a:pt x="201914" y="37904"/>
                  </a:lnTo>
                  <a:lnTo>
                    <a:pt x="205706" y="34113"/>
                  </a:lnTo>
                  <a:lnTo>
                    <a:pt x="190983" y="26651"/>
                  </a:lnTo>
                  <a:lnTo>
                    <a:pt x="175372" y="21321"/>
                  </a:lnTo>
                  <a:lnTo>
                    <a:pt x="159049" y="18123"/>
                  </a:lnTo>
                  <a:lnTo>
                    <a:pt x="142193" y="17056"/>
                  </a:lnTo>
                  <a:lnTo>
                    <a:pt x="209102" y="17056"/>
                  </a:lnTo>
                  <a:lnTo>
                    <a:pt x="218030" y="21794"/>
                  </a:lnTo>
                  <a:lnTo>
                    <a:pt x="251208" y="21794"/>
                  </a:lnTo>
                  <a:lnTo>
                    <a:pt x="251208" y="28428"/>
                  </a:lnTo>
                  <a:lnTo>
                    <a:pt x="235093" y="28428"/>
                  </a:lnTo>
                  <a:lnTo>
                    <a:pt x="218029" y="45485"/>
                  </a:lnTo>
                  <a:lnTo>
                    <a:pt x="218029" y="51170"/>
                  </a:lnTo>
                  <a:close/>
                </a:path>
                <a:path w="285750" h="285750">
                  <a:moveTo>
                    <a:pt x="263531" y="67280"/>
                  </a:moveTo>
                  <a:lnTo>
                    <a:pt x="239832" y="67280"/>
                  </a:lnTo>
                  <a:lnTo>
                    <a:pt x="255948" y="50223"/>
                  </a:lnTo>
                  <a:lnTo>
                    <a:pt x="238884" y="50223"/>
                  </a:lnTo>
                  <a:lnTo>
                    <a:pt x="235093" y="46432"/>
                  </a:lnTo>
                  <a:lnTo>
                    <a:pt x="235093" y="28428"/>
                  </a:lnTo>
                  <a:lnTo>
                    <a:pt x="251208" y="28428"/>
                  </a:lnTo>
                  <a:lnTo>
                    <a:pt x="251208" y="34113"/>
                  </a:lnTo>
                  <a:lnTo>
                    <a:pt x="284387" y="34113"/>
                  </a:lnTo>
                  <a:lnTo>
                    <a:pt x="285229" y="36008"/>
                  </a:lnTo>
                  <a:lnTo>
                    <a:pt x="285229" y="45590"/>
                  </a:lnTo>
                  <a:lnTo>
                    <a:pt x="263531" y="67280"/>
                  </a:lnTo>
                  <a:close/>
                </a:path>
                <a:path w="285750" h="285750">
                  <a:moveTo>
                    <a:pt x="142193" y="251115"/>
                  </a:moveTo>
                  <a:lnTo>
                    <a:pt x="101312" y="242824"/>
                  </a:lnTo>
                  <a:lnTo>
                    <a:pt x="65408" y="218897"/>
                  </a:lnTo>
                  <a:lnTo>
                    <a:pt x="41473" y="184190"/>
                  </a:lnTo>
                  <a:lnTo>
                    <a:pt x="33178" y="143088"/>
                  </a:lnTo>
                  <a:lnTo>
                    <a:pt x="35290" y="121456"/>
                  </a:lnTo>
                  <a:lnTo>
                    <a:pt x="51574" y="82190"/>
                  </a:lnTo>
                  <a:lnTo>
                    <a:pt x="82205" y="52103"/>
                  </a:lnTo>
                  <a:lnTo>
                    <a:pt x="121131" y="36201"/>
                  </a:lnTo>
                  <a:lnTo>
                    <a:pt x="142193" y="34113"/>
                  </a:lnTo>
                  <a:lnTo>
                    <a:pt x="157642" y="35179"/>
                  </a:lnTo>
                  <a:lnTo>
                    <a:pt x="172646" y="38378"/>
                  </a:lnTo>
                  <a:lnTo>
                    <a:pt x="187117" y="43708"/>
                  </a:lnTo>
                  <a:lnTo>
                    <a:pt x="199208" y="50223"/>
                  </a:lnTo>
                  <a:lnTo>
                    <a:pt x="142193" y="50223"/>
                  </a:lnTo>
                  <a:lnTo>
                    <a:pt x="106629" y="57937"/>
                  </a:lnTo>
                  <a:lnTo>
                    <a:pt x="77376" y="77822"/>
                  </a:lnTo>
                  <a:lnTo>
                    <a:pt x="57543" y="107124"/>
                  </a:lnTo>
                  <a:lnTo>
                    <a:pt x="50241" y="143088"/>
                  </a:lnTo>
                  <a:lnTo>
                    <a:pt x="57410" y="178490"/>
                  </a:lnTo>
                  <a:lnTo>
                    <a:pt x="77021" y="207407"/>
                  </a:lnTo>
                  <a:lnTo>
                    <a:pt x="106230" y="226907"/>
                  </a:lnTo>
                  <a:lnTo>
                    <a:pt x="142193" y="234058"/>
                  </a:lnTo>
                  <a:lnTo>
                    <a:pt x="200287" y="234058"/>
                  </a:lnTo>
                  <a:lnTo>
                    <a:pt x="183074" y="243179"/>
                  </a:lnTo>
                  <a:lnTo>
                    <a:pt x="162855" y="249146"/>
                  </a:lnTo>
                  <a:lnTo>
                    <a:pt x="142193" y="251115"/>
                  </a:lnTo>
                  <a:close/>
                </a:path>
                <a:path w="285750" h="285750">
                  <a:moveTo>
                    <a:pt x="244573" y="83389"/>
                  </a:moveTo>
                  <a:lnTo>
                    <a:pt x="189591" y="83389"/>
                  </a:lnTo>
                  <a:lnTo>
                    <a:pt x="200966" y="72018"/>
                  </a:lnTo>
                  <a:lnTo>
                    <a:pt x="200966" y="71070"/>
                  </a:lnTo>
                  <a:lnTo>
                    <a:pt x="188050" y="62216"/>
                  </a:lnTo>
                  <a:lnTo>
                    <a:pt x="173713" y="55671"/>
                  </a:lnTo>
                  <a:lnTo>
                    <a:pt x="158308" y="51614"/>
                  </a:lnTo>
                  <a:lnTo>
                    <a:pt x="142193" y="50223"/>
                  </a:lnTo>
                  <a:lnTo>
                    <a:pt x="199208" y="50223"/>
                  </a:lnTo>
                  <a:lnTo>
                    <a:pt x="200966" y="51170"/>
                  </a:lnTo>
                  <a:lnTo>
                    <a:pt x="218029" y="51170"/>
                  </a:lnTo>
                  <a:lnTo>
                    <a:pt x="218029" y="67280"/>
                  </a:lnTo>
                  <a:lnTo>
                    <a:pt x="263531" y="67280"/>
                  </a:lnTo>
                  <a:lnTo>
                    <a:pt x="269693" y="79598"/>
                  </a:lnTo>
                  <a:lnTo>
                    <a:pt x="251208" y="79598"/>
                  </a:lnTo>
                  <a:lnTo>
                    <a:pt x="249312" y="81494"/>
                  </a:lnTo>
                  <a:lnTo>
                    <a:pt x="247416" y="82441"/>
                  </a:lnTo>
                  <a:lnTo>
                    <a:pt x="244573" y="83389"/>
                  </a:lnTo>
                  <a:close/>
                </a:path>
                <a:path w="285750" h="285750">
                  <a:moveTo>
                    <a:pt x="142193" y="218897"/>
                  </a:moveTo>
                  <a:lnTo>
                    <a:pt x="100201" y="206904"/>
                  </a:lnTo>
                  <a:lnTo>
                    <a:pt x="71985" y="172538"/>
                  </a:lnTo>
                  <a:lnTo>
                    <a:pt x="66119" y="144865"/>
                  </a:lnTo>
                  <a:lnTo>
                    <a:pt x="70563" y="117014"/>
                  </a:lnTo>
                  <a:lnTo>
                    <a:pt x="97669" y="81272"/>
                  </a:lnTo>
                  <a:lnTo>
                    <a:pt x="142193" y="67280"/>
                  </a:lnTo>
                  <a:lnTo>
                    <a:pt x="154798" y="67798"/>
                  </a:lnTo>
                  <a:lnTo>
                    <a:pt x="166958" y="70715"/>
                  </a:lnTo>
                  <a:lnTo>
                    <a:pt x="178586" y="75941"/>
                  </a:lnTo>
                  <a:lnTo>
                    <a:pt x="189591" y="83389"/>
                  </a:lnTo>
                  <a:lnTo>
                    <a:pt x="142192" y="83389"/>
                  </a:lnTo>
                  <a:lnTo>
                    <a:pt x="119391" y="88601"/>
                  </a:lnTo>
                  <a:lnTo>
                    <a:pt x="100720" y="101512"/>
                  </a:lnTo>
                  <a:lnTo>
                    <a:pt x="88071" y="120301"/>
                  </a:lnTo>
                  <a:lnTo>
                    <a:pt x="83420" y="143088"/>
                  </a:lnTo>
                  <a:lnTo>
                    <a:pt x="88071" y="165312"/>
                  </a:lnTo>
                  <a:lnTo>
                    <a:pt x="100720" y="183717"/>
                  </a:lnTo>
                  <a:lnTo>
                    <a:pt x="119412" y="196258"/>
                  </a:lnTo>
                  <a:lnTo>
                    <a:pt x="142193" y="200892"/>
                  </a:lnTo>
                  <a:lnTo>
                    <a:pt x="191120" y="200892"/>
                  </a:lnTo>
                  <a:lnTo>
                    <a:pt x="181118" y="208103"/>
                  </a:lnTo>
                  <a:lnTo>
                    <a:pt x="168736" y="214040"/>
                  </a:lnTo>
                  <a:lnTo>
                    <a:pt x="155642" y="217668"/>
                  </a:lnTo>
                  <a:lnTo>
                    <a:pt x="142193" y="218897"/>
                  </a:lnTo>
                  <a:close/>
                </a:path>
                <a:path w="285750" h="285750">
                  <a:moveTo>
                    <a:pt x="208188" y="268172"/>
                  </a:moveTo>
                  <a:lnTo>
                    <a:pt x="142193" y="268172"/>
                  </a:lnTo>
                  <a:lnTo>
                    <a:pt x="191487" y="258755"/>
                  </a:lnTo>
                  <a:lnTo>
                    <a:pt x="231538" y="231926"/>
                  </a:lnTo>
                  <a:lnTo>
                    <a:pt x="258436" y="191949"/>
                  </a:lnTo>
                  <a:lnTo>
                    <a:pt x="268271" y="143088"/>
                  </a:lnTo>
                  <a:lnTo>
                    <a:pt x="267261" y="127497"/>
                  </a:lnTo>
                  <a:lnTo>
                    <a:pt x="267165" y="126431"/>
                  </a:lnTo>
                  <a:lnTo>
                    <a:pt x="264006" y="110277"/>
                  </a:lnTo>
                  <a:lnTo>
                    <a:pt x="258674" y="94449"/>
                  </a:lnTo>
                  <a:lnTo>
                    <a:pt x="251208" y="79598"/>
                  </a:lnTo>
                  <a:lnTo>
                    <a:pt x="269693" y="79598"/>
                  </a:lnTo>
                  <a:lnTo>
                    <a:pt x="272389" y="84988"/>
                  </a:lnTo>
                  <a:lnTo>
                    <a:pt x="278939" y="103777"/>
                  </a:lnTo>
                  <a:lnTo>
                    <a:pt x="282994" y="123248"/>
                  </a:lnTo>
                  <a:lnTo>
                    <a:pt x="284387" y="143088"/>
                  </a:lnTo>
                  <a:lnTo>
                    <a:pt x="281602" y="171042"/>
                  </a:lnTo>
                  <a:lnTo>
                    <a:pt x="273485" y="197575"/>
                  </a:lnTo>
                  <a:lnTo>
                    <a:pt x="260391" y="221976"/>
                  </a:lnTo>
                  <a:lnTo>
                    <a:pt x="242676" y="243534"/>
                  </a:lnTo>
                  <a:lnTo>
                    <a:pt x="221110" y="261243"/>
                  </a:lnTo>
                  <a:lnTo>
                    <a:pt x="208188" y="268172"/>
                  </a:lnTo>
                  <a:close/>
                </a:path>
                <a:path w="285750" h="285750">
                  <a:moveTo>
                    <a:pt x="191120" y="200892"/>
                  </a:moveTo>
                  <a:lnTo>
                    <a:pt x="142193" y="200892"/>
                  </a:lnTo>
                  <a:lnTo>
                    <a:pt x="164974" y="196791"/>
                  </a:lnTo>
                  <a:lnTo>
                    <a:pt x="183666" y="184427"/>
                  </a:lnTo>
                  <a:lnTo>
                    <a:pt x="196316" y="165845"/>
                  </a:lnTo>
                  <a:lnTo>
                    <a:pt x="200966" y="143088"/>
                  </a:lnTo>
                  <a:lnTo>
                    <a:pt x="200655" y="133879"/>
                  </a:lnTo>
                  <a:lnTo>
                    <a:pt x="198478" y="124847"/>
                  </a:lnTo>
                  <a:lnTo>
                    <a:pt x="194701" y="116170"/>
                  </a:lnTo>
                  <a:lnTo>
                    <a:pt x="189591" y="108027"/>
                  </a:lnTo>
                  <a:lnTo>
                    <a:pt x="165892" y="108027"/>
                  </a:lnTo>
                  <a:lnTo>
                    <a:pt x="177268" y="95708"/>
                  </a:lnTo>
                  <a:lnTo>
                    <a:pt x="169121" y="90585"/>
                  </a:lnTo>
                  <a:lnTo>
                    <a:pt x="160441" y="86705"/>
                  </a:lnTo>
                  <a:lnTo>
                    <a:pt x="151406" y="84248"/>
                  </a:lnTo>
                  <a:lnTo>
                    <a:pt x="142193" y="83389"/>
                  </a:lnTo>
                  <a:lnTo>
                    <a:pt x="234145" y="83389"/>
                  </a:lnTo>
                  <a:lnTo>
                    <a:pt x="213290" y="83389"/>
                  </a:lnTo>
                  <a:lnTo>
                    <a:pt x="200966" y="95708"/>
                  </a:lnTo>
                  <a:lnTo>
                    <a:pt x="214700" y="121486"/>
                  </a:lnTo>
                  <a:lnTo>
                    <a:pt x="217586" y="148774"/>
                  </a:lnTo>
                  <a:lnTo>
                    <a:pt x="217641" y="149721"/>
                  </a:lnTo>
                  <a:lnTo>
                    <a:pt x="210164" y="176861"/>
                  </a:lnTo>
                  <a:lnTo>
                    <a:pt x="192435" y="199945"/>
                  </a:lnTo>
                  <a:lnTo>
                    <a:pt x="191120" y="200892"/>
                  </a:lnTo>
                  <a:close/>
                </a:path>
                <a:path w="285750" h="285750">
                  <a:moveTo>
                    <a:pt x="200287" y="234058"/>
                  </a:moveTo>
                  <a:lnTo>
                    <a:pt x="142193" y="234058"/>
                  </a:lnTo>
                  <a:lnTo>
                    <a:pt x="178304" y="227307"/>
                  </a:lnTo>
                  <a:lnTo>
                    <a:pt x="207839" y="207762"/>
                  </a:lnTo>
                  <a:lnTo>
                    <a:pt x="227775" y="178623"/>
                  </a:lnTo>
                  <a:lnTo>
                    <a:pt x="235092" y="143088"/>
                  </a:lnTo>
                  <a:lnTo>
                    <a:pt x="233154" y="126979"/>
                  </a:lnTo>
                  <a:lnTo>
                    <a:pt x="228812" y="111462"/>
                  </a:lnTo>
                  <a:lnTo>
                    <a:pt x="222162" y="96848"/>
                  </a:lnTo>
                  <a:lnTo>
                    <a:pt x="213290" y="83389"/>
                  </a:lnTo>
                  <a:lnTo>
                    <a:pt x="234145" y="83389"/>
                  </a:lnTo>
                  <a:lnTo>
                    <a:pt x="241610" y="97381"/>
                  </a:lnTo>
                  <a:lnTo>
                    <a:pt x="246942" y="112172"/>
                  </a:lnTo>
                  <a:lnTo>
                    <a:pt x="250142" y="127497"/>
                  </a:lnTo>
                  <a:lnTo>
                    <a:pt x="251208" y="143088"/>
                  </a:lnTo>
                  <a:lnTo>
                    <a:pt x="249105" y="163995"/>
                  </a:lnTo>
                  <a:lnTo>
                    <a:pt x="242914" y="183835"/>
                  </a:lnTo>
                  <a:lnTo>
                    <a:pt x="232812" y="202254"/>
                  </a:lnTo>
                  <a:lnTo>
                    <a:pt x="218977" y="218897"/>
                  </a:lnTo>
                  <a:lnTo>
                    <a:pt x="202048" y="233125"/>
                  </a:lnTo>
                  <a:lnTo>
                    <a:pt x="200287" y="234058"/>
                  </a:lnTo>
                  <a:close/>
                </a:path>
                <a:path w="285750" h="285750">
                  <a:moveTo>
                    <a:pt x="142193" y="184783"/>
                  </a:moveTo>
                  <a:lnTo>
                    <a:pt x="107681" y="166275"/>
                  </a:lnTo>
                  <a:lnTo>
                    <a:pt x="100483" y="143088"/>
                  </a:lnTo>
                  <a:lnTo>
                    <a:pt x="103401" y="126431"/>
                  </a:lnTo>
                  <a:lnTo>
                    <a:pt x="112451" y="112883"/>
                  </a:lnTo>
                  <a:lnTo>
                    <a:pt x="125944" y="103777"/>
                  </a:lnTo>
                  <a:lnTo>
                    <a:pt x="142193" y="100446"/>
                  </a:lnTo>
                  <a:lnTo>
                    <a:pt x="150725" y="100446"/>
                  </a:lnTo>
                  <a:lnTo>
                    <a:pt x="159256" y="103289"/>
                  </a:lnTo>
                  <a:lnTo>
                    <a:pt x="165892" y="108027"/>
                  </a:lnTo>
                  <a:lnTo>
                    <a:pt x="189591" y="108027"/>
                  </a:lnTo>
                  <a:lnTo>
                    <a:pt x="179321" y="117503"/>
                  </a:lnTo>
                  <a:lnTo>
                    <a:pt x="142193" y="117503"/>
                  </a:lnTo>
                  <a:lnTo>
                    <a:pt x="132195" y="119502"/>
                  </a:lnTo>
                  <a:lnTo>
                    <a:pt x="124063" y="124965"/>
                  </a:lnTo>
                  <a:lnTo>
                    <a:pt x="118598" y="133094"/>
                  </a:lnTo>
                  <a:lnTo>
                    <a:pt x="116598" y="143088"/>
                  </a:lnTo>
                  <a:lnTo>
                    <a:pt x="118598" y="152535"/>
                  </a:lnTo>
                  <a:lnTo>
                    <a:pt x="124063" y="160382"/>
                  </a:lnTo>
                  <a:lnTo>
                    <a:pt x="132195" y="165742"/>
                  </a:lnTo>
                  <a:lnTo>
                    <a:pt x="142193" y="167726"/>
                  </a:lnTo>
                  <a:lnTo>
                    <a:pt x="175821" y="167726"/>
                  </a:lnTo>
                  <a:lnTo>
                    <a:pt x="171580" y="172464"/>
                  </a:lnTo>
                  <a:lnTo>
                    <a:pt x="165255" y="177987"/>
                  </a:lnTo>
                  <a:lnTo>
                    <a:pt x="157953" y="181822"/>
                  </a:lnTo>
                  <a:lnTo>
                    <a:pt x="150117" y="184057"/>
                  </a:lnTo>
                  <a:lnTo>
                    <a:pt x="142193" y="184783"/>
                  </a:lnTo>
                  <a:close/>
                </a:path>
                <a:path w="285750" h="285750">
                  <a:moveTo>
                    <a:pt x="140297" y="151617"/>
                  </a:moveTo>
                  <a:lnTo>
                    <a:pt x="138401" y="150669"/>
                  </a:lnTo>
                  <a:lnTo>
                    <a:pt x="136505" y="148774"/>
                  </a:lnTo>
                  <a:lnTo>
                    <a:pt x="133662" y="144983"/>
                  </a:lnTo>
                  <a:lnTo>
                    <a:pt x="133662" y="139298"/>
                  </a:lnTo>
                  <a:lnTo>
                    <a:pt x="153569" y="119398"/>
                  </a:lnTo>
                  <a:lnTo>
                    <a:pt x="145985" y="117503"/>
                  </a:lnTo>
                  <a:lnTo>
                    <a:pt x="179321" y="117503"/>
                  </a:lnTo>
                  <a:lnTo>
                    <a:pt x="177268" y="119398"/>
                  </a:lnTo>
                  <a:lnTo>
                    <a:pt x="182007" y="126979"/>
                  </a:lnTo>
                  <a:lnTo>
                    <a:pt x="183785" y="131717"/>
                  </a:lnTo>
                  <a:lnTo>
                    <a:pt x="164944" y="131717"/>
                  </a:lnTo>
                  <a:lnTo>
                    <a:pt x="146933" y="149721"/>
                  </a:lnTo>
                  <a:lnTo>
                    <a:pt x="144089" y="150669"/>
                  </a:lnTo>
                  <a:lnTo>
                    <a:pt x="142193" y="150669"/>
                  </a:lnTo>
                  <a:lnTo>
                    <a:pt x="140297" y="151617"/>
                  </a:lnTo>
                  <a:close/>
                </a:path>
                <a:path w="285750" h="285750">
                  <a:moveTo>
                    <a:pt x="175821" y="167726"/>
                  </a:moveTo>
                  <a:lnTo>
                    <a:pt x="142193" y="167726"/>
                  </a:lnTo>
                  <a:lnTo>
                    <a:pt x="152191" y="165742"/>
                  </a:lnTo>
                  <a:lnTo>
                    <a:pt x="160323" y="160382"/>
                  </a:lnTo>
                  <a:lnTo>
                    <a:pt x="165788" y="152535"/>
                  </a:lnTo>
                  <a:lnTo>
                    <a:pt x="167788" y="143088"/>
                  </a:lnTo>
                  <a:lnTo>
                    <a:pt x="167788" y="139298"/>
                  </a:lnTo>
                  <a:lnTo>
                    <a:pt x="166840" y="135507"/>
                  </a:lnTo>
                  <a:lnTo>
                    <a:pt x="164944" y="131717"/>
                  </a:lnTo>
                  <a:lnTo>
                    <a:pt x="183785" y="131717"/>
                  </a:lnTo>
                  <a:lnTo>
                    <a:pt x="184851" y="134560"/>
                  </a:lnTo>
                  <a:lnTo>
                    <a:pt x="184851" y="143088"/>
                  </a:lnTo>
                  <a:lnTo>
                    <a:pt x="183577" y="151409"/>
                  </a:lnTo>
                  <a:lnTo>
                    <a:pt x="181059" y="159197"/>
                  </a:lnTo>
                  <a:lnTo>
                    <a:pt x="177119" y="166275"/>
                  </a:lnTo>
                  <a:lnTo>
                    <a:pt x="175821" y="1677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471398" y="1077023"/>
            <a:ext cx="1464310" cy="38735"/>
          </a:xfrm>
          <a:custGeom>
            <a:avLst/>
            <a:gdLst/>
            <a:ahLst/>
            <a:cxnLst/>
            <a:rect l="l" t="t" r="r" b="b"/>
            <a:pathLst>
              <a:path w="1464310" h="38734">
                <a:moveTo>
                  <a:pt x="1464259" y="0"/>
                </a:moveTo>
                <a:lnTo>
                  <a:pt x="0" y="0"/>
                </a:lnTo>
                <a:lnTo>
                  <a:pt x="0" y="38163"/>
                </a:lnTo>
                <a:lnTo>
                  <a:pt x="1464259" y="38163"/>
                </a:lnTo>
                <a:lnTo>
                  <a:pt x="1464259" y="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15478"/>
            <a:ext cx="1675612" cy="1092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2802" y="2674881"/>
            <a:ext cx="2219325" cy="84709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12700" marR="5080">
              <a:lnSpc>
                <a:spcPts val="900"/>
              </a:lnSpc>
              <a:spcBef>
                <a:spcPts val="275"/>
              </a:spcBef>
            </a:pP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Откривањето лице е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процес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 лоцирање и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из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ање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лица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слики</a:t>
            </a:r>
            <a:r>
              <a:rPr dirty="0" sz="900" spc="-1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П</a:t>
            </a:r>
            <a:r>
              <a:rPr dirty="0" sz="900" spc="15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ој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т  различни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г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оритми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ткри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ање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лица</a:t>
            </a:r>
            <a:r>
              <a:rPr dirty="0" sz="900" spc="-14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900" spc="-55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  ш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5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aa</a:t>
            </a:r>
            <a:r>
              <a:rPr dirty="0" sz="900" spc="-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900" spc="-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900" spc="-14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900" spc="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900" spc="-14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90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и  </a:t>
            </a:r>
            <a:r>
              <a:rPr dirty="0" sz="9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9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900" spc="-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900" spc="-1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Откри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ање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обично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е 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првиот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чекор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во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Замената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бидејќи</a:t>
            </a:r>
            <a:r>
              <a:rPr dirty="0" sz="9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ги </a:t>
            </a:r>
            <a:r>
              <a:rPr dirty="0" sz="9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imes New Roman"/>
                <a:cs typeface="Times New Roman"/>
              </a:rPr>
              <a:t>обезбедува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кандидатите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замена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imes New Roman"/>
                <a:cs typeface="Times New Roman"/>
              </a:rPr>
              <a:t>лица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1735" y="2075519"/>
            <a:ext cx="2884170" cy="4476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-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FFFFFF"/>
                </a:solidFill>
                <a:latin typeface="Times New Roman"/>
                <a:cs typeface="Times New Roman"/>
              </a:rPr>
              <a:t>ткривање</a:t>
            </a:r>
            <a:r>
              <a:rPr dirty="0" sz="275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27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2170" y="3565"/>
            <a:ext cx="2422779" cy="22836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889072" y="2565475"/>
            <a:ext cx="1436370" cy="38735"/>
          </a:xfrm>
          <a:custGeom>
            <a:avLst/>
            <a:gdLst/>
            <a:ahLst/>
            <a:cxnLst/>
            <a:rect l="l" t="t" r="r" b="b"/>
            <a:pathLst>
              <a:path w="1436370" h="38735">
                <a:moveTo>
                  <a:pt x="1435773" y="0"/>
                </a:moveTo>
                <a:lnTo>
                  <a:pt x="0" y="0"/>
                </a:lnTo>
                <a:lnTo>
                  <a:pt x="0" y="38150"/>
                </a:lnTo>
                <a:lnTo>
                  <a:pt x="1435773" y="38150"/>
                </a:lnTo>
                <a:lnTo>
                  <a:pt x="1435773" y="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746" y="2891757"/>
            <a:ext cx="1872614" cy="67437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83820" marR="76200">
              <a:lnSpc>
                <a:spcPts val="819"/>
              </a:lnSpc>
              <a:spcBef>
                <a:spcPts val="265"/>
              </a:spcBef>
            </a:pP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Порамнувањето</a:t>
            </a:r>
            <a:r>
              <a:rPr dirty="0" sz="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лицето</a:t>
            </a:r>
            <a:r>
              <a:rPr dirty="0" sz="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процес</a:t>
            </a:r>
            <a:r>
              <a:rPr dirty="0" sz="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dirty="0" sz="80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трансформирање</a:t>
            </a:r>
            <a:r>
              <a:rPr dirty="0" sz="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усогласување</a:t>
            </a:r>
            <a:r>
              <a:rPr dirty="0" sz="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endParaRPr sz="800">
              <a:latin typeface="Times New Roman"/>
              <a:cs typeface="Times New Roman"/>
            </a:endParaRPr>
          </a:p>
          <a:p>
            <a:pPr algn="ctr" marL="12700" marR="5080">
              <a:lnSpc>
                <a:spcPts val="819"/>
              </a:lnSpc>
              <a:spcBef>
                <a:spcPts val="10"/>
              </a:spcBef>
            </a:pP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лицата</a:t>
            </a:r>
            <a:r>
              <a:rPr dirty="0" sz="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до</a:t>
            </a:r>
            <a:r>
              <a:rPr dirty="0" sz="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заеднички</a:t>
            </a:r>
            <a:r>
              <a:rPr dirty="0" sz="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Times New Roman"/>
                <a:cs typeface="Times New Roman"/>
              </a:rPr>
              <a:t>координатен</a:t>
            </a:r>
            <a:r>
              <a:rPr dirty="0" sz="800" spc="-10">
                <a:solidFill>
                  <a:srgbClr val="FFFFFF"/>
                </a:solidFill>
                <a:latin typeface="Times New Roman"/>
                <a:cs typeface="Times New Roman"/>
              </a:rPr>
              <a:t> систем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8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800" spc="-35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Times New Roman"/>
                <a:cs typeface="Times New Roman"/>
              </a:rPr>
              <a:t>ш</a:t>
            </a:r>
            <a:r>
              <a:rPr dirty="0" sz="800" spc="-5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ср</a:t>
            </a:r>
            <a:r>
              <a:rPr dirty="0" sz="800" spc="-5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дн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800" spc="2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фо</a:t>
            </a:r>
            <a:r>
              <a:rPr dirty="0" sz="800" spc="-5">
                <a:solidFill>
                  <a:srgbClr val="FFFFFF"/>
                </a:solidFill>
                <a:latin typeface="Times New Roman"/>
                <a:cs typeface="Times New Roman"/>
              </a:rPr>
              <a:t>р</a:t>
            </a:r>
            <a:r>
              <a:rPr dirty="0" sz="800">
                <a:solidFill>
                  <a:srgbClr val="FFFFFF"/>
                </a:solidFill>
                <a:latin typeface="Times New Roman"/>
                <a:cs typeface="Times New Roman"/>
              </a:rPr>
              <a:t>м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r>
              <a:rPr dirty="0" sz="800" spc="-114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dirty="0" sz="800" spc="-5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а 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осигурува </a:t>
            </a: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дека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заменетите лица </a:t>
            </a:r>
            <a:r>
              <a:rPr dirty="0" sz="800">
                <a:solidFill>
                  <a:srgbClr val="FFFFFF"/>
                </a:solidFill>
                <a:latin typeface="Times New Roman"/>
                <a:cs typeface="Times New Roman"/>
              </a:rPr>
              <a:t>имаат </a:t>
            </a: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 конзистентна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Times New Roman"/>
                <a:cs typeface="Times New Roman"/>
              </a:rPr>
              <a:t>поза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imes New Roman"/>
                <a:cs typeface="Times New Roman"/>
              </a:rPr>
              <a:t>размер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dirty="0" sz="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FFFF"/>
                </a:solidFill>
                <a:latin typeface="Times New Roman"/>
                <a:cs typeface="Times New Roman"/>
              </a:rPr>
              <a:t>ориентација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9859" y="1978737"/>
            <a:ext cx="2523490" cy="79946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907415" marR="5080" indent="-895350">
              <a:lnSpc>
                <a:spcPts val="2770"/>
              </a:lnSpc>
              <a:spcBef>
                <a:spcPts val="650"/>
              </a:spcBef>
            </a:pPr>
            <a:r>
              <a:rPr dirty="0" sz="2750" spc="5">
                <a:solidFill>
                  <a:srgbClr val="FFFFFF"/>
                </a:solidFill>
                <a:latin typeface="Times New Roman"/>
                <a:cs typeface="Times New Roman"/>
              </a:rPr>
              <a:t>Порамнување</a:t>
            </a:r>
            <a:r>
              <a:rPr dirty="0" sz="275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dirty="0" sz="2750" spc="-6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FFFFFF"/>
                </a:solidFill>
                <a:latin typeface="Times New Roman"/>
                <a:cs typeface="Times New Roman"/>
              </a:rPr>
              <a:t>лице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362" y="580114"/>
            <a:ext cx="2232778" cy="134057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35744" y="2806140"/>
            <a:ext cx="1179195" cy="38735"/>
          </a:xfrm>
          <a:custGeom>
            <a:avLst/>
            <a:gdLst/>
            <a:ahLst/>
            <a:cxnLst/>
            <a:rect l="l" t="t" r="r" b="b"/>
            <a:pathLst>
              <a:path w="1179195" h="38735">
                <a:moveTo>
                  <a:pt x="1179093" y="0"/>
                </a:moveTo>
                <a:lnTo>
                  <a:pt x="0" y="0"/>
                </a:lnTo>
                <a:lnTo>
                  <a:pt x="0" y="38163"/>
                </a:lnTo>
                <a:lnTo>
                  <a:pt x="1179093" y="38163"/>
                </a:lnTo>
                <a:lnTo>
                  <a:pt x="1179093" y="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2023-07-01T21:30:16Z</dcterms:created>
  <dcterms:modified xsi:type="dcterms:W3CDTF">2023-07-01T21:30:16Z</dcterms:modified>
</cp:coreProperties>
</file>