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5"/>
  </p:notesMasterIdLst>
  <p:sldIdLst>
    <p:sldId id="258" r:id="rId2"/>
    <p:sldId id="270" r:id="rId3"/>
    <p:sldId id="260" r:id="rId4"/>
    <p:sldId id="261" r:id="rId5"/>
    <p:sldId id="282" r:id="rId6"/>
    <p:sldId id="262" r:id="rId7"/>
    <p:sldId id="273" r:id="rId8"/>
    <p:sldId id="263" r:id="rId9"/>
    <p:sldId id="275" r:id="rId10"/>
    <p:sldId id="297" r:id="rId11"/>
    <p:sldId id="304" r:id="rId12"/>
    <p:sldId id="298" r:id="rId13"/>
    <p:sldId id="285" r:id="rId14"/>
    <p:sldId id="286" r:id="rId15"/>
    <p:sldId id="287" r:id="rId16"/>
    <p:sldId id="301" r:id="rId17"/>
    <p:sldId id="302" r:id="rId18"/>
    <p:sldId id="289" r:id="rId19"/>
    <p:sldId id="292" r:id="rId20"/>
    <p:sldId id="295" r:id="rId21"/>
    <p:sldId id="293" r:id="rId22"/>
    <p:sldId id="296"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E3688-A5EF-4E3A-B575-D6AD4B95D856}" v="1" dt="2020-03-07T22:34:08.7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85696" autoAdjust="0"/>
  </p:normalViewPr>
  <p:slideViewPr>
    <p:cSldViewPr snapToGrid="0">
      <p:cViewPr varScale="1">
        <p:scale>
          <a:sx n="86" d="100"/>
          <a:sy n="86" d="100"/>
        </p:scale>
        <p:origin x="69" y="4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Goswami" userId="ff456ca6-a571-4548-8ca3-2614c51489da" providerId="ADAL" clId="{3C9EA263-C175-47EB-AAD8-18F2FF5DD6D1}"/>
    <pc:docChg chg="undo custSel mod modSld">
      <pc:chgData name="Mayank Goswami" userId="ff456ca6-a571-4548-8ca3-2614c51489da" providerId="ADAL" clId="{3C9EA263-C175-47EB-AAD8-18F2FF5DD6D1}" dt="2020-02-02T17:04:51.850" v="36" actId="14100"/>
      <pc:docMkLst>
        <pc:docMk/>
      </pc:docMkLst>
      <pc:sldChg chg="modSp">
        <pc:chgData name="Mayank Goswami" userId="ff456ca6-a571-4548-8ca3-2614c51489da" providerId="ADAL" clId="{3C9EA263-C175-47EB-AAD8-18F2FF5DD6D1}" dt="2020-01-29T05:25:02.312" v="22" actId="20577"/>
        <pc:sldMkLst>
          <pc:docMk/>
          <pc:sldMk cId="3627141894" sldId="258"/>
        </pc:sldMkLst>
        <pc:spChg chg="mod">
          <ac:chgData name="Mayank Goswami" userId="ff456ca6-a571-4548-8ca3-2614c51489da" providerId="ADAL" clId="{3C9EA263-C175-47EB-AAD8-18F2FF5DD6D1}" dt="2020-01-29T05:25:02.312" v="22" actId="20577"/>
          <ac:spMkLst>
            <pc:docMk/>
            <pc:sldMk cId="3627141894" sldId="258"/>
            <ac:spMk id="3" creationId="{00000000-0000-0000-0000-000000000000}"/>
          </ac:spMkLst>
        </pc:spChg>
      </pc:sldChg>
      <pc:sldChg chg="addSp delSp modSp">
        <pc:chgData name="Mayank Goswami" userId="ff456ca6-a571-4548-8ca3-2614c51489da" providerId="ADAL" clId="{3C9EA263-C175-47EB-AAD8-18F2FF5DD6D1}" dt="2020-02-02T17:04:51.850" v="36" actId="14100"/>
        <pc:sldMkLst>
          <pc:docMk/>
          <pc:sldMk cId="2580599175" sldId="263"/>
        </pc:sldMkLst>
        <pc:spChg chg="mod">
          <ac:chgData name="Mayank Goswami" userId="ff456ca6-a571-4548-8ca3-2614c51489da" providerId="ADAL" clId="{3C9EA263-C175-47EB-AAD8-18F2FF5DD6D1}" dt="2020-02-02T17:02:38.522" v="30" actId="26606"/>
          <ac:spMkLst>
            <pc:docMk/>
            <pc:sldMk cId="2580599175" sldId="263"/>
            <ac:spMk id="2" creationId="{00000000-0000-0000-0000-000000000000}"/>
          </ac:spMkLst>
        </pc:spChg>
        <pc:spChg chg="add del mod">
          <ac:chgData name="Mayank Goswami" userId="ff456ca6-a571-4548-8ca3-2614c51489da" providerId="ADAL" clId="{3C9EA263-C175-47EB-AAD8-18F2FF5DD6D1}" dt="2020-02-02T17:00:39.868" v="26" actId="26606"/>
          <ac:spMkLst>
            <pc:docMk/>
            <pc:sldMk cId="2580599175" sldId="263"/>
            <ac:spMk id="5" creationId="{761FEE2D-DD1C-4E02-9E47-B84B0C0B8614}"/>
          </ac:spMkLst>
        </pc:spChg>
        <pc:spChg chg="del">
          <ac:chgData name="Mayank Goswami" userId="ff456ca6-a571-4548-8ca3-2614c51489da" providerId="ADAL" clId="{3C9EA263-C175-47EB-AAD8-18F2FF5DD6D1}" dt="2020-02-02T17:00:39.868" v="26" actId="26606"/>
          <ac:spMkLst>
            <pc:docMk/>
            <pc:sldMk cId="2580599175" sldId="263"/>
            <ac:spMk id="9" creationId="{6B25638D-3D06-41D1-8060-4D2707C60AE8}"/>
          </ac:spMkLst>
        </pc:spChg>
        <pc:spChg chg="del">
          <ac:chgData name="Mayank Goswami" userId="ff456ca6-a571-4548-8ca3-2614c51489da" providerId="ADAL" clId="{3C9EA263-C175-47EB-AAD8-18F2FF5DD6D1}" dt="2020-02-02T17:00:39.868" v="26" actId="26606"/>
          <ac:spMkLst>
            <pc:docMk/>
            <pc:sldMk cId="2580599175" sldId="263"/>
            <ac:spMk id="19" creationId="{773D9643-4BC8-486D-8267-3577C8F0842D}"/>
          </ac:spMkLst>
        </pc:spChg>
        <pc:spChg chg="add del">
          <ac:chgData name="Mayank Goswami" userId="ff456ca6-a571-4548-8ca3-2614c51489da" providerId="ADAL" clId="{3C9EA263-C175-47EB-AAD8-18F2FF5DD6D1}" dt="2020-02-02T17:02:38.522" v="30" actId="26606"/>
          <ac:spMkLst>
            <pc:docMk/>
            <pc:sldMk cId="2580599175" sldId="263"/>
            <ac:spMk id="24" creationId="{A9663C92-81CA-46B1-B5AE-F46DF8D7E7CA}"/>
          </ac:spMkLst>
        </pc:spChg>
        <pc:spChg chg="add del">
          <ac:chgData name="Mayank Goswami" userId="ff456ca6-a571-4548-8ca3-2614c51489da" providerId="ADAL" clId="{3C9EA263-C175-47EB-AAD8-18F2FF5DD6D1}" dt="2020-02-02T17:02:38.476" v="29" actId="26606"/>
          <ac:spMkLst>
            <pc:docMk/>
            <pc:sldMk cId="2580599175" sldId="263"/>
            <ac:spMk id="36" creationId="{24089825-B3E8-4D66-A7BA-DE09FD0AC5DD}"/>
          </ac:spMkLst>
        </pc:spChg>
        <pc:spChg chg="add del">
          <ac:chgData name="Mayank Goswami" userId="ff456ca6-a571-4548-8ca3-2614c51489da" providerId="ADAL" clId="{3C9EA263-C175-47EB-AAD8-18F2FF5DD6D1}" dt="2020-02-02T17:04:07.118" v="32" actId="26606"/>
          <ac:spMkLst>
            <pc:docMk/>
            <pc:sldMk cId="2580599175" sldId="263"/>
            <ac:spMk id="37" creationId="{BE585B39-3F91-4716-B99B-F2F8519F4D86}"/>
          </ac:spMkLst>
        </pc:spChg>
        <pc:spChg chg="add del">
          <ac:chgData name="Mayank Goswami" userId="ff456ca6-a571-4548-8ca3-2614c51489da" providerId="ADAL" clId="{3C9EA263-C175-47EB-AAD8-18F2FF5DD6D1}" dt="2020-02-02T17:02:38.476" v="29" actId="26606"/>
          <ac:spMkLst>
            <pc:docMk/>
            <pc:sldMk cId="2580599175" sldId="263"/>
            <ac:spMk id="39" creationId="{BE585B39-3F91-4716-B99B-F2F8519F4D86}"/>
          </ac:spMkLst>
        </pc:spChg>
        <pc:spChg chg="add del">
          <ac:chgData name="Mayank Goswami" userId="ff456ca6-a571-4548-8ca3-2614c51489da" providerId="ADAL" clId="{3C9EA263-C175-47EB-AAD8-18F2FF5DD6D1}" dt="2020-02-02T17:02:38.476" v="29" actId="26606"/>
          <ac:spMkLst>
            <pc:docMk/>
            <pc:sldMk cId="2580599175" sldId="263"/>
            <ac:spMk id="49" creationId="{1902CA6D-D1DD-45CB-A737-4366D3E8DB23}"/>
          </ac:spMkLst>
        </pc:spChg>
        <pc:spChg chg="add del">
          <ac:chgData name="Mayank Goswami" userId="ff456ca6-a571-4548-8ca3-2614c51489da" providerId="ADAL" clId="{3C9EA263-C175-47EB-AAD8-18F2FF5DD6D1}" dt="2020-02-02T17:02:38.476" v="29" actId="26606"/>
          <ac:spMkLst>
            <pc:docMk/>
            <pc:sldMk cId="2580599175" sldId="263"/>
            <ac:spMk id="51" creationId="{80821A92-04D7-429E-9AF9-61CBE24D7902}"/>
          </ac:spMkLst>
        </pc:spChg>
        <pc:spChg chg="add del">
          <ac:chgData name="Mayank Goswami" userId="ff456ca6-a571-4548-8ca3-2614c51489da" providerId="ADAL" clId="{3C9EA263-C175-47EB-AAD8-18F2FF5DD6D1}" dt="2020-02-02T17:02:38.476" v="29" actId="26606"/>
          <ac:spMkLst>
            <pc:docMk/>
            <pc:sldMk cId="2580599175" sldId="263"/>
            <ac:spMk id="53" creationId="{7DAF4DD3-E5C3-4EC3-843A-1FCC59B28012}"/>
          </ac:spMkLst>
        </pc:spChg>
        <pc:spChg chg="add">
          <ac:chgData name="Mayank Goswami" userId="ff456ca6-a571-4548-8ca3-2614c51489da" providerId="ADAL" clId="{3C9EA263-C175-47EB-AAD8-18F2FF5DD6D1}" dt="2020-02-02T17:04:07.118" v="32" actId="26606"/>
          <ac:spMkLst>
            <pc:docMk/>
            <pc:sldMk cId="2580599175" sldId="263"/>
            <ac:spMk id="61" creationId="{55103290-D871-41E5-B75E-0C072C496587}"/>
          </ac:spMkLst>
        </pc:spChg>
        <pc:grpChg chg="del">
          <ac:chgData name="Mayank Goswami" userId="ff456ca6-a571-4548-8ca3-2614c51489da" providerId="ADAL" clId="{3C9EA263-C175-47EB-AAD8-18F2FF5DD6D1}" dt="2020-02-02T17:00:39.868" v="26" actId="26606"/>
          <ac:grpSpMkLst>
            <pc:docMk/>
            <pc:sldMk cId="2580599175" sldId="263"/>
            <ac:grpSpMk id="15" creationId="{2A7F3A7D-1232-4BDE-ACB6-F7CDEF0668CF}"/>
          </ac:grpSpMkLst>
        </pc:grpChg>
        <pc:grpChg chg="add del">
          <ac:chgData name="Mayank Goswami" userId="ff456ca6-a571-4548-8ca3-2614c51489da" providerId="ADAL" clId="{3C9EA263-C175-47EB-AAD8-18F2FF5DD6D1}" dt="2020-02-02T17:02:38.522" v="30" actId="26606"/>
          <ac:grpSpMkLst>
            <pc:docMk/>
            <pc:sldMk cId="2580599175" sldId="263"/>
            <ac:grpSpMk id="30" creationId="{0CE35FD1-19F6-4570-8D3F-AFA72C3302D2}"/>
          </ac:grpSpMkLst>
        </pc:grpChg>
        <pc:grpChg chg="add del">
          <ac:chgData name="Mayank Goswami" userId="ff456ca6-a571-4548-8ca3-2614c51489da" providerId="ADAL" clId="{3C9EA263-C175-47EB-AAD8-18F2FF5DD6D1}" dt="2020-02-02T17:02:38.476" v="29" actId="26606"/>
          <ac:grpSpMkLst>
            <pc:docMk/>
            <pc:sldMk cId="2580599175" sldId="263"/>
            <ac:grpSpMk id="45" creationId="{0D1657AB-F626-45CE-BC90-C2BC2E2D8FD8}"/>
          </ac:grpSpMkLst>
        </pc:grpChg>
        <pc:picChg chg="del">
          <ac:chgData name="Mayank Goswami" userId="ff456ca6-a571-4548-8ca3-2614c51489da" providerId="ADAL" clId="{3C9EA263-C175-47EB-AAD8-18F2FF5DD6D1}" dt="2020-02-02T17:00:27.559" v="23" actId="478"/>
          <ac:picMkLst>
            <pc:docMk/>
            <pc:sldMk cId="2580599175" sldId="263"/>
            <ac:picMk id="4" creationId="{BD509F8D-BC78-474C-87E3-92FD4F5B09B9}"/>
          </ac:picMkLst>
        </pc:picChg>
        <pc:picChg chg="add mod ord">
          <ac:chgData name="Mayank Goswami" userId="ff456ca6-a571-4548-8ca3-2614c51489da" providerId="ADAL" clId="{3C9EA263-C175-47EB-AAD8-18F2FF5DD6D1}" dt="2020-02-02T17:04:51.850" v="36" actId="14100"/>
          <ac:picMkLst>
            <pc:docMk/>
            <pc:sldMk cId="2580599175" sldId="263"/>
            <ac:picMk id="6" creationId="{83F20FEC-70F1-4B0D-817E-22155B697A0B}"/>
          </ac:picMkLst>
        </pc:picChg>
        <pc:picChg chg="add mod">
          <ac:chgData name="Mayank Goswami" userId="ff456ca6-a571-4548-8ca3-2614c51489da" providerId="ADAL" clId="{3C9EA263-C175-47EB-AAD8-18F2FF5DD6D1}" dt="2020-02-02T17:04:07.118" v="32" actId="26606"/>
          <ac:picMkLst>
            <pc:docMk/>
            <pc:sldMk cId="2580599175" sldId="263"/>
            <ac:picMk id="7" creationId="{7F038455-1B71-4843-887E-295A1A07D5AF}"/>
          </ac:picMkLst>
        </pc:picChg>
        <pc:picChg chg="add mod">
          <ac:chgData name="Mayank Goswami" userId="ff456ca6-a571-4548-8ca3-2614c51489da" providerId="ADAL" clId="{3C9EA263-C175-47EB-AAD8-18F2FF5DD6D1}" dt="2020-02-02T17:04:44.465" v="34" actId="14100"/>
          <ac:picMkLst>
            <pc:docMk/>
            <pc:sldMk cId="2580599175" sldId="263"/>
            <ac:picMk id="8" creationId="{A12F03B4-6128-4413-A510-DD629FD792C2}"/>
          </ac:picMkLst>
        </pc:picChg>
        <pc:picChg chg="del">
          <ac:chgData name="Mayank Goswami" userId="ff456ca6-a571-4548-8ca3-2614c51489da" providerId="ADAL" clId="{3C9EA263-C175-47EB-AAD8-18F2FF5DD6D1}" dt="2020-02-02T17:00:39.868" v="26" actId="26606"/>
          <ac:picMkLst>
            <pc:docMk/>
            <pc:sldMk cId="2580599175" sldId="263"/>
            <ac:picMk id="11" creationId="{8161BB1E-0062-4056-AB94-121EF614D5FB}"/>
          </ac:picMkLst>
        </pc:picChg>
        <pc:picChg chg="add del">
          <ac:chgData name="Mayank Goswami" userId="ff456ca6-a571-4548-8ca3-2614c51489da" providerId="ADAL" clId="{3C9EA263-C175-47EB-AAD8-18F2FF5DD6D1}" dt="2020-02-02T17:02:38.522" v="30" actId="26606"/>
          <ac:picMkLst>
            <pc:docMk/>
            <pc:sldMk cId="2580599175" sldId="263"/>
            <ac:picMk id="26" creationId="{449D3543-8D0A-40E1-9AF0-8F6CA1B45A6F}"/>
          </ac:picMkLst>
        </pc:picChg>
        <pc:picChg chg="add del">
          <ac:chgData name="Mayank Goswami" userId="ff456ca6-a571-4548-8ca3-2614c51489da" providerId="ADAL" clId="{3C9EA263-C175-47EB-AAD8-18F2FF5DD6D1}" dt="2020-02-02T17:02:38.476" v="29" actId="26606"/>
          <ac:picMkLst>
            <pc:docMk/>
            <pc:sldMk cId="2580599175" sldId="263"/>
            <ac:picMk id="41" creationId="{4B1AA877-09FE-4988-B95D-729E4F2BC960}"/>
          </ac:picMkLst>
        </pc:picChg>
        <pc:picChg chg="add del">
          <ac:chgData name="Mayank Goswami" userId="ff456ca6-a571-4548-8ca3-2614c51489da" providerId="ADAL" clId="{3C9EA263-C175-47EB-AAD8-18F2FF5DD6D1}" dt="2020-02-02T17:04:07.118" v="32" actId="26606"/>
          <ac:picMkLst>
            <pc:docMk/>
            <pc:sldMk cId="2580599175" sldId="263"/>
            <ac:picMk id="55" creationId="{4B1AA877-09FE-4988-B95D-729E4F2BC960}"/>
          </ac:picMkLst>
        </pc:picChg>
        <pc:picChg chg="add">
          <ac:chgData name="Mayank Goswami" userId="ff456ca6-a571-4548-8ca3-2614c51489da" providerId="ADAL" clId="{3C9EA263-C175-47EB-AAD8-18F2FF5DD6D1}" dt="2020-02-02T17:04:07.118" v="32" actId="26606"/>
          <ac:picMkLst>
            <pc:docMk/>
            <pc:sldMk cId="2580599175" sldId="263"/>
            <ac:picMk id="63" creationId="{CBAB5DA9-79DC-46BD-A512-56A8EFF485D2}"/>
          </ac:picMkLst>
        </pc:picChg>
        <pc:cxnChg chg="del">
          <ac:chgData name="Mayank Goswami" userId="ff456ca6-a571-4548-8ca3-2614c51489da" providerId="ADAL" clId="{3C9EA263-C175-47EB-AAD8-18F2FF5DD6D1}" dt="2020-02-02T17:00:39.868" v="26" actId="26606"/>
          <ac:cxnSpMkLst>
            <pc:docMk/>
            <pc:sldMk cId="2580599175" sldId="263"/>
            <ac:cxnSpMk id="13" creationId="{8FBC01E2-D629-4319-B5CB-BFA461B8CF30}"/>
          </ac:cxnSpMkLst>
        </pc:cxnChg>
        <pc:cxnChg chg="add del">
          <ac:chgData name="Mayank Goswami" userId="ff456ca6-a571-4548-8ca3-2614c51489da" providerId="ADAL" clId="{3C9EA263-C175-47EB-AAD8-18F2FF5DD6D1}" dt="2020-02-02T17:02:38.522" v="30" actId="26606"/>
          <ac:cxnSpMkLst>
            <pc:docMk/>
            <pc:sldMk cId="2580599175" sldId="263"/>
            <ac:cxnSpMk id="28" creationId="{93DEAED4-B139-47BA-8465-055B31546BA1}"/>
          </ac:cxnSpMkLst>
        </pc:cxnChg>
        <pc:cxnChg chg="add del">
          <ac:chgData name="Mayank Goswami" userId="ff456ca6-a571-4548-8ca3-2614c51489da" providerId="ADAL" clId="{3C9EA263-C175-47EB-AAD8-18F2FF5DD6D1}" dt="2020-02-02T17:02:38.476" v="29" actId="26606"/>
          <ac:cxnSpMkLst>
            <pc:docMk/>
            <pc:sldMk cId="2580599175" sldId="263"/>
            <ac:cxnSpMk id="43" creationId="{66034D98-8665-421D-8716-7748C50B9777}"/>
          </ac:cxnSpMkLst>
        </pc:cxnChg>
        <pc:cxnChg chg="add del">
          <ac:chgData name="Mayank Goswami" userId="ff456ca6-a571-4548-8ca3-2614c51489da" providerId="ADAL" clId="{3C9EA263-C175-47EB-AAD8-18F2FF5DD6D1}" dt="2020-02-02T17:04:07.118" v="32" actId="26606"/>
          <ac:cxnSpMkLst>
            <pc:docMk/>
            <pc:sldMk cId="2580599175" sldId="263"/>
            <ac:cxnSpMk id="56" creationId="{66034D98-8665-421D-8716-7748C50B9777}"/>
          </ac:cxnSpMkLst>
        </pc:cxnChg>
        <pc:cxnChg chg="add">
          <ac:chgData name="Mayank Goswami" userId="ff456ca6-a571-4548-8ca3-2614c51489da" providerId="ADAL" clId="{3C9EA263-C175-47EB-AAD8-18F2FF5DD6D1}" dt="2020-02-02T17:04:07.118" v="32" actId="26606"/>
          <ac:cxnSpMkLst>
            <pc:docMk/>
            <pc:sldMk cId="2580599175" sldId="263"/>
            <ac:cxnSpMk id="65" creationId="{302A9421-39C5-4CA9-8A9B-055532735415}"/>
          </ac:cxnSpMkLst>
        </pc:cxnChg>
      </pc:sldChg>
    </pc:docChg>
  </pc:docChgLst>
  <pc:docChgLst>
    <pc:chgData name="Mayank Goswami" userId="ff456ca6-a571-4548-8ca3-2614c51489da" providerId="ADAL" clId="{1DDE3688-A5EF-4E3A-B575-D6AD4B95D856}"/>
    <pc:docChg chg="custSel mod modSld">
      <pc:chgData name="Mayank Goswami" userId="ff456ca6-a571-4548-8ca3-2614c51489da" providerId="ADAL" clId="{1DDE3688-A5EF-4E3A-B575-D6AD4B95D856}" dt="2020-03-07T22:34:14.159" v="7" actId="26606"/>
      <pc:docMkLst>
        <pc:docMk/>
      </pc:docMkLst>
      <pc:sldChg chg="addSp delSp modSp">
        <pc:chgData name="Mayank Goswami" userId="ff456ca6-a571-4548-8ca3-2614c51489da" providerId="ADAL" clId="{1DDE3688-A5EF-4E3A-B575-D6AD4B95D856}" dt="2020-03-07T22:34:14.159" v="7" actId="26606"/>
        <pc:sldMkLst>
          <pc:docMk/>
          <pc:sldMk cId="2580599175" sldId="263"/>
        </pc:sldMkLst>
        <pc:spChg chg="mod">
          <ac:chgData name="Mayank Goswami" userId="ff456ca6-a571-4548-8ca3-2614c51489da" providerId="ADAL" clId="{1DDE3688-A5EF-4E3A-B575-D6AD4B95D856}" dt="2020-03-07T22:34:14.159" v="7" actId="26606"/>
          <ac:spMkLst>
            <pc:docMk/>
            <pc:sldMk cId="2580599175" sldId="263"/>
            <ac:spMk id="2" creationId="{00000000-0000-0000-0000-000000000000}"/>
          </ac:spMkLst>
        </pc:spChg>
        <pc:spChg chg="add del mod">
          <ac:chgData name="Mayank Goswami" userId="ff456ca6-a571-4548-8ca3-2614c51489da" providerId="ADAL" clId="{1DDE3688-A5EF-4E3A-B575-D6AD4B95D856}" dt="2020-03-07T22:34:08.714" v="3"/>
          <ac:spMkLst>
            <pc:docMk/>
            <pc:sldMk cId="2580599175" sldId="263"/>
            <ac:spMk id="4" creationId="{C97C8C90-CD61-457B-A03A-75C7F698BE7E}"/>
          </ac:spMkLst>
        </pc:spChg>
        <pc:spChg chg="del">
          <ac:chgData name="Mayank Goswami" userId="ff456ca6-a571-4548-8ca3-2614c51489da" providerId="ADAL" clId="{1DDE3688-A5EF-4E3A-B575-D6AD4B95D856}" dt="2020-03-07T22:34:14.159" v="7" actId="26606"/>
          <ac:spMkLst>
            <pc:docMk/>
            <pc:sldMk cId="2580599175" sldId="263"/>
            <ac:spMk id="61" creationId="{55103290-D871-41E5-B75E-0C072C496587}"/>
          </ac:spMkLst>
        </pc:spChg>
        <pc:spChg chg="add">
          <ac:chgData name="Mayank Goswami" userId="ff456ca6-a571-4548-8ca3-2614c51489da" providerId="ADAL" clId="{1DDE3688-A5EF-4E3A-B575-D6AD4B95D856}" dt="2020-03-07T22:34:14.159" v="7" actId="26606"/>
          <ac:spMkLst>
            <pc:docMk/>
            <pc:sldMk cId="2580599175" sldId="263"/>
            <ac:spMk id="70" creationId="{C72108A5-CE2C-4966-B863-66581E6E4801}"/>
          </ac:spMkLst>
        </pc:spChg>
        <pc:grpChg chg="add">
          <ac:chgData name="Mayank Goswami" userId="ff456ca6-a571-4548-8ca3-2614c51489da" providerId="ADAL" clId="{1DDE3688-A5EF-4E3A-B575-D6AD4B95D856}" dt="2020-03-07T22:34:14.159" v="7" actId="26606"/>
          <ac:grpSpMkLst>
            <pc:docMk/>
            <pc:sldMk cId="2580599175" sldId="263"/>
            <ac:grpSpMk id="76" creationId="{A030695F-0E8E-4F69-B37A-CE035769417B}"/>
          </ac:grpSpMkLst>
        </pc:grpChg>
        <pc:picChg chg="del">
          <ac:chgData name="Mayank Goswami" userId="ff456ca6-a571-4548-8ca3-2614c51489da" providerId="ADAL" clId="{1DDE3688-A5EF-4E3A-B575-D6AD4B95D856}" dt="2020-03-07T22:34:06.807" v="2" actId="478"/>
          <ac:picMkLst>
            <pc:docMk/>
            <pc:sldMk cId="2580599175" sldId="263"/>
            <ac:picMk id="6" creationId="{83F20FEC-70F1-4B0D-817E-22155B697A0B}"/>
          </ac:picMkLst>
        </pc:picChg>
        <pc:picChg chg="del">
          <ac:chgData name="Mayank Goswami" userId="ff456ca6-a571-4548-8ca3-2614c51489da" providerId="ADAL" clId="{1DDE3688-A5EF-4E3A-B575-D6AD4B95D856}" dt="2020-03-07T22:34:02.895" v="0" actId="478"/>
          <ac:picMkLst>
            <pc:docMk/>
            <pc:sldMk cId="2580599175" sldId="263"/>
            <ac:picMk id="7" creationId="{7F038455-1B71-4843-887E-295A1A07D5AF}"/>
          </ac:picMkLst>
        </pc:picChg>
        <pc:picChg chg="del">
          <ac:chgData name="Mayank Goswami" userId="ff456ca6-a571-4548-8ca3-2614c51489da" providerId="ADAL" clId="{1DDE3688-A5EF-4E3A-B575-D6AD4B95D856}" dt="2020-03-07T22:34:04.452" v="1" actId="478"/>
          <ac:picMkLst>
            <pc:docMk/>
            <pc:sldMk cId="2580599175" sldId="263"/>
            <ac:picMk id="8" creationId="{A12F03B4-6128-4413-A510-DD629FD792C2}"/>
          </ac:picMkLst>
        </pc:picChg>
        <pc:picChg chg="add mod">
          <ac:chgData name="Mayank Goswami" userId="ff456ca6-a571-4548-8ca3-2614c51489da" providerId="ADAL" clId="{1DDE3688-A5EF-4E3A-B575-D6AD4B95D856}" dt="2020-03-07T22:34:14.159" v="7" actId="26606"/>
          <ac:picMkLst>
            <pc:docMk/>
            <pc:sldMk cId="2580599175" sldId="263"/>
            <ac:picMk id="9" creationId="{0EDE2747-3460-4135-9399-C4D885D592BE}"/>
          </ac:picMkLst>
        </pc:picChg>
        <pc:picChg chg="del">
          <ac:chgData name="Mayank Goswami" userId="ff456ca6-a571-4548-8ca3-2614c51489da" providerId="ADAL" clId="{1DDE3688-A5EF-4E3A-B575-D6AD4B95D856}" dt="2020-03-07T22:34:14.159" v="7" actId="26606"/>
          <ac:picMkLst>
            <pc:docMk/>
            <pc:sldMk cId="2580599175" sldId="263"/>
            <ac:picMk id="63" creationId="{CBAB5DA9-79DC-46BD-A512-56A8EFF485D2}"/>
          </ac:picMkLst>
        </pc:picChg>
        <pc:picChg chg="add">
          <ac:chgData name="Mayank Goswami" userId="ff456ca6-a571-4548-8ca3-2614c51489da" providerId="ADAL" clId="{1DDE3688-A5EF-4E3A-B575-D6AD4B95D856}" dt="2020-03-07T22:34:14.159" v="7" actId="26606"/>
          <ac:picMkLst>
            <pc:docMk/>
            <pc:sldMk cId="2580599175" sldId="263"/>
            <ac:picMk id="72" creationId="{34DF22E0-9870-4CBF-AA3A-D710A9D8D999}"/>
          </ac:picMkLst>
        </pc:picChg>
        <pc:cxnChg chg="del">
          <ac:chgData name="Mayank Goswami" userId="ff456ca6-a571-4548-8ca3-2614c51489da" providerId="ADAL" clId="{1DDE3688-A5EF-4E3A-B575-D6AD4B95D856}" dt="2020-03-07T22:34:14.159" v="7" actId="26606"/>
          <ac:cxnSpMkLst>
            <pc:docMk/>
            <pc:sldMk cId="2580599175" sldId="263"/>
            <ac:cxnSpMk id="65" creationId="{302A9421-39C5-4CA9-8A9B-055532735415}"/>
          </ac:cxnSpMkLst>
        </pc:cxnChg>
        <pc:cxnChg chg="add">
          <ac:chgData name="Mayank Goswami" userId="ff456ca6-a571-4548-8ca3-2614c51489da" providerId="ADAL" clId="{1DDE3688-A5EF-4E3A-B575-D6AD4B95D856}" dt="2020-03-07T22:34:14.159" v="7" actId="26606"/>
          <ac:cxnSpMkLst>
            <pc:docMk/>
            <pc:sldMk cId="2580599175" sldId="263"/>
            <ac:cxnSpMk id="74" creationId="{4348DA73-B56C-4BAB-9988-C048297EF40C}"/>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713A51-D83F-4EC0-93C6-15174299246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E9B585C-1F24-4794-99F2-6130057AF44D}">
      <dgm:prSet/>
      <dgm:spPr/>
      <dgm:t>
        <a:bodyPr/>
        <a:lstStyle/>
        <a:p>
          <a:pPr>
            <a:lnSpc>
              <a:spcPct val="100000"/>
            </a:lnSpc>
            <a:defRPr cap="all"/>
          </a:pPr>
          <a:r>
            <a:rPr lang="en-US"/>
            <a:t>Objective</a:t>
          </a:r>
        </a:p>
      </dgm:t>
    </dgm:pt>
    <dgm:pt modelId="{EB2150FC-BC08-478D-9A19-622BFD56BE7B}" type="parTrans" cxnId="{AD1F54C1-CD49-4E9F-9E5E-EDEB23E19E1B}">
      <dgm:prSet/>
      <dgm:spPr/>
      <dgm:t>
        <a:bodyPr/>
        <a:lstStyle/>
        <a:p>
          <a:endParaRPr lang="en-US"/>
        </a:p>
      </dgm:t>
    </dgm:pt>
    <dgm:pt modelId="{EE45A3B2-9E6D-48FD-A219-7BEE2CEC77AC}" type="sibTrans" cxnId="{AD1F54C1-CD49-4E9F-9E5E-EDEB23E19E1B}">
      <dgm:prSet/>
      <dgm:spPr/>
      <dgm:t>
        <a:bodyPr/>
        <a:lstStyle/>
        <a:p>
          <a:endParaRPr lang="en-US"/>
        </a:p>
      </dgm:t>
    </dgm:pt>
    <dgm:pt modelId="{489E8472-6834-48AF-86C7-DDCE663E4C63}">
      <dgm:prSet/>
      <dgm:spPr/>
      <dgm:t>
        <a:bodyPr/>
        <a:lstStyle/>
        <a:p>
          <a:pPr>
            <a:lnSpc>
              <a:spcPct val="100000"/>
            </a:lnSpc>
            <a:defRPr cap="all"/>
          </a:pPr>
          <a:r>
            <a:rPr lang="en-US"/>
            <a:t>Data Explanation</a:t>
          </a:r>
        </a:p>
      </dgm:t>
    </dgm:pt>
    <dgm:pt modelId="{A822DC0A-D0AD-45C2-8C95-87267F27CA2C}" type="parTrans" cxnId="{BD52D755-A1D7-44C6-BF4C-2A2B94E1C8F2}">
      <dgm:prSet/>
      <dgm:spPr/>
      <dgm:t>
        <a:bodyPr/>
        <a:lstStyle/>
        <a:p>
          <a:endParaRPr lang="en-US"/>
        </a:p>
      </dgm:t>
    </dgm:pt>
    <dgm:pt modelId="{B9F6931F-68B8-465C-BE2F-DA8505607148}" type="sibTrans" cxnId="{BD52D755-A1D7-44C6-BF4C-2A2B94E1C8F2}">
      <dgm:prSet/>
      <dgm:spPr/>
      <dgm:t>
        <a:bodyPr/>
        <a:lstStyle/>
        <a:p>
          <a:endParaRPr lang="en-US"/>
        </a:p>
      </dgm:t>
    </dgm:pt>
    <dgm:pt modelId="{D2EDC3B4-80DB-4CFB-A510-5043D97385BB}">
      <dgm:prSet/>
      <dgm:spPr/>
      <dgm:t>
        <a:bodyPr/>
        <a:lstStyle/>
        <a:p>
          <a:pPr>
            <a:lnSpc>
              <a:spcPct val="100000"/>
            </a:lnSpc>
            <a:defRPr cap="all"/>
          </a:pPr>
          <a:r>
            <a:rPr lang="en-US"/>
            <a:t>Data Preprocessing</a:t>
          </a:r>
        </a:p>
      </dgm:t>
    </dgm:pt>
    <dgm:pt modelId="{4242AE8D-7E5F-485A-8587-7AE874C653EA}" type="parTrans" cxnId="{54766C44-F174-4104-938B-97A5147718AF}">
      <dgm:prSet/>
      <dgm:spPr/>
      <dgm:t>
        <a:bodyPr/>
        <a:lstStyle/>
        <a:p>
          <a:endParaRPr lang="en-US"/>
        </a:p>
      </dgm:t>
    </dgm:pt>
    <dgm:pt modelId="{7289365E-289B-41B0-92D3-735D4BCD8C3E}" type="sibTrans" cxnId="{54766C44-F174-4104-938B-97A5147718AF}">
      <dgm:prSet/>
      <dgm:spPr/>
      <dgm:t>
        <a:bodyPr/>
        <a:lstStyle/>
        <a:p>
          <a:endParaRPr lang="en-US"/>
        </a:p>
      </dgm:t>
    </dgm:pt>
    <dgm:pt modelId="{7844496D-B767-424F-9D0E-560F2DCFBB3E}">
      <dgm:prSet/>
      <dgm:spPr/>
      <dgm:t>
        <a:bodyPr/>
        <a:lstStyle/>
        <a:p>
          <a:pPr>
            <a:lnSpc>
              <a:spcPct val="100000"/>
            </a:lnSpc>
            <a:defRPr cap="all"/>
          </a:pPr>
          <a:r>
            <a:rPr lang="en-US"/>
            <a:t>Classification Models</a:t>
          </a:r>
        </a:p>
      </dgm:t>
    </dgm:pt>
    <dgm:pt modelId="{3D435B7B-3F3F-4BF9-AD4E-880D1FEC6E57}" type="parTrans" cxnId="{DE2269F9-1B6F-477A-8134-A06399F05AA2}">
      <dgm:prSet/>
      <dgm:spPr/>
      <dgm:t>
        <a:bodyPr/>
        <a:lstStyle/>
        <a:p>
          <a:endParaRPr lang="en-US"/>
        </a:p>
      </dgm:t>
    </dgm:pt>
    <dgm:pt modelId="{0812C1CA-F828-4ECA-AB3A-75ABCF812C61}" type="sibTrans" cxnId="{DE2269F9-1B6F-477A-8134-A06399F05AA2}">
      <dgm:prSet/>
      <dgm:spPr/>
      <dgm:t>
        <a:bodyPr/>
        <a:lstStyle/>
        <a:p>
          <a:endParaRPr lang="en-US"/>
        </a:p>
      </dgm:t>
    </dgm:pt>
    <dgm:pt modelId="{7E673DCE-E91A-4561-A525-B132057BD149}">
      <dgm:prSet/>
      <dgm:spPr/>
      <dgm:t>
        <a:bodyPr/>
        <a:lstStyle/>
        <a:p>
          <a:pPr>
            <a:lnSpc>
              <a:spcPct val="100000"/>
            </a:lnSpc>
            <a:defRPr cap="all"/>
          </a:pPr>
          <a:r>
            <a:rPr lang="en-US"/>
            <a:t>Evaluation and Validation</a:t>
          </a:r>
        </a:p>
      </dgm:t>
    </dgm:pt>
    <dgm:pt modelId="{605A16A6-6542-4008-97A4-29763BE51BF8}" type="parTrans" cxnId="{02473176-B92E-4837-BCD4-96E2B11F9DC8}">
      <dgm:prSet/>
      <dgm:spPr/>
      <dgm:t>
        <a:bodyPr/>
        <a:lstStyle/>
        <a:p>
          <a:endParaRPr lang="en-US"/>
        </a:p>
      </dgm:t>
    </dgm:pt>
    <dgm:pt modelId="{2BB62E44-53E4-40A6-A19E-739F2F512983}" type="sibTrans" cxnId="{02473176-B92E-4837-BCD4-96E2B11F9DC8}">
      <dgm:prSet/>
      <dgm:spPr/>
      <dgm:t>
        <a:bodyPr/>
        <a:lstStyle/>
        <a:p>
          <a:endParaRPr lang="en-US"/>
        </a:p>
      </dgm:t>
    </dgm:pt>
    <dgm:pt modelId="{898D72BA-BB01-4CD6-BB57-91ABAA007161}">
      <dgm:prSet/>
      <dgm:spPr/>
      <dgm:t>
        <a:bodyPr/>
        <a:lstStyle/>
        <a:p>
          <a:pPr>
            <a:lnSpc>
              <a:spcPct val="100000"/>
            </a:lnSpc>
            <a:defRPr cap="all"/>
          </a:pPr>
          <a:r>
            <a:rPr lang="en-US"/>
            <a:t>Conclusion</a:t>
          </a:r>
        </a:p>
      </dgm:t>
    </dgm:pt>
    <dgm:pt modelId="{14561B64-2193-46DB-8BC8-82E6D08E9B81}" type="parTrans" cxnId="{19BABF5E-FA09-4874-BDE7-8DCEB20ACA72}">
      <dgm:prSet/>
      <dgm:spPr/>
      <dgm:t>
        <a:bodyPr/>
        <a:lstStyle/>
        <a:p>
          <a:endParaRPr lang="en-US"/>
        </a:p>
      </dgm:t>
    </dgm:pt>
    <dgm:pt modelId="{9E7F5C77-ECCF-4E7A-8CDB-CBA5D7CC8EF4}" type="sibTrans" cxnId="{19BABF5E-FA09-4874-BDE7-8DCEB20ACA72}">
      <dgm:prSet/>
      <dgm:spPr/>
      <dgm:t>
        <a:bodyPr/>
        <a:lstStyle/>
        <a:p>
          <a:endParaRPr lang="en-US"/>
        </a:p>
      </dgm:t>
    </dgm:pt>
    <dgm:pt modelId="{2D2AA706-5567-46B6-A37E-CFC732F110CD}">
      <dgm:prSet/>
      <dgm:spPr/>
      <dgm:t>
        <a:bodyPr/>
        <a:lstStyle/>
        <a:p>
          <a:pPr>
            <a:lnSpc>
              <a:spcPct val="100000"/>
            </a:lnSpc>
            <a:defRPr cap="all"/>
          </a:pPr>
          <a:r>
            <a:rPr lang="en-US" dirty="0"/>
            <a:t>ANOVA</a:t>
          </a:r>
        </a:p>
      </dgm:t>
    </dgm:pt>
    <dgm:pt modelId="{656F5CFD-28EE-460A-B3B6-153E204D812F}" type="parTrans" cxnId="{31B87A23-485E-4720-BB39-56C8FF329AD8}">
      <dgm:prSet/>
      <dgm:spPr/>
      <dgm:t>
        <a:bodyPr/>
        <a:lstStyle/>
        <a:p>
          <a:endParaRPr lang="en-US"/>
        </a:p>
      </dgm:t>
    </dgm:pt>
    <dgm:pt modelId="{3F043D0D-55DB-4FD0-98A4-0CBCA1E64392}" type="sibTrans" cxnId="{31B87A23-485E-4720-BB39-56C8FF329AD8}">
      <dgm:prSet/>
      <dgm:spPr/>
      <dgm:t>
        <a:bodyPr/>
        <a:lstStyle/>
        <a:p>
          <a:endParaRPr lang="en-US"/>
        </a:p>
      </dgm:t>
    </dgm:pt>
    <dgm:pt modelId="{06D90FC1-F80C-488A-91F9-88830F393B7C}" type="pres">
      <dgm:prSet presAssocID="{B4713A51-D83F-4EC0-93C6-151742992462}" presName="root" presStyleCnt="0">
        <dgm:presLayoutVars>
          <dgm:dir/>
          <dgm:resizeHandles val="exact"/>
        </dgm:presLayoutVars>
      </dgm:prSet>
      <dgm:spPr/>
    </dgm:pt>
    <dgm:pt modelId="{925A5F98-D28E-4A0D-9EC7-87FED337FA3C}" type="pres">
      <dgm:prSet presAssocID="{7E9B585C-1F24-4794-99F2-6130057AF44D}" presName="compNode" presStyleCnt="0"/>
      <dgm:spPr/>
    </dgm:pt>
    <dgm:pt modelId="{3C4631A3-9AF0-44FC-BA08-D829B3E3AFFD}" type="pres">
      <dgm:prSet presAssocID="{7E9B585C-1F24-4794-99F2-6130057AF44D}" presName="iconBgRect" presStyleLbl="bgShp" presStyleIdx="0" presStyleCnt="7"/>
      <dgm:spPr/>
    </dgm:pt>
    <dgm:pt modelId="{D41AC855-8B79-403C-8961-848842176B45}" type="pres">
      <dgm:prSet presAssocID="{7E9B585C-1F24-4794-99F2-6130057AF44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0F5660A-6933-4F18-B0AC-74299BBF42C0}" type="pres">
      <dgm:prSet presAssocID="{7E9B585C-1F24-4794-99F2-6130057AF44D}" presName="spaceRect" presStyleCnt="0"/>
      <dgm:spPr/>
    </dgm:pt>
    <dgm:pt modelId="{304D49D1-CD88-4A83-98D3-16B3166ED159}" type="pres">
      <dgm:prSet presAssocID="{7E9B585C-1F24-4794-99F2-6130057AF44D}" presName="textRect" presStyleLbl="revTx" presStyleIdx="0" presStyleCnt="7">
        <dgm:presLayoutVars>
          <dgm:chMax val="1"/>
          <dgm:chPref val="1"/>
        </dgm:presLayoutVars>
      </dgm:prSet>
      <dgm:spPr/>
    </dgm:pt>
    <dgm:pt modelId="{3B8DB768-C245-4E25-9E75-4AD3DE95B819}" type="pres">
      <dgm:prSet presAssocID="{EE45A3B2-9E6D-48FD-A219-7BEE2CEC77AC}" presName="sibTrans" presStyleCnt="0"/>
      <dgm:spPr/>
    </dgm:pt>
    <dgm:pt modelId="{25B2301A-37B8-430E-A5D7-32E71DF29366}" type="pres">
      <dgm:prSet presAssocID="{489E8472-6834-48AF-86C7-DDCE663E4C63}" presName="compNode" presStyleCnt="0"/>
      <dgm:spPr/>
    </dgm:pt>
    <dgm:pt modelId="{974DB762-9CA3-440F-B9DF-381CBE993DCC}" type="pres">
      <dgm:prSet presAssocID="{489E8472-6834-48AF-86C7-DDCE663E4C63}" presName="iconBgRect" presStyleLbl="bgShp" presStyleIdx="1" presStyleCnt="7"/>
      <dgm:spPr/>
    </dgm:pt>
    <dgm:pt modelId="{8035B588-BA60-4E63-BC2E-71AABA3B10DD}" type="pres">
      <dgm:prSet presAssocID="{489E8472-6834-48AF-86C7-DDCE663E4C6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3DEBFBA-ABE7-46DF-96FC-572CEF35B398}" type="pres">
      <dgm:prSet presAssocID="{489E8472-6834-48AF-86C7-DDCE663E4C63}" presName="spaceRect" presStyleCnt="0"/>
      <dgm:spPr/>
    </dgm:pt>
    <dgm:pt modelId="{81A097EF-4D20-4EDC-A6DC-A63C98C18D4F}" type="pres">
      <dgm:prSet presAssocID="{489E8472-6834-48AF-86C7-DDCE663E4C63}" presName="textRect" presStyleLbl="revTx" presStyleIdx="1" presStyleCnt="7">
        <dgm:presLayoutVars>
          <dgm:chMax val="1"/>
          <dgm:chPref val="1"/>
        </dgm:presLayoutVars>
      </dgm:prSet>
      <dgm:spPr/>
    </dgm:pt>
    <dgm:pt modelId="{C343106F-41F0-4371-9AE2-E3889D2C9BA6}" type="pres">
      <dgm:prSet presAssocID="{B9F6931F-68B8-465C-BE2F-DA8505607148}" presName="sibTrans" presStyleCnt="0"/>
      <dgm:spPr/>
    </dgm:pt>
    <dgm:pt modelId="{8A93DB9F-D111-4CA3-A948-2506EFBE7001}" type="pres">
      <dgm:prSet presAssocID="{D2EDC3B4-80DB-4CFB-A510-5043D97385BB}" presName="compNode" presStyleCnt="0"/>
      <dgm:spPr/>
    </dgm:pt>
    <dgm:pt modelId="{1DBA4097-659A-4E0C-B0D6-DFD7B068A8AF}" type="pres">
      <dgm:prSet presAssocID="{D2EDC3B4-80DB-4CFB-A510-5043D97385BB}" presName="iconBgRect" presStyleLbl="bgShp" presStyleIdx="2" presStyleCnt="7"/>
      <dgm:spPr/>
    </dgm:pt>
    <dgm:pt modelId="{34FEEA4A-81AB-4D0A-B274-2F0A824522A1}" type="pres">
      <dgm:prSet presAssocID="{D2EDC3B4-80DB-4CFB-A510-5043D97385B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2620FB3D-746A-4A4B-B95F-8BA987051F74}" type="pres">
      <dgm:prSet presAssocID="{D2EDC3B4-80DB-4CFB-A510-5043D97385BB}" presName="spaceRect" presStyleCnt="0"/>
      <dgm:spPr/>
    </dgm:pt>
    <dgm:pt modelId="{E5DF64FC-3323-4A41-86F2-3E194F024ECC}" type="pres">
      <dgm:prSet presAssocID="{D2EDC3B4-80DB-4CFB-A510-5043D97385BB}" presName="textRect" presStyleLbl="revTx" presStyleIdx="2" presStyleCnt="7">
        <dgm:presLayoutVars>
          <dgm:chMax val="1"/>
          <dgm:chPref val="1"/>
        </dgm:presLayoutVars>
      </dgm:prSet>
      <dgm:spPr/>
    </dgm:pt>
    <dgm:pt modelId="{C876E136-80A0-4A81-A129-7CDA48EA5A09}" type="pres">
      <dgm:prSet presAssocID="{7289365E-289B-41B0-92D3-735D4BCD8C3E}" presName="sibTrans" presStyleCnt="0"/>
      <dgm:spPr/>
    </dgm:pt>
    <dgm:pt modelId="{9EAF586A-B7D5-419A-9EDF-AF305A524BDF}" type="pres">
      <dgm:prSet presAssocID="{2D2AA706-5567-46B6-A37E-CFC732F110CD}" presName="compNode" presStyleCnt="0"/>
      <dgm:spPr/>
    </dgm:pt>
    <dgm:pt modelId="{6707688D-AC5A-4A47-A826-B41F54D24ECA}" type="pres">
      <dgm:prSet presAssocID="{2D2AA706-5567-46B6-A37E-CFC732F110CD}" presName="iconBgRect" presStyleLbl="bgShp" presStyleIdx="3" presStyleCnt="7"/>
      <dgm:spPr/>
    </dgm:pt>
    <dgm:pt modelId="{83E18062-6C32-4EE5-8E0E-2A1AFC267531}" type="pres">
      <dgm:prSet presAssocID="{2D2AA706-5567-46B6-A37E-CFC732F110C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072ACCDB-C3E8-4B59-990E-649F44BE8052}" type="pres">
      <dgm:prSet presAssocID="{2D2AA706-5567-46B6-A37E-CFC732F110CD}" presName="spaceRect" presStyleCnt="0"/>
      <dgm:spPr/>
    </dgm:pt>
    <dgm:pt modelId="{E2E1EAF9-3B46-44E8-AD8F-B8A99450BC4E}" type="pres">
      <dgm:prSet presAssocID="{2D2AA706-5567-46B6-A37E-CFC732F110CD}" presName="textRect" presStyleLbl="revTx" presStyleIdx="3" presStyleCnt="7">
        <dgm:presLayoutVars>
          <dgm:chMax val="1"/>
          <dgm:chPref val="1"/>
        </dgm:presLayoutVars>
      </dgm:prSet>
      <dgm:spPr/>
    </dgm:pt>
    <dgm:pt modelId="{CA46157F-B0E1-4DB5-AE9F-B3C0CD79111D}" type="pres">
      <dgm:prSet presAssocID="{3F043D0D-55DB-4FD0-98A4-0CBCA1E64392}" presName="sibTrans" presStyleCnt="0"/>
      <dgm:spPr/>
    </dgm:pt>
    <dgm:pt modelId="{C8F302D1-2CAE-45DA-928A-4C08C4E5ACEA}" type="pres">
      <dgm:prSet presAssocID="{7844496D-B767-424F-9D0E-560F2DCFBB3E}" presName="compNode" presStyleCnt="0"/>
      <dgm:spPr/>
    </dgm:pt>
    <dgm:pt modelId="{0CA05382-6FE1-42E7-841E-A53E0A80B8BD}" type="pres">
      <dgm:prSet presAssocID="{7844496D-B767-424F-9D0E-560F2DCFBB3E}" presName="iconBgRect" presStyleLbl="bgShp" presStyleIdx="4" presStyleCnt="7"/>
      <dgm:spPr/>
    </dgm:pt>
    <dgm:pt modelId="{D6D4C810-C48A-4E84-BF2C-385A1B6CCA97}" type="pres">
      <dgm:prSet presAssocID="{7844496D-B767-424F-9D0E-560F2DCFBB3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648F0AC1-9C50-4226-B334-61F7456947C8}" type="pres">
      <dgm:prSet presAssocID="{7844496D-B767-424F-9D0E-560F2DCFBB3E}" presName="spaceRect" presStyleCnt="0"/>
      <dgm:spPr/>
    </dgm:pt>
    <dgm:pt modelId="{E9BEA098-096B-4414-8A9C-D6E2941B9745}" type="pres">
      <dgm:prSet presAssocID="{7844496D-B767-424F-9D0E-560F2DCFBB3E}" presName="textRect" presStyleLbl="revTx" presStyleIdx="4" presStyleCnt="7">
        <dgm:presLayoutVars>
          <dgm:chMax val="1"/>
          <dgm:chPref val="1"/>
        </dgm:presLayoutVars>
      </dgm:prSet>
      <dgm:spPr/>
    </dgm:pt>
    <dgm:pt modelId="{B64F7F65-2D1E-49CD-BCA0-24275A1CFBA3}" type="pres">
      <dgm:prSet presAssocID="{0812C1CA-F828-4ECA-AB3A-75ABCF812C61}" presName="sibTrans" presStyleCnt="0"/>
      <dgm:spPr/>
    </dgm:pt>
    <dgm:pt modelId="{9C426162-F474-49B0-B31F-48F81659724D}" type="pres">
      <dgm:prSet presAssocID="{7E673DCE-E91A-4561-A525-B132057BD149}" presName="compNode" presStyleCnt="0"/>
      <dgm:spPr/>
    </dgm:pt>
    <dgm:pt modelId="{1ADDC6BB-A64F-44E1-A260-6A1BF79032FC}" type="pres">
      <dgm:prSet presAssocID="{7E673DCE-E91A-4561-A525-B132057BD149}" presName="iconBgRect" presStyleLbl="bgShp" presStyleIdx="5" presStyleCnt="7"/>
      <dgm:spPr/>
    </dgm:pt>
    <dgm:pt modelId="{8869F60A-87E5-4E78-AA35-4DEEBC3C473E}" type="pres">
      <dgm:prSet presAssocID="{7E673DCE-E91A-4561-A525-B132057BD14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13722E43-F626-4C7F-9A11-A2413275B3FB}" type="pres">
      <dgm:prSet presAssocID="{7E673DCE-E91A-4561-A525-B132057BD149}" presName="spaceRect" presStyleCnt="0"/>
      <dgm:spPr/>
    </dgm:pt>
    <dgm:pt modelId="{E5EC7286-579F-44B7-9948-3EE1FEABDE43}" type="pres">
      <dgm:prSet presAssocID="{7E673DCE-E91A-4561-A525-B132057BD149}" presName="textRect" presStyleLbl="revTx" presStyleIdx="5" presStyleCnt="7">
        <dgm:presLayoutVars>
          <dgm:chMax val="1"/>
          <dgm:chPref val="1"/>
        </dgm:presLayoutVars>
      </dgm:prSet>
      <dgm:spPr/>
    </dgm:pt>
    <dgm:pt modelId="{C324667B-D40F-4AF6-A6F2-18358EF7656F}" type="pres">
      <dgm:prSet presAssocID="{2BB62E44-53E4-40A6-A19E-739F2F512983}" presName="sibTrans" presStyleCnt="0"/>
      <dgm:spPr/>
    </dgm:pt>
    <dgm:pt modelId="{31535D23-FCEE-4260-881B-6B13485BD259}" type="pres">
      <dgm:prSet presAssocID="{898D72BA-BB01-4CD6-BB57-91ABAA007161}" presName="compNode" presStyleCnt="0"/>
      <dgm:spPr/>
    </dgm:pt>
    <dgm:pt modelId="{35814DBC-85E2-4E4C-BE48-657C831D925A}" type="pres">
      <dgm:prSet presAssocID="{898D72BA-BB01-4CD6-BB57-91ABAA007161}" presName="iconBgRect" presStyleLbl="bgShp" presStyleIdx="6" presStyleCnt="7"/>
      <dgm:spPr/>
    </dgm:pt>
    <dgm:pt modelId="{E6857E43-E0D6-4941-B323-7CB07AD1A264}" type="pres">
      <dgm:prSet presAssocID="{898D72BA-BB01-4CD6-BB57-91ABAA00716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Test tubes"/>
        </a:ext>
      </dgm:extLst>
    </dgm:pt>
    <dgm:pt modelId="{34C989CA-FC9D-4C15-96CA-5D9604E0316D}" type="pres">
      <dgm:prSet presAssocID="{898D72BA-BB01-4CD6-BB57-91ABAA007161}" presName="spaceRect" presStyleCnt="0"/>
      <dgm:spPr/>
    </dgm:pt>
    <dgm:pt modelId="{354585B3-82A8-4163-88B1-5526717D1E34}" type="pres">
      <dgm:prSet presAssocID="{898D72BA-BB01-4CD6-BB57-91ABAA007161}" presName="textRect" presStyleLbl="revTx" presStyleIdx="6" presStyleCnt="7">
        <dgm:presLayoutVars>
          <dgm:chMax val="1"/>
          <dgm:chPref val="1"/>
        </dgm:presLayoutVars>
      </dgm:prSet>
      <dgm:spPr/>
    </dgm:pt>
  </dgm:ptLst>
  <dgm:cxnLst>
    <dgm:cxn modelId="{A9C63E12-156A-4868-ABBE-D30D17122E45}" type="presOf" srcId="{489E8472-6834-48AF-86C7-DDCE663E4C63}" destId="{81A097EF-4D20-4EDC-A6DC-A63C98C18D4F}" srcOrd="0" destOrd="0" presId="urn:microsoft.com/office/officeart/2018/5/layout/IconCircleLabelList"/>
    <dgm:cxn modelId="{4B2ECA22-A225-42AB-B391-1F2CEFCD1D8B}" type="presOf" srcId="{B4713A51-D83F-4EC0-93C6-151742992462}" destId="{06D90FC1-F80C-488A-91F9-88830F393B7C}" srcOrd="0" destOrd="0" presId="urn:microsoft.com/office/officeart/2018/5/layout/IconCircleLabelList"/>
    <dgm:cxn modelId="{31B87A23-485E-4720-BB39-56C8FF329AD8}" srcId="{B4713A51-D83F-4EC0-93C6-151742992462}" destId="{2D2AA706-5567-46B6-A37E-CFC732F110CD}" srcOrd="3" destOrd="0" parTransId="{656F5CFD-28EE-460A-B3B6-153E204D812F}" sibTransId="{3F043D0D-55DB-4FD0-98A4-0CBCA1E64392}"/>
    <dgm:cxn modelId="{BEB6E93C-4C4D-4399-B520-5AC39671E441}" type="presOf" srcId="{D2EDC3B4-80DB-4CFB-A510-5043D97385BB}" destId="{E5DF64FC-3323-4A41-86F2-3E194F024ECC}" srcOrd="0" destOrd="0" presId="urn:microsoft.com/office/officeart/2018/5/layout/IconCircleLabelList"/>
    <dgm:cxn modelId="{19BABF5E-FA09-4874-BDE7-8DCEB20ACA72}" srcId="{B4713A51-D83F-4EC0-93C6-151742992462}" destId="{898D72BA-BB01-4CD6-BB57-91ABAA007161}" srcOrd="6" destOrd="0" parTransId="{14561B64-2193-46DB-8BC8-82E6D08E9B81}" sibTransId="{9E7F5C77-ECCF-4E7A-8CDB-CBA5D7CC8EF4}"/>
    <dgm:cxn modelId="{54766C44-F174-4104-938B-97A5147718AF}" srcId="{B4713A51-D83F-4EC0-93C6-151742992462}" destId="{D2EDC3B4-80DB-4CFB-A510-5043D97385BB}" srcOrd="2" destOrd="0" parTransId="{4242AE8D-7E5F-485A-8587-7AE874C653EA}" sibTransId="{7289365E-289B-41B0-92D3-735D4BCD8C3E}"/>
    <dgm:cxn modelId="{F840A56E-146C-4CF6-A6BF-612D7564A5C5}" type="presOf" srcId="{7844496D-B767-424F-9D0E-560F2DCFBB3E}" destId="{E9BEA098-096B-4414-8A9C-D6E2941B9745}" srcOrd="0" destOrd="0" presId="urn:microsoft.com/office/officeart/2018/5/layout/IconCircleLabelList"/>
    <dgm:cxn modelId="{BD52D755-A1D7-44C6-BF4C-2A2B94E1C8F2}" srcId="{B4713A51-D83F-4EC0-93C6-151742992462}" destId="{489E8472-6834-48AF-86C7-DDCE663E4C63}" srcOrd="1" destOrd="0" parTransId="{A822DC0A-D0AD-45C2-8C95-87267F27CA2C}" sibTransId="{B9F6931F-68B8-465C-BE2F-DA8505607148}"/>
    <dgm:cxn modelId="{02473176-B92E-4837-BCD4-96E2B11F9DC8}" srcId="{B4713A51-D83F-4EC0-93C6-151742992462}" destId="{7E673DCE-E91A-4561-A525-B132057BD149}" srcOrd="5" destOrd="0" parTransId="{605A16A6-6542-4008-97A4-29763BE51BF8}" sibTransId="{2BB62E44-53E4-40A6-A19E-739F2F512983}"/>
    <dgm:cxn modelId="{A0CEF480-D428-4DB2-98CE-93BE7050C579}" type="presOf" srcId="{2D2AA706-5567-46B6-A37E-CFC732F110CD}" destId="{E2E1EAF9-3B46-44E8-AD8F-B8A99450BC4E}" srcOrd="0" destOrd="0" presId="urn:microsoft.com/office/officeart/2018/5/layout/IconCircleLabelList"/>
    <dgm:cxn modelId="{46866E88-1C56-4A8B-9FEC-52EFDD1BC76A}" type="presOf" srcId="{898D72BA-BB01-4CD6-BB57-91ABAA007161}" destId="{354585B3-82A8-4163-88B1-5526717D1E34}" srcOrd="0" destOrd="0" presId="urn:microsoft.com/office/officeart/2018/5/layout/IconCircleLabelList"/>
    <dgm:cxn modelId="{33F7229E-3B05-4E89-8D58-29348B2B215D}" type="presOf" srcId="{7E9B585C-1F24-4794-99F2-6130057AF44D}" destId="{304D49D1-CD88-4A83-98D3-16B3166ED159}" srcOrd="0" destOrd="0" presId="urn:microsoft.com/office/officeart/2018/5/layout/IconCircleLabelList"/>
    <dgm:cxn modelId="{39A53AB2-FBE2-4752-8798-19DE90310B67}" type="presOf" srcId="{7E673DCE-E91A-4561-A525-B132057BD149}" destId="{E5EC7286-579F-44B7-9948-3EE1FEABDE43}" srcOrd="0" destOrd="0" presId="urn:microsoft.com/office/officeart/2018/5/layout/IconCircleLabelList"/>
    <dgm:cxn modelId="{AD1F54C1-CD49-4E9F-9E5E-EDEB23E19E1B}" srcId="{B4713A51-D83F-4EC0-93C6-151742992462}" destId="{7E9B585C-1F24-4794-99F2-6130057AF44D}" srcOrd="0" destOrd="0" parTransId="{EB2150FC-BC08-478D-9A19-622BFD56BE7B}" sibTransId="{EE45A3B2-9E6D-48FD-A219-7BEE2CEC77AC}"/>
    <dgm:cxn modelId="{DE2269F9-1B6F-477A-8134-A06399F05AA2}" srcId="{B4713A51-D83F-4EC0-93C6-151742992462}" destId="{7844496D-B767-424F-9D0E-560F2DCFBB3E}" srcOrd="4" destOrd="0" parTransId="{3D435B7B-3F3F-4BF9-AD4E-880D1FEC6E57}" sibTransId="{0812C1CA-F828-4ECA-AB3A-75ABCF812C61}"/>
    <dgm:cxn modelId="{47EFF945-5892-4387-A98A-A92AA250B618}" type="presParOf" srcId="{06D90FC1-F80C-488A-91F9-88830F393B7C}" destId="{925A5F98-D28E-4A0D-9EC7-87FED337FA3C}" srcOrd="0" destOrd="0" presId="urn:microsoft.com/office/officeart/2018/5/layout/IconCircleLabelList"/>
    <dgm:cxn modelId="{B0D3465C-8F04-4F0F-B61A-5E037C03ECDA}" type="presParOf" srcId="{925A5F98-D28E-4A0D-9EC7-87FED337FA3C}" destId="{3C4631A3-9AF0-44FC-BA08-D829B3E3AFFD}" srcOrd="0" destOrd="0" presId="urn:microsoft.com/office/officeart/2018/5/layout/IconCircleLabelList"/>
    <dgm:cxn modelId="{8AECD92F-F968-4EC4-A0EE-4CC5E53113C5}" type="presParOf" srcId="{925A5F98-D28E-4A0D-9EC7-87FED337FA3C}" destId="{D41AC855-8B79-403C-8961-848842176B45}" srcOrd="1" destOrd="0" presId="urn:microsoft.com/office/officeart/2018/5/layout/IconCircleLabelList"/>
    <dgm:cxn modelId="{CE081C9D-DCF0-4576-BA56-7D23134BCCAF}" type="presParOf" srcId="{925A5F98-D28E-4A0D-9EC7-87FED337FA3C}" destId="{C0F5660A-6933-4F18-B0AC-74299BBF42C0}" srcOrd="2" destOrd="0" presId="urn:microsoft.com/office/officeart/2018/5/layout/IconCircleLabelList"/>
    <dgm:cxn modelId="{09CCCE28-D1E5-41EB-90B0-DCB5ADCF38EE}" type="presParOf" srcId="{925A5F98-D28E-4A0D-9EC7-87FED337FA3C}" destId="{304D49D1-CD88-4A83-98D3-16B3166ED159}" srcOrd="3" destOrd="0" presId="urn:microsoft.com/office/officeart/2018/5/layout/IconCircleLabelList"/>
    <dgm:cxn modelId="{136546D3-5FF9-457D-B620-A76F7E75F7E2}" type="presParOf" srcId="{06D90FC1-F80C-488A-91F9-88830F393B7C}" destId="{3B8DB768-C245-4E25-9E75-4AD3DE95B819}" srcOrd="1" destOrd="0" presId="urn:microsoft.com/office/officeart/2018/5/layout/IconCircleLabelList"/>
    <dgm:cxn modelId="{48C26D0F-94B1-48F6-9309-2D9AFFE84C88}" type="presParOf" srcId="{06D90FC1-F80C-488A-91F9-88830F393B7C}" destId="{25B2301A-37B8-430E-A5D7-32E71DF29366}" srcOrd="2" destOrd="0" presId="urn:microsoft.com/office/officeart/2018/5/layout/IconCircleLabelList"/>
    <dgm:cxn modelId="{2F4B9423-AB01-45F2-844E-D6A68872EA8E}" type="presParOf" srcId="{25B2301A-37B8-430E-A5D7-32E71DF29366}" destId="{974DB762-9CA3-440F-B9DF-381CBE993DCC}" srcOrd="0" destOrd="0" presId="urn:microsoft.com/office/officeart/2018/5/layout/IconCircleLabelList"/>
    <dgm:cxn modelId="{961DD8E4-E004-4B3B-A883-78A431E4F1A9}" type="presParOf" srcId="{25B2301A-37B8-430E-A5D7-32E71DF29366}" destId="{8035B588-BA60-4E63-BC2E-71AABA3B10DD}" srcOrd="1" destOrd="0" presId="urn:microsoft.com/office/officeart/2018/5/layout/IconCircleLabelList"/>
    <dgm:cxn modelId="{0D183932-7390-48B9-8B9C-D33CD87480D6}" type="presParOf" srcId="{25B2301A-37B8-430E-A5D7-32E71DF29366}" destId="{73DEBFBA-ABE7-46DF-96FC-572CEF35B398}" srcOrd="2" destOrd="0" presId="urn:microsoft.com/office/officeart/2018/5/layout/IconCircleLabelList"/>
    <dgm:cxn modelId="{8DB71294-A8D4-4777-8165-0CF27FA14561}" type="presParOf" srcId="{25B2301A-37B8-430E-A5D7-32E71DF29366}" destId="{81A097EF-4D20-4EDC-A6DC-A63C98C18D4F}" srcOrd="3" destOrd="0" presId="urn:microsoft.com/office/officeart/2018/5/layout/IconCircleLabelList"/>
    <dgm:cxn modelId="{5478C8BB-8DBC-4164-BD30-1DA10F93B890}" type="presParOf" srcId="{06D90FC1-F80C-488A-91F9-88830F393B7C}" destId="{C343106F-41F0-4371-9AE2-E3889D2C9BA6}" srcOrd="3" destOrd="0" presId="urn:microsoft.com/office/officeart/2018/5/layout/IconCircleLabelList"/>
    <dgm:cxn modelId="{32DBB767-DCEE-4FAC-B30E-E89058CF625C}" type="presParOf" srcId="{06D90FC1-F80C-488A-91F9-88830F393B7C}" destId="{8A93DB9F-D111-4CA3-A948-2506EFBE7001}" srcOrd="4" destOrd="0" presId="urn:microsoft.com/office/officeart/2018/5/layout/IconCircleLabelList"/>
    <dgm:cxn modelId="{EEC8CA83-6E9D-4B73-AD29-D12F84839A60}" type="presParOf" srcId="{8A93DB9F-D111-4CA3-A948-2506EFBE7001}" destId="{1DBA4097-659A-4E0C-B0D6-DFD7B068A8AF}" srcOrd="0" destOrd="0" presId="urn:microsoft.com/office/officeart/2018/5/layout/IconCircleLabelList"/>
    <dgm:cxn modelId="{0600D893-78FF-44E1-9EA8-9C638DED8845}" type="presParOf" srcId="{8A93DB9F-D111-4CA3-A948-2506EFBE7001}" destId="{34FEEA4A-81AB-4D0A-B274-2F0A824522A1}" srcOrd="1" destOrd="0" presId="urn:microsoft.com/office/officeart/2018/5/layout/IconCircleLabelList"/>
    <dgm:cxn modelId="{FEFAFF08-CB50-4850-A383-85287FD254FA}" type="presParOf" srcId="{8A93DB9F-D111-4CA3-A948-2506EFBE7001}" destId="{2620FB3D-746A-4A4B-B95F-8BA987051F74}" srcOrd="2" destOrd="0" presId="urn:microsoft.com/office/officeart/2018/5/layout/IconCircleLabelList"/>
    <dgm:cxn modelId="{E479668A-B26E-4E0B-A377-6F840DA46032}" type="presParOf" srcId="{8A93DB9F-D111-4CA3-A948-2506EFBE7001}" destId="{E5DF64FC-3323-4A41-86F2-3E194F024ECC}" srcOrd="3" destOrd="0" presId="urn:microsoft.com/office/officeart/2018/5/layout/IconCircleLabelList"/>
    <dgm:cxn modelId="{8E559C3C-8411-41ED-90AA-D7B62A61B0E5}" type="presParOf" srcId="{06D90FC1-F80C-488A-91F9-88830F393B7C}" destId="{C876E136-80A0-4A81-A129-7CDA48EA5A09}" srcOrd="5" destOrd="0" presId="urn:microsoft.com/office/officeart/2018/5/layout/IconCircleLabelList"/>
    <dgm:cxn modelId="{27DD22B9-B73A-446A-9629-18451F99BB69}" type="presParOf" srcId="{06D90FC1-F80C-488A-91F9-88830F393B7C}" destId="{9EAF586A-B7D5-419A-9EDF-AF305A524BDF}" srcOrd="6" destOrd="0" presId="urn:microsoft.com/office/officeart/2018/5/layout/IconCircleLabelList"/>
    <dgm:cxn modelId="{C332B2D8-76E4-409E-9F4A-72C3BC4B8210}" type="presParOf" srcId="{9EAF586A-B7D5-419A-9EDF-AF305A524BDF}" destId="{6707688D-AC5A-4A47-A826-B41F54D24ECA}" srcOrd="0" destOrd="0" presId="urn:microsoft.com/office/officeart/2018/5/layout/IconCircleLabelList"/>
    <dgm:cxn modelId="{978D1C5D-0567-43B9-A524-49D34887CA2A}" type="presParOf" srcId="{9EAF586A-B7D5-419A-9EDF-AF305A524BDF}" destId="{83E18062-6C32-4EE5-8E0E-2A1AFC267531}" srcOrd="1" destOrd="0" presId="urn:microsoft.com/office/officeart/2018/5/layout/IconCircleLabelList"/>
    <dgm:cxn modelId="{65FC1663-E098-42E4-849C-8BF2C83B5FA3}" type="presParOf" srcId="{9EAF586A-B7D5-419A-9EDF-AF305A524BDF}" destId="{072ACCDB-C3E8-4B59-990E-649F44BE8052}" srcOrd="2" destOrd="0" presId="urn:microsoft.com/office/officeart/2018/5/layout/IconCircleLabelList"/>
    <dgm:cxn modelId="{F1E95A4B-E44A-4C1F-9943-53D3176C886E}" type="presParOf" srcId="{9EAF586A-B7D5-419A-9EDF-AF305A524BDF}" destId="{E2E1EAF9-3B46-44E8-AD8F-B8A99450BC4E}" srcOrd="3" destOrd="0" presId="urn:microsoft.com/office/officeart/2018/5/layout/IconCircleLabelList"/>
    <dgm:cxn modelId="{540520B3-9850-49D0-802D-2A0FB515BFA5}" type="presParOf" srcId="{06D90FC1-F80C-488A-91F9-88830F393B7C}" destId="{CA46157F-B0E1-4DB5-AE9F-B3C0CD79111D}" srcOrd="7" destOrd="0" presId="urn:microsoft.com/office/officeart/2018/5/layout/IconCircleLabelList"/>
    <dgm:cxn modelId="{76218250-7B70-4D96-9D5A-2CAE33698689}" type="presParOf" srcId="{06D90FC1-F80C-488A-91F9-88830F393B7C}" destId="{C8F302D1-2CAE-45DA-928A-4C08C4E5ACEA}" srcOrd="8" destOrd="0" presId="urn:microsoft.com/office/officeart/2018/5/layout/IconCircleLabelList"/>
    <dgm:cxn modelId="{B42252A0-641F-4137-8F10-000A2CBEED01}" type="presParOf" srcId="{C8F302D1-2CAE-45DA-928A-4C08C4E5ACEA}" destId="{0CA05382-6FE1-42E7-841E-A53E0A80B8BD}" srcOrd="0" destOrd="0" presId="urn:microsoft.com/office/officeart/2018/5/layout/IconCircleLabelList"/>
    <dgm:cxn modelId="{32C132FB-6D2D-4107-B8AC-DA6CF6771517}" type="presParOf" srcId="{C8F302D1-2CAE-45DA-928A-4C08C4E5ACEA}" destId="{D6D4C810-C48A-4E84-BF2C-385A1B6CCA97}" srcOrd="1" destOrd="0" presId="urn:microsoft.com/office/officeart/2018/5/layout/IconCircleLabelList"/>
    <dgm:cxn modelId="{3CCEBD33-F232-4F63-B2DA-527874999FC7}" type="presParOf" srcId="{C8F302D1-2CAE-45DA-928A-4C08C4E5ACEA}" destId="{648F0AC1-9C50-4226-B334-61F7456947C8}" srcOrd="2" destOrd="0" presId="urn:microsoft.com/office/officeart/2018/5/layout/IconCircleLabelList"/>
    <dgm:cxn modelId="{497695D5-81FA-493D-8E6B-EC1E2344316F}" type="presParOf" srcId="{C8F302D1-2CAE-45DA-928A-4C08C4E5ACEA}" destId="{E9BEA098-096B-4414-8A9C-D6E2941B9745}" srcOrd="3" destOrd="0" presId="urn:microsoft.com/office/officeart/2018/5/layout/IconCircleLabelList"/>
    <dgm:cxn modelId="{7A1C0FF4-857E-4085-A458-7DE56E02ED4D}" type="presParOf" srcId="{06D90FC1-F80C-488A-91F9-88830F393B7C}" destId="{B64F7F65-2D1E-49CD-BCA0-24275A1CFBA3}" srcOrd="9" destOrd="0" presId="urn:microsoft.com/office/officeart/2018/5/layout/IconCircleLabelList"/>
    <dgm:cxn modelId="{61071AC1-52AB-4A71-8AFE-5AA2FB9E1212}" type="presParOf" srcId="{06D90FC1-F80C-488A-91F9-88830F393B7C}" destId="{9C426162-F474-49B0-B31F-48F81659724D}" srcOrd="10" destOrd="0" presId="urn:microsoft.com/office/officeart/2018/5/layout/IconCircleLabelList"/>
    <dgm:cxn modelId="{1C092BD7-5AEC-4B8A-BE00-A0D85C02BFD7}" type="presParOf" srcId="{9C426162-F474-49B0-B31F-48F81659724D}" destId="{1ADDC6BB-A64F-44E1-A260-6A1BF79032FC}" srcOrd="0" destOrd="0" presId="urn:microsoft.com/office/officeart/2018/5/layout/IconCircleLabelList"/>
    <dgm:cxn modelId="{C2053498-A2A4-4595-A48B-360EC310B9EE}" type="presParOf" srcId="{9C426162-F474-49B0-B31F-48F81659724D}" destId="{8869F60A-87E5-4E78-AA35-4DEEBC3C473E}" srcOrd="1" destOrd="0" presId="urn:microsoft.com/office/officeart/2018/5/layout/IconCircleLabelList"/>
    <dgm:cxn modelId="{22DBFC96-4068-46B3-A906-7AA2630001E8}" type="presParOf" srcId="{9C426162-F474-49B0-B31F-48F81659724D}" destId="{13722E43-F626-4C7F-9A11-A2413275B3FB}" srcOrd="2" destOrd="0" presId="urn:microsoft.com/office/officeart/2018/5/layout/IconCircleLabelList"/>
    <dgm:cxn modelId="{91407B08-6BAD-4581-A875-07C660779668}" type="presParOf" srcId="{9C426162-F474-49B0-B31F-48F81659724D}" destId="{E5EC7286-579F-44B7-9948-3EE1FEABDE43}" srcOrd="3" destOrd="0" presId="urn:microsoft.com/office/officeart/2018/5/layout/IconCircleLabelList"/>
    <dgm:cxn modelId="{7D9F2B56-DD17-47FE-9BD2-83D69698B63A}" type="presParOf" srcId="{06D90FC1-F80C-488A-91F9-88830F393B7C}" destId="{C324667B-D40F-4AF6-A6F2-18358EF7656F}" srcOrd="11" destOrd="0" presId="urn:microsoft.com/office/officeart/2018/5/layout/IconCircleLabelList"/>
    <dgm:cxn modelId="{B4C85C73-E8C8-44A6-ADEA-CD1DAC3C0464}" type="presParOf" srcId="{06D90FC1-F80C-488A-91F9-88830F393B7C}" destId="{31535D23-FCEE-4260-881B-6B13485BD259}" srcOrd="12" destOrd="0" presId="urn:microsoft.com/office/officeart/2018/5/layout/IconCircleLabelList"/>
    <dgm:cxn modelId="{20303548-8DFB-4792-89B2-BE1EAD415325}" type="presParOf" srcId="{31535D23-FCEE-4260-881B-6B13485BD259}" destId="{35814DBC-85E2-4E4C-BE48-657C831D925A}" srcOrd="0" destOrd="0" presId="urn:microsoft.com/office/officeart/2018/5/layout/IconCircleLabelList"/>
    <dgm:cxn modelId="{374F325D-7C14-4DB0-8E7B-8B0F71078221}" type="presParOf" srcId="{31535D23-FCEE-4260-881B-6B13485BD259}" destId="{E6857E43-E0D6-4941-B323-7CB07AD1A264}" srcOrd="1" destOrd="0" presId="urn:microsoft.com/office/officeart/2018/5/layout/IconCircleLabelList"/>
    <dgm:cxn modelId="{B7C447E5-0ADA-4E67-A23D-070AF163D693}" type="presParOf" srcId="{31535D23-FCEE-4260-881B-6B13485BD259}" destId="{34C989CA-FC9D-4C15-96CA-5D9604E0316D}" srcOrd="2" destOrd="0" presId="urn:microsoft.com/office/officeart/2018/5/layout/IconCircleLabelList"/>
    <dgm:cxn modelId="{F3579CE7-87F8-49ED-8E79-8AF3F98CCF8A}" type="presParOf" srcId="{31535D23-FCEE-4260-881B-6B13485BD259}" destId="{354585B3-82A8-4163-88B1-5526717D1E3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CA784E-2531-4D67-A2DA-3C470E41FCD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7CC0CA1-AE35-4DF2-BD07-F91E6D7254D0}">
      <dgm:prSet/>
      <dgm:spPr/>
      <dgm:t>
        <a:bodyPr/>
        <a:lstStyle/>
        <a:p>
          <a:pPr>
            <a:lnSpc>
              <a:spcPct val="100000"/>
            </a:lnSpc>
          </a:pPr>
          <a:endParaRPr lang="en-US"/>
        </a:p>
        <a:p>
          <a:pPr>
            <a:lnSpc>
              <a:spcPct val="100000"/>
            </a:lnSpc>
          </a:pPr>
          <a:r>
            <a:rPr lang="en-US"/>
            <a:t>Google Play Store is the most popular application store worldwide with more than 2.8 Million applications and thousands of new</a:t>
          </a:r>
        </a:p>
        <a:p>
          <a:pPr>
            <a:lnSpc>
              <a:spcPct val="100000"/>
            </a:lnSpc>
          </a:pPr>
          <a:r>
            <a:rPr lang="en-US"/>
            <a:t>applications being added daily.</a:t>
          </a:r>
        </a:p>
      </dgm:t>
    </dgm:pt>
    <dgm:pt modelId="{A32F969A-7D33-46FF-802D-49373506CF41}" type="parTrans" cxnId="{297DED45-E0C0-4D46-ACD6-018CAC4D9C7C}">
      <dgm:prSet/>
      <dgm:spPr/>
      <dgm:t>
        <a:bodyPr/>
        <a:lstStyle/>
        <a:p>
          <a:endParaRPr lang="en-US"/>
        </a:p>
      </dgm:t>
    </dgm:pt>
    <dgm:pt modelId="{92B83A1C-3494-41FE-8F0C-AC128081D154}" type="sibTrans" cxnId="{297DED45-E0C0-4D46-ACD6-018CAC4D9C7C}">
      <dgm:prSet/>
      <dgm:spPr/>
      <dgm:t>
        <a:bodyPr/>
        <a:lstStyle/>
        <a:p>
          <a:endParaRPr lang="en-US"/>
        </a:p>
      </dgm:t>
    </dgm:pt>
    <dgm:pt modelId="{E93E0F52-81DA-4302-BF5A-8231F586E524}">
      <dgm:prSet/>
      <dgm:spPr/>
      <dgm:t>
        <a:bodyPr/>
        <a:lstStyle/>
        <a:p>
          <a:pPr>
            <a:lnSpc>
              <a:spcPct val="100000"/>
            </a:lnSpc>
          </a:pPr>
          <a:r>
            <a:rPr lang="en-US"/>
            <a:t>There’s a pretty good chance of your brilliant new app idea has</a:t>
          </a:r>
        </a:p>
        <a:p>
          <a:pPr>
            <a:lnSpc>
              <a:spcPct val="100000"/>
            </a:lnSpc>
          </a:pPr>
          <a:r>
            <a:rPr lang="en-US"/>
            <a:t>already been taken, but it shouldn’t discourage you. Facebook came after Myspace. The more important thing is how to know that your application idea could be popular among users. </a:t>
          </a:r>
        </a:p>
      </dgm:t>
    </dgm:pt>
    <dgm:pt modelId="{16A1CED0-09E3-4BD4-B435-54D55BA4DDE8}" type="parTrans" cxnId="{AC286997-9B94-4C46-89AF-34DA91230719}">
      <dgm:prSet/>
      <dgm:spPr/>
      <dgm:t>
        <a:bodyPr/>
        <a:lstStyle/>
        <a:p>
          <a:endParaRPr lang="en-US"/>
        </a:p>
      </dgm:t>
    </dgm:pt>
    <dgm:pt modelId="{97753428-FC2E-453D-803B-A3D2AFC2F139}" type="sibTrans" cxnId="{AC286997-9B94-4C46-89AF-34DA91230719}">
      <dgm:prSet/>
      <dgm:spPr/>
      <dgm:t>
        <a:bodyPr/>
        <a:lstStyle/>
        <a:p>
          <a:endParaRPr lang="en-US"/>
        </a:p>
      </dgm:t>
    </dgm:pt>
    <dgm:pt modelId="{1C55ABF8-CA8F-4E5F-8B7F-C3EDFF38943D}">
      <dgm:prSet/>
      <dgm:spPr/>
      <dgm:t>
        <a:bodyPr/>
        <a:lstStyle/>
        <a:p>
          <a:pPr>
            <a:lnSpc>
              <a:spcPct val="100000"/>
            </a:lnSpc>
          </a:pPr>
          <a:r>
            <a:rPr lang="en-US"/>
            <a:t>Answers to this question can be given by gaining the knowledge  from the existing applications on the application play store.</a:t>
          </a:r>
        </a:p>
      </dgm:t>
    </dgm:pt>
    <dgm:pt modelId="{FCFA3E40-FABB-47E4-9FEF-2C9FF9E87389}" type="parTrans" cxnId="{6CCF3C8C-FFF4-48BA-BF4C-72EA1037A489}">
      <dgm:prSet/>
      <dgm:spPr/>
      <dgm:t>
        <a:bodyPr/>
        <a:lstStyle/>
        <a:p>
          <a:endParaRPr lang="en-US"/>
        </a:p>
      </dgm:t>
    </dgm:pt>
    <dgm:pt modelId="{96BC53CF-7568-4163-83B8-43BAAA95D794}" type="sibTrans" cxnId="{6CCF3C8C-FFF4-48BA-BF4C-72EA1037A489}">
      <dgm:prSet/>
      <dgm:spPr/>
      <dgm:t>
        <a:bodyPr/>
        <a:lstStyle/>
        <a:p>
          <a:endParaRPr lang="en-US"/>
        </a:p>
      </dgm:t>
    </dgm:pt>
    <dgm:pt modelId="{2EA37F70-3C2C-4AE4-80E1-85C3E9269342}">
      <dgm:prSet/>
      <dgm:spPr/>
      <dgm:t>
        <a:bodyPr/>
        <a:lstStyle/>
        <a:p>
          <a:pPr>
            <a:lnSpc>
              <a:spcPct val="100000"/>
            </a:lnSpc>
          </a:pPr>
          <a:r>
            <a:rPr lang="en-US"/>
            <a:t>This can in return  help to make predictions for making important decisions for application developers like which category of application attracts more users along.</a:t>
          </a:r>
        </a:p>
      </dgm:t>
    </dgm:pt>
    <dgm:pt modelId="{979542F8-EFE7-4AD9-A0EB-7CDD9152BDDA}" type="parTrans" cxnId="{C5A1807F-8B95-4E90-B783-2CCB27777DF6}">
      <dgm:prSet/>
      <dgm:spPr/>
      <dgm:t>
        <a:bodyPr/>
        <a:lstStyle/>
        <a:p>
          <a:endParaRPr lang="en-US"/>
        </a:p>
      </dgm:t>
    </dgm:pt>
    <dgm:pt modelId="{8A0E20BF-52CE-48B5-8C2A-464F5DEE8542}" type="sibTrans" cxnId="{C5A1807F-8B95-4E90-B783-2CCB27777DF6}">
      <dgm:prSet/>
      <dgm:spPr/>
      <dgm:t>
        <a:bodyPr/>
        <a:lstStyle/>
        <a:p>
          <a:endParaRPr lang="en-US"/>
        </a:p>
      </dgm:t>
    </dgm:pt>
    <dgm:pt modelId="{19833EDE-9632-4C81-AA4F-AFA4C250AAE0}" type="pres">
      <dgm:prSet presAssocID="{65CA784E-2531-4D67-A2DA-3C470E41FCD9}" presName="root" presStyleCnt="0">
        <dgm:presLayoutVars>
          <dgm:dir/>
          <dgm:resizeHandles val="exact"/>
        </dgm:presLayoutVars>
      </dgm:prSet>
      <dgm:spPr/>
    </dgm:pt>
    <dgm:pt modelId="{F7BEA9E3-4619-4CEE-8AD3-B0A293D250F6}" type="pres">
      <dgm:prSet presAssocID="{F7CC0CA1-AE35-4DF2-BD07-F91E6D7254D0}" presName="compNode" presStyleCnt="0"/>
      <dgm:spPr/>
    </dgm:pt>
    <dgm:pt modelId="{C4DC4F92-69F8-4A97-BEF7-6E48C831DC08}" type="pres">
      <dgm:prSet presAssocID="{F7CC0CA1-AE35-4DF2-BD07-F91E6D7254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7B1C29A9-3D59-4777-A60D-9203209D271E}" type="pres">
      <dgm:prSet presAssocID="{F7CC0CA1-AE35-4DF2-BD07-F91E6D7254D0}" presName="spaceRect" presStyleCnt="0"/>
      <dgm:spPr/>
    </dgm:pt>
    <dgm:pt modelId="{41668A1E-7E22-49BB-9777-F9823C59CF42}" type="pres">
      <dgm:prSet presAssocID="{F7CC0CA1-AE35-4DF2-BD07-F91E6D7254D0}" presName="textRect" presStyleLbl="revTx" presStyleIdx="0" presStyleCnt="4">
        <dgm:presLayoutVars>
          <dgm:chMax val="1"/>
          <dgm:chPref val="1"/>
        </dgm:presLayoutVars>
      </dgm:prSet>
      <dgm:spPr/>
    </dgm:pt>
    <dgm:pt modelId="{72259752-E371-4E94-BAD9-EAFBFA06A0DE}" type="pres">
      <dgm:prSet presAssocID="{92B83A1C-3494-41FE-8F0C-AC128081D154}" presName="sibTrans" presStyleCnt="0"/>
      <dgm:spPr/>
    </dgm:pt>
    <dgm:pt modelId="{47839221-7F43-43C7-AC93-C0CFC5944B79}" type="pres">
      <dgm:prSet presAssocID="{E93E0F52-81DA-4302-BF5A-8231F586E524}" presName="compNode" presStyleCnt="0"/>
      <dgm:spPr/>
    </dgm:pt>
    <dgm:pt modelId="{AE46E621-BD27-48D3-8396-7A06C95EBDDF}" type="pres">
      <dgm:prSet presAssocID="{E93E0F52-81DA-4302-BF5A-8231F586E5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mono"/>
        </a:ext>
      </dgm:extLst>
    </dgm:pt>
    <dgm:pt modelId="{270BC8FA-A787-4BA6-B0EC-C13B088AB401}" type="pres">
      <dgm:prSet presAssocID="{E93E0F52-81DA-4302-BF5A-8231F586E524}" presName="spaceRect" presStyleCnt="0"/>
      <dgm:spPr/>
    </dgm:pt>
    <dgm:pt modelId="{DC6C771E-BF70-4C38-AFAB-53457A0F16DB}" type="pres">
      <dgm:prSet presAssocID="{E93E0F52-81DA-4302-BF5A-8231F586E524}" presName="textRect" presStyleLbl="revTx" presStyleIdx="1" presStyleCnt="4">
        <dgm:presLayoutVars>
          <dgm:chMax val="1"/>
          <dgm:chPref val="1"/>
        </dgm:presLayoutVars>
      </dgm:prSet>
      <dgm:spPr/>
    </dgm:pt>
    <dgm:pt modelId="{94897B07-59BC-47BE-BBC6-ACDB11F86358}" type="pres">
      <dgm:prSet presAssocID="{97753428-FC2E-453D-803B-A3D2AFC2F139}" presName="sibTrans" presStyleCnt="0"/>
      <dgm:spPr/>
    </dgm:pt>
    <dgm:pt modelId="{FF7024A2-9515-4F05-A90B-3116C7D77A32}" type="pres">
      <dgm:prSet presAssocID="{1C55ABF8-CA8F-4E5F-8B7F-C3EDFF38943D}" presName="compNode" presStyleCnt="0"/>
      <dgm:spPr/>
    </dgm:pt>
    <dgm:pt modelId="{59CD92D4-B247-4152-A693-A309F60CE0F2}" type="pres">
      <dgm:prSet presAssocID="{1C55ABF8-CA8F-4E5F-8B7F-C3EDFF3894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CE0DA4C3-2A43-4D2B-B0C0-B86AFEC4C37B}" type="pres">
      <dgm:prSet presAssocID="{1C55ABF8-CA8F-4E5F-8B7F-C3EDFF38943D}" presName="spaceRect" presStyleCnt="0"/>
      <dgm:spPr/>
    </dgm:pt>
    <dgm:pt modelId="{28384530-06BD-45D4-9D9C-E1FBBC570FC7}" type="pres">
      <dgm:prSet presAssocID="{1C55ABF8-CA8F-4E5F-8B7F-C3EDFF38943D}" presName="textRect" presStyleLbl="revTx" presStyleIdx="2" presStyleCnt="4">
        <dgm:presLayoutVars>
          <dgm:chMax val="1"/>
          <dgm:chPref val="1"/>
        </dgm:presLayoutVars>
      </dgm:prSet>
      <dgm:spPr/>
    </dgm:pt>
    <dgm:pt modelId="{5FAE9484-F93A-44BD-8FE7-88C113CBD10F}" type="pres">
      <dgm:prSet presAssocID="{96BC53CF-7568-4163-83B8-43BAAA95D794}" presName="sibTrans" presStyleCnt="0"/>
      <dgm:spPr/>
    </dgm:pt>
    <dgm:pt modelId="{34642A4A-02EE-43EE-82BC-4D8044D7C4C6}" type="pres">
      <dgm:prSet presAssocID="{2EA37F70-3C2C-4AE4-80E1-85C3E9269342}" presName="compNode" presStyleCnt="0"/>
      <dgm:spPr/>
    </dgm:pt>
    <dgm:pt modelId="{660086E9-4AD1-4E35-8DC4-7FF899A8C663}" type="pres">
      <dgm:prSet presAssocID="{2EA37F70-3C2C-4AE4-80E1-85C3E92693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Brainstorm"/>
        </a:ext>
      </dgm:extLst>
    </dgm:pt>
    <dgm:pt modelId="{26CCCA11-DD6E-48C8-8F3B-47593D1256B7}" type="pres">
      <dgm:prSet presAssocID="{2EA37F70-3C2C-4AE4-80E1-85C3E9269342}" presName="spaceRect" presStyleCnt="0"/>
      <dgm:spPr/>
    </dgm:pt>
    <dgm:pt modelId="{98D7A237-8506-45C8-9383-CA405754BE23}" type="pres">
      <dgm:prSet presAssocID="{2EA37F70-3C2C-4AE4-80E1-85C3E9269342}" presName="textRect" presStyleLbl="revTx" presStyleIdx="3" presStyleCnt="4">
        <dgm:presLayoutVars>
          <dgm:chMax val="1"/>
          <dgm:chPref val="1"/>
        </dgm:presLayoutVars>
      </dgm:prSet>
      <dgm:spPr/>
    </dgm:pt>
  </dgm:ptLst>
  <dgm:cxnLst>
    <dgm:cxn modelId="{297DED45-E0C0-4D46-ACD6-018CAC4D9C7C}" srcId="{65CA784E-2531-4D67-A2DA-3C470E41FCD9}" destId="{F7CC0CA1-AE35-4DF2-BD07-F91E6D7254D0}" srcOrd="0" destOrd="0" parTransId="{A32F969A-7D33-46FF-802D-49373506CF41}" sibTransId="{92B83A1C-3494-41FE-8F0C-AC128081D154}"/>
    <dgm:cxn modelId="{3A5A524C-BC05-4288-9985-E8F27329CB60}" type="presOf" srcId="{1C55ABF8-CA8F-4E5F-8B7F-C3EDFF38943D}" destId="{28384530-06BD-45D4-9D9C-E1FBBC570FC7}" srcOrd="0" destOrd="0" presId="urn:microsoft.com/office/officeart/2018/2/layout/IconLabelList"/>
    <dgm:cxn modelId="{C5A1807F-8B95-4E90-B783-2CCB27777DF6}" srcId="{65CA784E-2531-4D67-A2DA-3C470E41FCD9}" destId="{2EA37F70-3C2C-4AE4-80E1-85C3E9269342}" srcOrd="3" destOrd="0" parTransId="{979542F8-EFE7-4AD9-A0EB-7CDD9152BDDA}" sibTransId="{8A0E20BF-52CE-48B5-8C2A-464F5DEE8542}"/>
    <dgm:cxn modelId="{6CCF3C8C-FFF4-48BA-BF4C-72EA1037A489}" srcId="{65CA784E-2531-4D67-A2DA-3C470E41FCD9}" destId="{1C55ABF8-CA8F-4E5F-8B7F-C3EDFF38943D}" srcOrd="2" destOrd="0" parTransId="{FCFA3E40-FABB-47E4-9FEF-2C9FF9E87389}" sibTransId="{96BC53CF-7568-4163-83B8-43BAAA95D794}"/>
    <dgm:cxn modelId="{AC286997-9B94-4C46-89AF-34DA91230719}" srcId="{65CA784E-2531-4D67-A2DA-3C470E41FCD9}" destId="{E93E0F52-81DA-4302-BF5A-8231F586E524}" srcOrd="1" destOrd="0" parTransId="{16A1CED0-09E3-4BD4-B435-54D55BA4DDE8}" sibTransId="{97753428-FC2E-453D-803B-A3D2AFC2F139}"/>
    <dgm:cxn modelId="{1711069B-EFE3-4731-B6BF-7359F52A329B}" type="presOf" srcId="{E93E0F52-81DA-4302-BF5A-8231F586E524}" destId="{DC6C771E-BF70-4C38-AFAB-53457A0F16DB}" srcOrd="0" destOrd="0" presId="urn:microsoft.com/office/officeart/2018/2/layout/IconLabelList"/>
    <dgm:cxn modelId="{025407B9-B446-43C0-BFD5-5767405D8F4F}" type="presOf" srcId="{65CA784E-2531-4D67-A2DA-3C470E41FCD9}" destId="{19833EDE-9632-4C81-AA4F-AFA4C250AAE0}" srcOrd="0" destOrd="0" presId="urn:microsoft.com/office/officeart/2018/2/layout/IconLabelList"/>
    <dgm:cxn modelId="{02E7F7BF-70CC-49E3-8FFB-F067CF3AB506}" type="presOf" srcId="{2EA37F70-3C2C-4AE4-80E1-85C3E9269342}" destId="{98D7A237-8506-45C8-9383-CA405754BE23}" srcOrd="0" destOrd="0" presId="urn:microsoft.com/office/officeart/2018/2/layout/IconLabelList"/>
    <dgm:cxn modelId="{15428FDF-D598-4B49-AAF1-EB146DAEF253}" type="presOf" srcId="{F7CC0CA1-AE35-4DF2-BD07-F91E6D7254D0}" destId="{41668A1E-7E22-49BB-9777-F9823C59CF42}" srcOrd="0" destOrd="0" presId="urn:microsoft.com/office/officeart/2018/2/layout/IconLabelList"/>
    <dgm:cxn modelId="{5E1B9114-4C65-4CF7-AA19-690369C2F112}" type="presParOf" srcId="{19833EDE-9632-4C81-AA4F-AFA4C250AAE0}" destId="{F7BEA9E3-4619-4CEE-8AD3-B0A293D250F6}" srcOrd="0" destOrd="0" presId="urn:microsoft.com/office/officeart/2018/2/layout/IconLabelList"/>
    <dgm:cxn modelId="{27C8BC69-DF24-435E-8521-3AAB247D5899}" type="presParOf" srcId="{F7BEA9E3-4619-4CEE-8AD3-B0A293D250F6}" destId="{C4DC4F92-69F8-4A97-BEF7-6E48C831DC08}" srcOrd="0" destOrd="0" presId="urn:microsoft.com/office/officeart/2018/2/layout/IconLabelList"/>
    <dgm:cxn modelId="{12F52DF2-6695-46FB-B591-3ECDEBF4513B}" type="presParOf" srcId="{F7BEA9E3-4619-4CEE-8AD3-B0A293D250F6}" destId="{7B1C29A9-3D59-4777-A60D-9203209D271E}" srcOrd="1" destOrd="0" presId="urn:microsoft.com/office/officeart/2018/2/layout/IconLabelList"/>
    <dgm:cxn modelId="{41C6163C-AA08-40F2-8D3B-E3FEBA06D300}" type="presParOf" srcId="{F7BEA9E3-4619-4CEE-8AD3-B0A293D250F6}" destId="{41668A1E-7E22-49BB-9777-F9823C59CF42}" srcOrd="2" destOrd="0" presId="urn:microsoft.com/office/officeart/2018/2/layout/IconLabelList"/>
    <dgm:cxn modelId="{634493C5-EEB7-42A3-8712-38E9EC6463E4}" type="presParOf" srcId="{19833EDE-9632-4C81-AA4F-AFA4C250AAE0}" destId="{72259752-E371-4E94-BAD9-EAFBFA06A0DE}" srcOrd="1" destOrd="0" presId="urn:microsoft.com/office/officeart/2018/2/layout/IconLabelList"/>
    <dgm:cxn modelId="{9F82C369-8BBF-49E6-A6DD-92F9BAF98D01}" type="presParOf" srcId="{19833EDE-9632-4C81-AA4F-AFA4C250AAE0}" destId="{47839221-7F43-43C7-AC93-C0CFC5944B79}" srcOrd="2" destOrd="0" presId="urn:microsoft.com/office/officeart/2018/2/layout/IconLabelList"/>
    <dgm:cxn modelId="{99BACFBE-6DA2-4B53-9BA0-229B9C02277F}" type="presParOf" srcId="{47839221-7F43-43C7-AC93-C0CFC5944B79}" destId="{AE46E621-BD27-48D3-8396-7A06C95EBDDF}" srcOrd="0" destOrd="0" presId="urn:microsoft.com/office/officeart/2018/2/layout/IconLabelList"/>
    <dgm:cxn modelId="{7D9AECCB-7D1F-4D14-8288-75220B24C938}" type="presParOf" srcId="{47839221-7F43-43C7-AC93-C0CFC5944B79}" destId="{270BC8FA-A787-4BA6-B0EC-C13B088AB401}" srcOrd="1" destOrd="0" presId="urn:microsoft.com/office/officeart/2018/2/layout/IconLabelList"/>
    <dgm:cxn modelId="{39DC4508-702D-4C09-86FF-A522E17BA33E}" type="presParOf" srcId="{47839221-7F43-43C7-AC93-C0CFC5944B79}" destId="{DC6C771E-BF70-4C38-AFAB-53457A0F16DB}" srcOrd="2" destOrd="0" presId="urn:microsoft.com/office/officeart/2018/2/layout/IconLabelList"/>
    <dgm:cxn modelId="{107E201E-EDE6-493E-8643-EA65315D8294}" type="presParOf" srcId="{19833EDE-9632-4C81-AA4F-AFA4C250AAE0}" destId="{94897B07-59BC-47BE-BBC6-ACDB11F86358}" srcOrd="3" destOrd="0" presId="urn:microsoft.com/office/officeart/2018/2/layout/IconLabelList"/>
    <dgm:cxn modelId="{734E9F44-0F5A-48E6-8190-3D5E5706EA28}" type="presParOf" srcId="{19833EDE-9632-4C81-AA4F-AFA4C250AAE0}" destId="{FF7024A2-9515-4F05-A90B-3116C7D77A32}" srcOrd="4" destOrd="0" presId="urn:microsoft.com/office/officeart/2018/2/layout/IconLabelList"/>
    <dgm:cxn modelId="{A63FDBC1-844B-4753-A151-DE24BFCD8079}" type="presParOf" srcId="{FF7024A2-9515-4F05-A90B-3116C7D77A32}" destId="{59CD92D4-B247-4152-A693-A309F60CE0F2}" srcOrd="0" destOrd="0" presId="urn:microsoft.com/office/officeart/2018/2/layout/IconLabelList"/>
    <dgm:cxn modelId="{296B2D87-9459-4B32-A4A8-7DC4E35AC709}" type="presParOf" srcId="{FF7024A2-9515-4F05-A90B-3116C7D77A32}" destId="{CE0DA4C3-2A43-4D2B-B0C0-B86AFEC4C37B}" srcOrd="1" destOrd="0" presId="urn:microsoft.com/office/officeart/2018/2/layout/IconLabelList"/>
    <dgm:cxn modelId="{5C310A34-E864-4CFC-9227-F604C5ADF989}" type="presParOf" srcId="{FF7024A2-9515-4F05-A90B-3116C7D77A32}" destId="{28384530-06BD-45D4-9D9C-E1FBBC570FC7}" srcOrd="2" destOrd="0" presId="urn:microsoft.com/office/officeart/2018/2/layout/IconLabelList"/>
    <dgm:cxn modelId="{2E13B2ED-99D7-4969-A6BF-839942247FC2}" type="presParOf" srcId="{19833EDE-9632-4C81-AA4F-AFA4C250AAE0}" destId="{5FAE9484-F93A-44BD-8FE7-88C113CBD10F}" srcOrd="5" destOrd="0" presId="urn:microsoft.com/office/officeart/2018/2/layout/IconLabelList"/>
    <dgm:cxn modelId="{DE1FC5FB-D2A7-4471-BDD5-911D2F028119}" type="presParOf" srcId="{19833EDE-9632-4C81-AA4F-AFA4C250AAE0}" destId="{34642A4A-02EE-43EE-82BC-4D8044D7C4C6}" srcOrd="6" destOrd="0" presId="urn:microsoft.com/office/officeart/2018/2/layout/IconLabelList"/>
    <dgm:cxn modelId="{EA67001C-F087-446E-8CA9-25F806245723}" type="presParOf" srcId="{34642A4A-02EE-43EE-82BC-4D8044D7C4C6}" destId="{660086E9-4AD1-4E35-8DC4-7FF899A8C663}" srcOrd="0" destOrd="0" presId="urn:microsoft.com/office/officeart/2018/2/layout/IconLabelList"/>
    <dgm:cxn modelId="{24E83525-B5E9-4D23-B2F0-07304D805DE2}" type="presParOf" srcId="{34642A4A-02EE-43EE-82BC-4D8044D7C4C6}" destId="{26CCCA11-DD6E-48C8-8F3B-47593D1256B7}" srcOrd="1" destOrd="0" presId="urn:microsoft.com/office/officeart/2018/2/layout/IconLabelList"/>
    <dgm:cxn modelId="{94093B62-F709-4687-8663-7B3C52E4D284}" type="presParOf" srcId="{34642A4A-02EE-43EE-82BC-4D8044D7C4C6}" destId="{98D7A237-8506-45C8-9383-CA405754BE2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631A3-9AF0-44FC-BA08-D829B3E3AFFD}">
      <dsp:nvSpPr>
        <dsp:cNvPr id="0" name=""/>
        <dsp:cNvSpPr/>
      </dsp:nvSpPr>
      <dsp:spPr>
        <a:xfrm>
          <a:off x="1077927" y="561"/>
          <a:ext cx="855667" cy="8556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AC855-8B79-403C-8961-848842176B45}">
      <dsp:nvSpPr>
        <dsp:cNvPr id="0" name=""/>
        <dsp:cNvSpPr/>
      </dsp:nvSpPr>
      <dsp:spPr>
        <a:xfrm>
          <a:off x="1260283" y="182917"/>
          <a:ext cx="490957" cy="490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4D49D1-CD88-4A83-98D3-16B3166ED159}">
      <dsp:nvSpPr>
        <dsp:cNvPr id="0" name=""/>
        <dsp:cNvSpPr/>
      </dsp:nvSpPr>
      <dsp:spPr>
        <a:xfrm>
          <a:off x="804394" y="112274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Objective</a:t>
          </a:r>
        </a:p>
      </dsp:txBody>
      <dsp:txXfrm>
        <a:off x="804394" y="1122749"/>
        <a:ext cx="1402734" cy="561093"/>
      </dsp:txXfrm>
    </dsp:sp>
    <dsp:sp modelId="{974DB762-9CA3-440F-B9DF-381CBE993DCC}">
      <dsp:nvSpPr>
        <dsp:cNvPr id="0" name=""/>
        <dsp:cNvSpPr/>
      </dsp:nvSpPr>
      <dsp:spPr>
        <a:xfrm>
          <a:off x="2726140" y="561"/>
          <a:ext cx="855667" cy="8556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5B588-BA60-4E63-BC2E-71AABA3B10DD}">
      <dsp:nvSpPr>
        <dsp:cNvPr id="0" name=""/>
        <dsp:cNvSpPr/>
      </dsp:nvSpPr>
      <dsp:spPr>
        <a:xfrm>
          <a:off x="2908496" y="182917"/>
          <a:ext cx="490957" cy="490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A097EF-4D20-4EDC-A6DC-A63C98C18D4F}">
      <dsp:nvSpPr>
        <dsp:cNvPr id="0" name=""/>
        <dsp:cNvSpPr/>
      </dsp:nvSpPr>
      <dsp:spPr>
        <a:xfrm>
          <a:off x="2452607" y="112274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Data Explanation</a:t>
          </a:r>
        </a:p>
      </dsp:txBody>
      <dsp:txXfrm>
        <a:off x="2452607" y="1122749"/>
        <a:ext cx="1402734" cy="561093"/>
      </dsp:txXfrm>
    </dsp:sp>
    <dsp:sp modelId="{1DBA4097-659A-4E0C-B0D6-DFD7B068A8AF}">
      <dsp:nvSpPr>
        <dsp:cNvPr id="0" name=""/>
        <dsp:cNvSpPr/>
      </dsp:nvSpPr>
      <dsp:spPr>
        <a:xfrm>
          <a:off x="4374353" y="561"/>
          <a:ext cx="855667" cy="8556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EEA4A-81AB-4D0A-B274-2F0A824522A1}">
      <dsp:nvSpPr>
        <dsp:cNvPr id="0" name=""/>
        <dsp:cNvSpPr/>
      </dsp:nvSpPr>
      <dsp:spPr>
        <a:xfrm>
          <a:off x="4556708" y="182917"/>
          <a:ext cx="490957" cy="490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DF64FC-3323-4A41-86F2-3E194F024ECC}">
      <dsp:nvSpPr>
        <dsp:cNvPr id="0" name=""/>
        <dsp:cNvSpPr/>
      </dsp:nvSpPr>
      <dsp:spPr>
        <a:xfrm>
          <a:off x="4100820" y="112274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Data Preprocessing</a:t>
          </a:r>
        </a:p>
      </dsp:txBody>
      <dsp:txXfrm>
        <a:off x="4100820" y="1122749"/>
        <a:ext cx="1402734" cy="561093"/>
      </dsp:txXfrm>
    </dsp:sp>
    <dsp:sp modelId="{6707688D-AC5A-4A47-A826-B41F54D24ECA}">
      <dsp:nvSpPr>
        <dsp:cNvPr id="0" name=""/>
        <dsp:cNvSpPr/>
      </dsp:nvSpPr>
      <dsp:spPr>
        <a:xfrm>
          <a:off x="6022566" y="561"/>
          <a:ext cx="855667" cy="8556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E18062-6C32-4EE5-8E0E-2A1AFC267531}">
      <dsp:nvSpPr>
        <dsp:cNvPr id="0" name=""/>
        <dsp:cNvSpPr/>
      </dsp:nvSpPr>
      <dsp:spPr>
        <a:xfrm>
          <a:off x="6204921" y="182917"/>
          <a:ext cx="490957" cy="4909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E1EAF9-3B46-44E8-AD8F-B8A99450BC4E}">
      <dsp:nvSpPr>
        <dsp:cNvPr id="0" name=""/>
        <dsp:cNvSpPr/>
      </dsp:nvSpPr>
      <dsp:spPr>
        <a:xfrm>
          <a:off x="5749033" y="112274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ANOVA</a:t>
          </a:r>
        </a:p>
      </dsp:txBody>
      <dsp:txXfrm>
        <a:off x="5749033" y="1122749"/>
        <a:ext cx="1402734" cy="561093"/>
      </dsp:txXfrm>
    </dsp:sp>
    <dsp:sp modelId="{0CA05382-6FE1-42E7-841E-A53E0A80B8BD}">
      <dsp:nvSpPr>
        <dsp:cNvPr id="0" name=""/>
        <dsp:cNvSpPr/>
      </dsp:nvSpPr>
      <dsp:spPr>
        <a:xfrm>
          <a:off x="7670779" y="561"/>
          <a:ext cx="855667" cy="85566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D4C810-C48A-4E84-BF2C-385A1B6CCA97}">
      <dsp:nvSpPr>
        <dsp:cNvPr id="0" name=""/>
        <dsp:cNvSpPr/>
      </dsp:nvSpPr>
      <dsp:spPr>
        <a:xfrm>
          <a:off x="7853134" y="182917"/>
          <a:ext cx="490957" cy="4909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EA098-096B-4414-8A9C-D6E2941B9745}">
      <dsp:nvSpPr>
        <dsp:cNvPr id="0" name=""/>
        <dsp:cNvSpPr/>
      </dsp:nvSpPr>
      <dsp:spPr>
        <a:xfrm>
          <a:off x="7397246" y="1122749"/>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Classification Models</a:t>
          </a:r>
        </a:p>
      </dsp:txBody>
      <dsp:txXfrm>
        <a:off x="7397246" y="1122749"/>
        <a:ext cx="1402734" cy="561093"/>
      </dsp:txXfrm>
    </dsp:sp>
    <dsp:sp modelId="{1ADDC6BB-A64F-44E1-A260-6A1BF79032FC}">
      <dsp:nvSpPr>
        <dsp:cNvPr id="0" name=""/>
        <dsp:cNvSpPr/>
      </dsp:nvSpPr>
      <dsp:spPr>
        <a:xfrm>
          <a:off x="3550247" y="2034526"/>
          <a:ext cx="855667" cy="8556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9F60A-87E5-4E78-AA35-4DEEBC3C473E}">
      <dsp:nvSpPr>
        <dsp:cNvPr id="0" name=""/>
        <dsp:cNvSpPr/>
      </dsp:nvSpPr>
      <dsp:spPr>
        <a:xfrm>
          <a:off x="3732602" y="2216882"/>
          <a:ext cx="490957" cy="4909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EC7286-579F-44B7-9948-3EE1FEABDE43}">
      <dsp:nvSpPr>
        <dsp:cNvPr id="0" name=""/>
        <dsp:cNvSpPr/>
      </dsp:nvSpPr>
      <dsp:spPr>
        <a:xfrm>
          <a:off x="3276713" y="315671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Evaluation and Validation</a:t>
          </a:r>
        </a:p>
      </dsp:txBody>
      <dsp:txXfrm>
        <a:off x="3276713" y="3156714"/>
        <a:ext cx="1402734" cy="561093"/>
      </dsp:txXfrm>
    </dsp:sp>
    <dsp:sp modelId="{35814DBC-85E2-4E4C-BE48-657C831D925A}">
      <dsp:nvSpPr>
        <dsp:cNvPr id="0" name=""/>
        <dsp:cNvSpPr/>
      </dsp:nvSpPr>
      <dsp:spPr>
        <a:xfrm>
          <a:off x="5198459" y="2034526"/>
          <a:ext cx="855667" cy="8556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57E43-E0D6-4941-B323-7CB07AD1A264}">
      <dsp:nvSpPr>
        <dsp:cNvPr id="0" name=""/>
        <dsp:cNvSpPr/>
      </dsp:nvSpPr>
      <dsp:spPr>
        <a:xfrm>
          <a:off x="5380815" y="2216882"/>
          <a:ext cx="490957" cy="49095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4585B3-82A8-4163-88B1-5526717D1E34}">
      <dsp:nvSpPr>
        <dsp:cNvPr id="0" name=""/>
        <dsp:cNvSpPr/>
      </dsp:nvSpPr>
      <dsp:spPr>
        <a:xfrm>
          <a:off x="4924926" y="315671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Conclusion</a:t>
          </a:r>
        </a:p>
      </dsp:txBody>
      <dsp:txXfrm>
        <a:off x="4924926" y="3156714"/>
        <a:ext cx="1402734" cy="56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C4F92-69F8-4A97-BEF7-6E48C831DC08}">
      <dsp:nvSpPr>
        <dsp:cNvPr id="0" name=""/>
        <dsp:cNvSpPr/>
      </dsp:nvSpPr>
      <dsp:spPr>
        <a:xfrm>
          <a:off x="739962" y="413958"/>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668A1E-7E22-49BB-9777-F9823C59CF42}">
      <dsp:nvSpPr>
        <dsp:cNvPr id="0" name=""/>
        <dsp:cNvSpPr/>
      </dsp:nvSpPr>
      <dsp:spPr>
        <a:xfrm>
          <a:off x="177893" y="1767380"/>
          <a:ext cx="2043886" cy="15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a:p>
        <a:p>
          <a:pPr marL="0" lvl="0" indent="0" algn="ctr" defTabSz="488950">
            <a:lnSpc>
              <a:spcPct val="100000"/>
            </a:lnSpc>
            <a:spcBef>
              <a:spcPct val="0"/>
            </a:spcBef>
            <a:spcAft>
              <a:spcPct val="35000"/>
            </a:spcAft>
            <a:buNone/>
          </a:pPr>
          <a:r>
            <a:rPr lang="en-US" sz="1100" kern="1200"/>
            <a:t>Google Play Store is the most popular application store worldwide with more than 2.8 Million applications and thousands of new</a:t>
          </a:r>
        </a:p>
        <a:p>
          <a:pPr marL="0" lvl="0" indent="0" algn="ctr" defTabSz="488950">
            <a:lnSpc>
              <a:spcPct val="100000"/>
            </a:lnSpc>
            <a:spcBef>
              <a:spcPct val="0"/>
            </a:spcBef>
            <a:spcAft>
              <a:spcPct val="35000"/>
            </a:spcAft>
            <a:buNone/>
          </a:pPr>
          <a:r>
            <a:rPr lang="en-US" sz="1100" kern="1200"/>
            <a:t>applications being added daily.</a:t>
          </a:r>
        </a:p>
      </dsp:txBody>
      <dsp:txXfrm>
        <a:off x="177893" y="1767380"/>
        <a:ext cx="2043886" cy="1537031"/>
      </dsp:txXfrm>
    </dsp:sp>
    <dsp:sp modelId="{AE46E621-BD27-48D3-8396-7A06C95EBDDF}">
      <dsp:nvSpPr>
        <dsp:cNvPr id="0" name=""/>
        <dsp:cNvSpPr/>
      </dsp:nvSpPr>
      <dsp:spPr>
        <a:xfrm>
          <a:off x="3141529" y="413958"/>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6C771E-BF70-4C38-AFAB-53457A0F16DB}">
      <dsp:nvSpPr>
        <dsp:cNvPr id="0" name=""/>
        <dsp:cNvSpPr/>
      </dsp:nvSpPr>
      <dsp:spPr>
        <a:xfrm>
          <a:off x="2579460" y="1767380"/>
          <a:ext cx="2043886" cy="15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There’s a pretty good chance of your brilliant new app idea has</a:t>
          </a:r>
        </a:p>
        <a:p>
          <a:pPr marL="0" lvl="0" indent="0" algn="ctr" defTabSz="488950">
            <a:lnSpc>
              <a:spcPct val="100000"/>
            </a:lnSpc>
            <a:spcBef>
              <a:spcPct val="0"/>
            </a:spcBef>
            <a:spcAft>
              <a:spcPct val="35000"/>
            </a:spcAft>
            <a:buNone/>
          </a:pPr>
          <a:r>
            <a:rPr lang="en-US" sz="1100" kern="1200"/>
            <a:t>already been taken, but it shouldn’t discourage you. Facebook came after Myspace. The more important thing is how to know that your application idea could be popular among users. </a:t>
          </a:r>
        </a:p>
      </dsp:txBody>
      <dsp:txXfrm>
        <a:off x="2579460" y="1767380"/>
        <a:ext cx="2043886" cy="1537031"/>
      </dsp:txXfrm>
    </dsp:sp>
    <dsp:sp modelId="{59CD92D4-B247-4152-A693-A309F60CE0F2}">
      <dsp:nvSpPr>
        <dsp:cNvPr id="0" name=""/>
        <dsp:cNvSpPr/>
      </dsp:nvSpPr>
      <dsp:spPr>
        <a:xfrm>
          <a:off x="5543096" y="413958"/>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84530-06BD-45D4-9D9C-E1FBBC570FC7}">
      <dsp:nvSpPr>
        <dsp:cNvPr id="0" name=""/>
        <dsp:cNvSpPr/>
      </dsp:nvSpPr>
      <dsp:spPr>
        <a:xfrm>
          <a:off x="4981027" y="1767380"/>
          <a:ext cx="2043886" cy="15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Answers to this question can be given by gaining the knowledge  from the existing applications on the application play store.</a:t>
          </a:r>
        </a:p>
      </dsp:txBody>
      <dsp:txXfrm>
        <a:off x="4981027" y="1767380"/>
        <a:ext cx="2043886" cy="1537031"/>
      </dsp:txXfrm>
    </dsp:sp>
    <dsp:sp modelId="{660086E9-4AD1-4E35-8DC4-7FF899A8C663}">
      <dsp:nvSpPr>
        <dsp:cNvPr id="0" name=""/>
        <dsp:cNvSpPr/>
      </dsp:nvSpPr>
      <dsp:spPr>
        <a:xfrm>
          <a:off x="7944663" y="413958"/>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7A237-8506-45C8-9383-CA405754BE23}">
      <dsp:nvSpPr>
        <dsp:cNvPr id="0" name=""/>
        <dsp:cNvSpPr/>
      </dsp:nvSpPr>
      <dsp:spPr>
        <a:xfrm>
          <a:off x="7382594" y="1767380"/>
          <a:ext cx="2043886" cy="1537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can in return  help to make predictions for making important decisions for application developers like which category of application attracts more users along.</a:t>
          </a:r>
        </a:p>
      </dsp:txBody>
      <dsp:txXfrm>
        <a:off x="7382594" y="1767380"/>
        <a:ext cx="2043886" cy="153703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3415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944790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267500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546906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01707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31572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403771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2273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213110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something.</a:t>
            </a:r>
          </a:p>
        </p:txBody>
      </p:sp>
      <p:sp>
        <p:nvSpPr>
          <p:cNvPr id="4" name="Slide Number Placeholder 3"/>
          <p:cNvSpPr>
            <a:spLocks noGrp="1"/>
          </p:cNvSpPr>
          <p:nvPr>
            <p:ph type="sldNum" sz="quarter" idx="10"/>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356095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304306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3/7/2020</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58281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38599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16560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5EDF9-3D79-45DA-8367-2F63551C4C7D}"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33679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84025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5EDF9-3D79-45DA-8367-2F63551C4C7D}"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83452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5EDF9-3D79-45DA-8367-2F63551C4C7D}" type="datetimeFigureOut">
              <a:rPr lang="en-US" smtClean="0"/>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98107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5EDF9-3D79-45DA-8367-2F63551C4C7D}" type="datetimeFigureOut">
              <a:rPr lang="en-US" smtClean="0"/>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26764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88548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94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555EDF9-3D79-45DA-8367-2F63551C4C7D}" type="datetimeFigureOut">
              <a:rPr lang="en-US" smtClean="0"/>
              <a:t>3/7/2020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7863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555EDF9-3D79-45DA-8367-2F63551C4C7D}" type="datetimeFigureOut">
              <a:rPr lang="en-US" smtClean="0"/>
              <a:t>3/7/2020</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352CBF5-17B8-4387-88A6-ABF9F8C64D5A}"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855097"/>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2.jpeg"/><Relationship Id="rId5" Type="http://schemas.openxmlformats.org/officeDocument/2006/relationships/image" Target="../media/image2.jpeg"/><Relationship Id="rId4" Type="http://schemas.openxmlformats.org/officeDocument/2006/relationships/image" Target="../media/image3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49961" y="1600199"/>
            <a:ext cx="3173482" cy="4297680"/>
          </a:xfrm>
        </p:spPr>
        <p:txBody>
          <a:bodyPr vert="horz" lIns="91440" tIns="45720" rIns="91440" bIns="45720" rtlCol="0" anchor="ctr">
            <a:normAutofit/>
          </a:bodyPr>
          <a:lstStyle/>
          <a:p>
            <a:r>
              <a:rPr lang="en-US" sz="3200"/>
              <a:t>Google Play  Store Analysis</a:t>
            </a:r>
          </a:p>
        </p:txBody>
      </p:sp>
      <p:cxnSp>
        <p:nvCxnSpPr>
          <p:cNvPr id="16" name="Straight Connector 15">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subTitle" idx="1"/>
          </p:nvPr>
        </p:nvSpPr>
        <p:spPr>
          <a:xfrm>
            <a:off x="4885151" y="1600199"/>
            <a:ext cx="6169703" cy="4297680"/>
          </a:xfrm>
        </p:spPr>
        <p:txBody>
          <a:bodyPr vert="horz" lIns="91440" tIns="45720" rIns="91440" bIns="45720" rtlCol="0" anchor="ctr">
            <a:normAutofit/>
          </a:bodyPr>
          <a:lstStyle/>
          <a:p>
            <a:pPr algn="l"/>
            <a:r>
              <a:rPr lang="en-US" b="1" dirty="0"/>
              <a:t>By:</a:t>
            </a:r>
            <a:r>
              <a:rPr lang="en-US" dirty="0"/>
              <a:t> Mayank Goswami</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62714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893523" y="804519"/>
            <a:ext cx="3160501" cy="4431360"/>
          </a:xfrm>
        </p:spPr>
        <p:txBody>
          <a:bodyPr anchor="ctr">
            <a:normAutofit/>
          </a:bodyPr>
          <a:lstStyle/>
          <a:p>
            <a:r>
              <a:rPr lang="en-US" sz="2500" b="1"/>
              <a:t>Classification Models</a:t>
            </a:r>
          </a:p>
        </p:txBody>
      </p:sp>
      <p:cxnSp>
        <p:nvCxnSpPr>
          <p:cNvPr id="33" name="Straight Connector 32">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4637863" y="804520"/>
            <a:ext cx="6102559" cy="4431359"/>
          </a:xfrm>
        </p:spPr>
        <p:txBody>
          <a:bodyPr anchor="ctr">
            <a:normAutofit/>
          </a:bodyPr>
          <a:lstStyle/>
          <a:p>
            <a:r>
              <a:rPr lang="en-US" dirty="0"/>
              <a:t>Building the classification models to predict the Rating</a:t>
            </a:r>
            <a:r>
              <a:rPr lang="en-US" b="1" dirty="0"/>
              <a:t>: -</a:t>
            </a:r>
            <a:endParaRPr lang="en-US" dirty="0"/>
          </a:p>
          <a:p>
            <a:pPr lvl="1"/>
            <a:r>
              <a:rPr lang="en-US" b="1" dirty="0"/>
              <a:t>KNN Classification</a:t>
            </a:r>
          </a:p>
          <a:p>
            <a:pPr lvl="1"/>
            <a:r>
              <a:rPr lang="en-US" b="1" dirty="0"/>
              <a:t>Logistic Regression</a:t>
            </a:r>
          </a:p>
        </p:txBody>
      </p:sp>
      <p:pic>
        <p:nvPicPr>
          <p:cNvPr id="35" name="Picture 34">
            <a:extLst>
              <a:ext uri="{FF2B5EF4-FFF2-40B4-BE49-F238E27FC236}">
                <a16:creationId xmlns:a16="http://schemas.microsoft.com/office/drawing/2014/main" id="{7557D95A-0A72-41F9-844C-544C199B45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405771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3" name="Straight Connector 32">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F8EBA6C-F5F3-4672-A610-445D4F02F0BB}"/>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200" dirty="0"/>
              <a:t>Data Preprocessing for Classification Models</a:t>
            </a:r>
          </a:p>
        </p:txBody>
      </p:sp>
      <p:sp>
        <p:nvSpPr>
          <p:cNvPr id="9" name="Content Placeholder 8">
            <a:extLst>
              <a:ext uri="{FF2B5EF4-FFF2-40B4-BE49-F238E27FC236}">
                <a16:creationId xmlns:a16="http://schemas.microsoft.com/office/drawing/2014/main" id="{B094DA95-8BEE-424E-8ADB-DF68FA56F0B5}"/>
              </a:ext>
            </a:extLst>
          </p:cNvPr>
          <p:cNvSpPr>
            <a:spLocks noGrp="1"/>
          </p:cNvSpPr>
          <p:nvPr>
            <p:ph sz="half" idx="2"/>
          </p:nvPr>
        </p:nvSpPr>
        <p:spPr>
          <a:xfrm>
            <a:off x="1451581" y="2015732"/>
            <a:ext cx="3526523" cy="3450613"/>
          </a:xfrm>
        </p:spPr>
        <p:txBody>
          <a:bodyPr vert="horz" lIns="91440" tIns="45720" rIns="91440" bIns="45720" rtlCol="0" anchor="t">
            <a:normAutofit lnSpcReduction="10000"/>
          </a:bodyPr>
          <a:lstStyle/>
          <a:p>
            <a:pPr marL="0"/>
            <a:r>
              <a:rPr lang="en-US" dirty="0">
                <a:solidFill>
                  <a:srgbClr val="FF0000"/>
                </a:solidFill>
              </a:rPr>
              <a:t>Grouped Category column into 7 labels to ease down the task (as per Professor’s suggestion)</a:t>
            </a:r>
            <a:endParaRPr lang="en-US" dirty="0"/>
          </a:p>
          <a:p>
            <a:r>
              <a:rPr lang="en-US" dirty="0">
                <a:solidFill>
                  <a:srgbClr val="FF0000"/>
                </a:solidFill>
              </a:rPr>
              <a:t>Dropped Installs column since it won’t be present when predicting rating at initial stage (Professor’s suggestion)</a:t>
            </a:r>
          </a:p>
        </p:txBody>
      </p:sp>
      <p:grpSp>
        <p:nvGrpSpPr>
          <p:cNvPr id="35" name="Group 34">
            <a:extLst>
              <a:ext uri="{FF2B5EF4-FFF2-40B4-BE49-F238E27FC236}">
                <a16:creationId xmlns:a16="http://schemas.microsoft.com/office/drawing/2014/main" id="{9604219D-896F-415B-9C37-37C3D815D6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6" name="Rectangle 35">
              <a:extLst>
                <a:ext uri="{FF2B5EF4-FFF2-40B4-BE49-F238E27FC236}">
                  <a16:creationId xmlns:a16="http://schemas.microsoft.com/office/drawing/2014/main" id="{14E9ACF6-3144-4686-85D1-16E3BC2E2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A238AC-6BAF-49C2-B29F-0C42A28F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708C352B-BA75-4968-BC2B-5E8FA071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8" y="977099"/>
            <a:ext cx="5123274" cy="4138331"/>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259910-435D-455F-8F15-725A9E4AD824}"/>
              </a:ext>
            </a:extLst>
          </p:cNvPr>
          <p:cNvPicPr>
            <a:picLocks noChangeAspect="1"/>
          </p:cNvPicPr>
          <p:nvPr/>
        </p:nvPicPr>
        <p:blipFill>
          <a:blip r:embed="rId4"/>
          <a:stretch>
            <a:fillRect/>
          </a:stretch>
        </p:blipFill>
        <p:spPr>
          <a:xfrm>
            <a:off x="5942377" y="2303110"/>
            <a:ext cx="5269069" cy="1804656"/>
          </a:xfrm>
          <a:prstGeom prst="rect">
            <a:avLst/>
          </a:prstGeom>
        </p:spPr>
      </p:pic>
      <p:pic>
        <p:nvPicPr>
          <p:cNvPr id="3" name="Picture 2">
            <a:extLst>
              <a:ext uri="{FF2B5EF4-FFF2-40B4-BE49-F238E27FC236}">
                <a16:creationId xmlns:a16="http://schemas.microsoft.com/office/drawing/2014/main" id="{23B52630-7D5F-4915-81C1-00DA428F9D87}"/>
              </a:ext>
            </a:extLst>
          </p:cNvPr>
          <p:cNvPicPr>
            <a:picLocks noChangeAspect="1"/>
          </p:cNvPicPr>
          <p:nvPr/>
        </p:nvPicPr>
        <p:blipFill>
          <a:blip r:embed="rId5"/>
          <a:stretch>
            <a:fillRect/>
          </a:stretch>
        </p:blipFill>
        <p:spPr>
          <a:xfrm>
            <a:off x="5942377" y="1043446"/>
            <a:ext cx="5188345" cy="1193317"/>
          </a:xfrm>
          <a:prstGeom prst="rect">
            <a:avLst/>
          </a:prstGeom>
        </p:spPr>
      </p:pic>
    </p:spTree>
    <p:extLst>
      <p:ext uri="{BB962C8B-B14F-4D97-AF65-F5344CB8AC3E}">
        <p14:creationId xmlns:p14="http://schemas.microsoft.com/office/powerpoint/2010/main" val="5430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20">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2" name="Straight Connector 22">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F8EBA6C-F5F3-4672-A610-445D4F02F0BB}"/>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200"/>
              <a:t>Data Preprocessing for Classification Models</a:t>
            </a:r>
          </a:p>
        </p:txBody>
      </p:sp>
      <p:sp>
        <p:nvSpPr>
          <p:cNvPr id="9" name="Content Placeholder 8">
            <a:extLst>
              <a:ext uri="{FF2B5EF4-FFF2-40B4-BE49-F238E27FC236}">
                <a16:creationId xmlns:a16="http://schemas.microsoft.com/office/drawing/2014/main" id="{B094DA95-8BEE-424E-8ADB-DF68FA56F0B5}"/>
              </a:ext>
            </a:extLst>
          </p:cNvPr>
          <p:cNvSpPr>
            <a:spLocks noGrp="1"/>
          </p:cNvSpPr>
          <p:nvPr>
            <p:ph sz="half" idx="2"/>
          </p:nvPr>
        </p:nvSpPr>
        <p:spPr>
          <a:xfrm>
            <a:off x="1451581" y="2015732"/>
            <a:ext cx="3526523" cy="3450613"/>
          </a:xfrm>
        </p:spPr>
        <p:txBody>
          <a:bodyPr vert="horz" lIns="91440" tIns="45720" rIns="91440" bIns="45720" rtlCol="0" anchor="t">
            <a:normAutofit lnSpcReduction="10000"/>
          </a:bodyPr>
          <a:lstStyle/>
          <a:p>
            <a:r>
              <a:rPr lang="en-US" dirty="0"/>
              <a:t>Created N-1 Dummy variables for all the categorical variables while building Classification Model.</a:t>
            </a:r>
          </a:p>
          <a:p>
            <a:r>
              <a:rPr lang="en-US" dirty="0"/>
              <a:t>Converted “Rating” into categorical variable by splitting the data based on Median value.</a:t>
            </a:r>
          </a:p>
          <a:p>
            <a:endParaRPr lang="en-US" dirty="0"/>
          </a:p>
          <a:p>
            <a:endParaRPr lang="en-US" dirty="0"/>
          </a:p>
          <a:p>
            <a:endParaRPr lang="en-US" dirty="0"/>
          </a:p>
        </p:txBody>
      </p:sp>
      <p:grpSp>
        <p:nvGrpSpPr>
          <p:cNvPr id="33" name="Group 24">
            <a:extLst>
              <a:ext uri="{FF2B5EF4-FFF2-40B4-BE49-F238E27FC236}">
                <a16:creationId xmlns:a16="http://schemas.microsoft.com/office/drawing/2014/main" id="{52EE9E57-6761-41DA-9027-1C974C7A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4" name="Rectangle 25">
              <a:extLst>
                <a:ext uri="{FF2B5EF4-FFF2-40B4-BE49-F238E27FC236}">
                  <a16:creationId xmlns:a16="http://schemas.microsoft.com/office/drawing/2014/main" id="{9A259651-E3A2-4994-9C7E-F9C996FEE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21C10BF1-7660-4980-8A86-050AC1679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B3E85F7-A121-4BE2-94EF-7251990E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682" y="988222"/>
            <a:ext cx="513432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8B856D4-6998-4B2C-B441-9C81D2D4C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9610" y="1019574"/>
            <a:ext cx="4992832" cy="619125"/>
          </a:xfrm>
          <a:prstGeom prst="rect">
            <a:avLst/>
          </a:prstGeom>
        </p:spPr>
      </p:pic>
      <p:pic>
        <p:nvPicPr>
          <p:cNvPr id="3" name="Picture 2">
            <a:extLst>
              <a:ext uri="{FF2B5EF4-FFF2-40B4-BE49-F238E27FC236}">
                <a16:creationId xmlns:a16="http://schemas.microsoft.com/office/drawing/2014/main" id="{2A353C8B-E76B-4AA8-A1D3-B2A317704BF7}"/>
              </a:ext>
            </a:extLst>
          </p:cNvPr>
          <p:cNvPicPr>
            <a:picLocks noChangeAspect="1"/>
          </p:cNvPicPr>
          <p:nvPr/>
        </p:nvPicPr>
        <p:blipFill>
          <a:blip r:embed="rId5"/>
          <a:stretch>
            <a:fillRect/>
          </a:stretch>
        </p:blipFill>
        <p:spPr>
          <a:xfrm>
            <a:off x="6010435" y="1647503"/>
            <a:ext cx="4729984" cy="3395765"/>
          </a:xfrm>
          <a:prstGeom prst="rect">
            <a:avLst/>
          </a:prstGeom>
        </p:spPr>
      </p:pic>
    </p:spTree>
    <p:extLst>
      <p:ext uri="{BB962C8B-B14F-4D97-AF65-F5344CB8AC3E}">
        <p14:creationId xmlns:p14="http://schemas.microsoft.com/office/powerpoint/2010/main" val="343109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30B326A-C054-4820-AFCA-FCB009ABC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32">
            <a:extLst>
              <a:ext uri="{FF2B5EF4-FFF2-40B4-BE49-F238E27FC236}">
                <a16:creationId xmlns:a16="http://schemas.microsoft.com/office/drawing/2014/main" id="{E265DFC7-1B2A-4A32-9C43-C48EA6FF6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5" name="Straight Connector 34">
            <a:extLst>
              <a:ext uri="{FF2B5EF4-FFF2-40B4-BE49-F238E27FC236}">
                <a16:creationId xmlns:a16="http://schemas.microsoft.com/office/drawing/2014/main" id="{853B328C-A402-44DE-AABB-9BFBB6617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200" dirty="0"/>
              <a:t>KNN Classification: Data Split</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dirty="0"/>
              <a:t>Used N-Fold Cross Validation because of small Dataset.</a:t>
            </a:r>
          </a:p>
          <a:p>
            <a:endParaRPr lang="en-US" dirty="0"/>
          </a:p>
        </p:txBody>
      </p:sp>
      <p:grpSp>
        <p:nvGrpSpPr>
          <p:cNvPr id="37" name="Group 36">
            <a:extLst>
              <a:ext uri="{FF2B5EF4-FFF2-40B4-BE49-F238E27FC236}">
                <a16:creationId xmlns:a16="http://schemas.microsoft.com/office/drawing/2014/main" id="{F6ECD7E6-4E68-4AA6-864A-6828B6EC1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8" name="Rectangle 37">
              <a:extLst>
                <a:ext uri="{FF2B5EF4-FFF2-40B4-BE49-F238E27FC236}">
                  <a16:creationId xmlns:a16="http://schemas.microsoft.com/office/drawing/2014/main" id="{5015161F-D342-4A16-AA7A-F3ECC1284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99EC793-B1FE-496C-A671-5F36632641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close up of text on a white background&#10;&#10;Description automatically generated">
            <a:extLst>
              <a:ext uri="{FF2B5EF4-FFF2-40B4-BE49-F238E27FC236}">
                <a16:creationId xmlns:a16="http://schemas.microsoft.com/office/drawing/2014/main" id="{22E2F6E3-9FB9-4FE2-A23C-8E810DC48D3C}"/>
              </a:ext>
            </a:extLst>
          </p:cNvPr>
          <p:cNvPicPr>
            <a:picLocks noChangeAspect="1"/>
          </p:cNvPicPr>
          <p:nvPr/>
        </p:nvPicPr>
        <p:blipFill rotWithShape="1">
          <a:blip r:embed="rId4"/>
          <a:srcRect t="2665" r="1" b="3826"/>
          <a:stretch/>
        </p:blipFill>
        <p:spPr>
          <a:xfrm>
            <a:off x="6093926" y="1116345"/>
            <a:ext cx="4821551" cy="3866172"/>
          </a:xfrm>
          <a:prstGeom prst="rect">
            <a:avLst/>
          </a:prstGeom>
        </p:spPr>
      </p:pic>
    </p:spTree>
    <p:extLst>
      <p:ext uri="{BB962C8B-B14F-4D97-AF65-F5344CB8AC3E}">
        <p14:creationId xmlns:p14="http://schemas.microsoft.com/office/powerpoint/2010/main" val="144265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3530157" cy="1049235"/>
          </a:xfrm>
        </p:spPr>
        <p:txBody>
          <a:bodyPr>
            <a:normAutofit/>
          </a:bodyPr>
          <a:lstStyle/>
          <a:p>
            <a:r>
              <a:rPr lang="en-US" sz="2200" b="1"/>
              <a:t>KNN Classification:  Model Building</a:t>
            </a:r>
          </a:p>
        </p:txBody>
      </p:sp>
      <p:sp>
        <p:nvSpPr>
          <p:cNvPr id="3" name="Content Placeholder 2"/>
          <p:cNvSpPr>
            <a:spLocks noGrp="1"/>
          </p:cNvSpPr>
          <p:nvPr>
            <p:ph idx="1"/>
          </p:nvPr>
        </p:nvSpPr>
        <p:spPr>
          <a:xfrm>
            <a:off x="1451581" y="2015732"/>
            <a:ext cx="3526523" cy="3450613"/>
          </a:xfrm>
        </p:spPr>
        <p:txBody>
          <a:bodyPr>
            <a:normAutofit/>
          </a:bodyPr>
          <a:lstStyle/>
          <a:p>
            <a:r>
              <a:rPr lang="en-US" dirty="0"/>
              <a:t>Built multiple KNN Classification models for  K=1:30</a:t>
            </a:r>
          </a:p>
          <a:p>
            <a:r>
              <a:rPr lang="en-US" dirty="0"/>
              <a:t>Finally, we can conclude that KNN model is best at k = 1 with accuracy of </a:t>
            </a:r>
            <a:r>
              <a:rPr lang="en-US" b="1" dirty="0"/>
              <a:t>0.6252068 ~ 62.52%</a:t>
            </a:r>
          </a:p>
        </p:txBody>
      </p:sp>
      <p:grpSp>
        <p:nvGrpSpPr>
          <p:cNvPr id="19" name="Group 18">
            <a:extLst>
              <a:ext uri="{FF2B5EF4-FFF2-40B4-BE49-F238E27FC236}">
                <a16:creationId xmlns:a16="http://schemas.microsoft.com/office/drawing/2014/main" id="{52EE9E57-6761-41DA-9027-1C974C7A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0" name="Rectangle 19">
              <a:extLst>
                <a:ext uri="{FF2B5EF4-FFF2-40B4-BE49-F238E27FC236}">
                  <a16:creationId xmlns:a16="http://schemas.microsoft.com/office/drawing/2014/main" id="{9A259651-E3A2-4994-9C7E-F9C996FEE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1C10BF1-7660-4980-8A86-050AC1679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0B3E85F7-A121-4BE2-94EF-7251990E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682" y="988222"/>
            <a:ext cx="513432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DF5C92-D94B-4296-B546-04627797BBE8}"/>
              </a:ext>
            </a:extLst>
          </p:cNvPr>
          <p:cNvPicPr>
            <a:picLocks noChangeAspect="1"/>
          </p:cNvPicPr>
          <p:nvPr/>
        </p:nvPicPr>
        <p:blipFill>
          <a:blip r:embed="rId4"/>
          <a:stretch>
            <a:fillRect/>
          </a:stretch>
        </p:blipFill>
        <p:spPr>
          <a:xfrm>
            <a:off x="6125519" y="1116345"/>
            <a:ext cx="4758365" cy="3153200"/>
          </a:xfrm>
          <a:prstGeom prst="rect">
            <a:avLst/>
          </a:prstGeom>
        </p:spPr>
      </p:pic>
      <p:pic>
        <p:nvPicPr>
          <p:cNvPr id="7" name="Picture 6">
            <a:extLst>
              <a:ext uri="{FF2B5EF4-FFF2-40B4-BE49-F238E27FC236}">
                <a16:creationId xmlns:a16="http://schemas.microsoft.com/office/drawing/2014/main" id="{DD5B8669-B595-4E1A-8C90-9DB417F560A1}"/>
              </a:ext>
            </a:extLst>
          </p:cNvPr>
          <p:cNvPicPr>
            <a:picLocks noChangeAspect="1"/>
          </p:cNvPicPr>
          <p:nvPr/>
        </p:nvPicPr>
        <p:blipFill>
          <a:blip r:embed="rId5"/>
          <a:stretch>
            <a:fillRect/>
          </a:stretch>
        </p:blipFill>
        <p:spPr>
          <a:xfrm>
            <a:off x="6096000" y="4189680"/>
            <a:ext cx="4588412" cy="781050"/>
          </a:xfrm>
          <a:prstGeom prst="rect">
            <a:avLst/>
          </a:prstGeom>
        </p:spPr>
      </p:pic>
    </p:spTree>
    <p:extLst>
      <p:ext uri="{BB962C8B-B14F-4D97-AF65-F5344CB8AC3E}">
        <p14:creationId xmlns:p14="http://schemas.microsoft.com/office/powerpoint/2010/main" val="366792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C0D3FB-08E2-4647-9033-B55AA6C38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5BB4D40C-33A3-4AC1-8A93-4DCFBCABF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6" name="Straight Connector 15">
            <a:extLst>
              <a:ext uri="{FF2B5EF4-FFF2-40B4-BE49-F238E27FC236}">
                <a16:creationId xmlns:a16="http://schemas.microsoft.com/office/drawing/2014/main" id="{DFB9D73C-B9F2-42DB-B291-2286108EE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200" dirty="0"/>
              <a:t>Logistic Regression: Full Model</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cap="all" dirty="0"/>
              <a:t>Full Model AIC Value: -14624</a:t>
            </a:r>
          </a:p>
          <a:p>
            <a:r>
              <a:rPr lang="en-US" cap="all" dirty="0"/>
              <a:t>Accuracy: - 75.88%</a:t>
            </a:r>
          </a:p>
        </p:txBody>
      </p:sp>
      <p:grpSp>
        <p:nvGrpSpPr>
          <p:cNvPr id="18" name="Group 17">
            <a:extLst>
              <a:ext uri="{FF2B5EF4-FFF2-40B4-BE49-F238E27FC236}">
                <a16:creationId xmlns:a16="http://schemas.microsoft.com/office/drawing/2014/main" id="{D0682F47-F0A4-4ACA-8CB5-7CF55CDA39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9" name="Rectangle 18">
              <a:extLst>
                <a:ext uri="{FF2B5EF4-FFF2-40B4-BE49-F238E27FC236}">
                  <a16:creationId xmlns:a16="http://schemas.microsoft.com/office/drawing/2014/main" id="{8DA23AE5-DFE1-447D-A377-DD419811C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228907-A637-4E26-B12F-19E7553DE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B7CE878-669C-456F-AE54-D09DE9C3E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099"/>
            <a:ext cx="5127476"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3425C68-AEB8-46F6-9126-C5437E465490}"/>
              </a:ext>
            </a:extLst>
          </p:cNvPr>
          <p:cNvPicPr>
            <a:picLocks noChangeAspect="1"/>
          </p:cNvPicPr>
          <p:nvPr/>
        </p:nvPicPr>
        <p:blipFill>
          <a:blip r:embed="rId4"/>
          <a:stretch>
            <a:fillRect/>
          </a:stretch>
        </p:blipFill>
        <p:spPr>
          <a:xfrm>
            <a:off x="5942379" y="923041"/>
            <a:ext cx="5238774" cy="4136205"/>
          </a:xfrm>
          <a:prstGeom prst="rect">
            <a:avLst/>
          </a:prstGeom>
        </p:spPr>
      </p:pic>
    </p:spTree>
    <p:extLst>
      <p:ext uri="{BB962C8B-B14F-4D97-AF65-F5344CB8AC3E}">
        <p14:creationId xmlns:p14="http://schemas.microsoft.com/office/powerpoint/2010/main" val="333075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8" name="Straight Connector 17">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200" dirty="0"/>
              <a:t>Logistic Regression: Forward model</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cap="all" dirty="0"/>
              <a:t>Forward Model AIC Value: -14619</a:t>
            </a:r>
          </a:p>
          <a:p>
            <a:r>
              <a:rPr lang="en-US" cap="all" dirty="0"/>
              <a:t>Accuracy: - 75.897%</a:t>
            </a:r>
          </a:p>
          <a:p>
            <a:endParaRPr lang="en-US" cap="all" dirty="0"/>
          </a:p>
          <a:p>
            <a:endParaRPr lang="en-US" cap="all" dirty="0"/>
          </a:p>
        </p:txBody>
      </p:sp>
      <p:grpSp>
        <p:nvGrpSpPr>
          <p:cNvPr id="20" name="Group 19">
            <a:extLst>
              <a:ext uri="{FF2B5EF4-FFF2-40B4-BE49-F238E27FC236}">
                <a16:creationId xmlns:a16="http://schemas.microsoft.com/office/drawing/2014/main" id="{B1ED6C2C-CBC2-4AD6-96A6-E29BB17FD9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1" name="Rectangle 20">
              <a:extLst>
                <a:ext uri="{FF2B5EF4-FFF2-40B4-BE49-F238E27FC236}">
                  <a16:creationId xmlns:a16="http://schemas.microsoft.com/office/drawing/2014/main" id="{097FE309-E2E5-4A4C-A606-7E018C54E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E956F1-52CF-484E-9223-B1D4A553A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4A01F1-9B0B-4D8F-A618-72090ED06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099"/>
            <a:ext cx="5127476"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7A97AAB-8AF6-41FF-BEA8-97754C6F282D}"/>
              </a:ext>
            </a:extLst>
          </p:cNvPr>
          <p:cNvPicPr>
            <a:picLocks noChangeAspect="1"/>
          </p:cNvPicPr>
          <p:nvPr/>
        </p:nvPicPr>
        <p:blipFill>
          <a:blip r:embed="rId4"/>
          <a:stretch>
            <a:fillRect/>
          </a:stretch>
        </p:blipFill>
        <p:spPr>
          <a:xfrm>
            <a:off x="5942379" y="914400"/>
            <a:ext cx="5127476" cy="3945988"/>
          </a:xfrm>
          <a:prstGeom prst="rect">
            <a:avLst/>
          </a:prstGeom>
        </p:spPr>
      </p:pic>
    </p:spTree>
    <p:extLst>
      <p:ext uri="{BB962C8B-B14F-4D97-AF65-F5344CB8AC3E}">
        <p14:creationId xmlns:p14="http://schemas.microsoft.com/office/powerpoint/2010/main" val="66098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5103290-D871-41E5-B75E-0C072C496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7">
            <a:extLst>
              <a:ext uri="{FF2B5EF4-FFF2-40B4-BE49-F238E27FC236}">
                <a16:creationId xmlns:a16="http://schemas.microsoft.com/office/drawing/2014/main" id="{CBAB5DA9-79DC-46BD-A512-56A8EFF485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0" name="Straight Connector 19">
            <a:extLst>
              <a:ext uri="{FF2B5EF4-FFF2-40B4-BE49-F238E27FC236}">
                <a16:creationId xmlns:a16="http://schemas.microsoft.com/office/drawing/2014/main" id="{302A9421-39C5-4CA9-8A9B-055532735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4D28D6C-B2AD-432E-8A5A-604E83ED4B4F}"/>
              </a:ext>
            </a:extLst>
          </p:cNvPr>
          <p:cNvSpPr>
            <a:spLocks noGrp="1"/>
          </p:cNvSpPr>
          <p:nvPr>
            <p:ph type="title"/>
          </p:nvPr>
        </p:nvSpPr>
        <p:spPr>
          <a:xfrm>
            <a:off x="1451580" y="804520"/>
            <a:ext cx="3530157" cy="1049235"/>
          </a:xfrm>
        </p:spPr>
        <p:txBody>
          <a:bodyPr vert="horz" lIns="91440" tIns="45720" rIns="91440" bIns="45720" rtlCol="0" anchor="ctr">
            <a:normAutofit/>
          </a:bodyPr>
          <a:lstStyle/>
          <a:p>
            <a:r>
              <a:rPr lang="en-US" sz="2200" dirty="0"/>
              <a:t>Logistic Regression: Backward model</a:t>
            </a:r>
          </a:p>
        </p:txBody>
      </p:sp>
      <p:sp>
        <p:nvSpPr>
          <p:cNvPr id="3" name="Content Placeholder 2">
            <a:extLst>
              <a:ext uri="{FF2B5EF4-FFF2-40B4-BE49-F238E27FC236}">
                <a16:creationId xmlns:a16="http://schemas.microsoft.com/office/drawing/2014/main" id="{65C4C683-F1E6-41E2-9D29-DD97FCA9E1B4}"/>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cap="all" dirty="0"/>
              <a:t>Backward Model AIC Value: -14619</a:t>
            </a:r>
          </a:p>
          <a:p>
            <a:r>
              <a:rPr lang="en-US" cap="all" dirty="0"/>
              <a:t>Accuracy: - 75.10%</a:t>
            </a:r>
          </a:p>
          <a:p>
            <a:pPr marL="0"/>
            <a:endParaRPr lang="en-US" cap="all" dirty="0"/>
          </a:p>
          <a:p>
            <a:endParaRPr lang="en-US" cap="all" dirty="0"/>
          </a:p>
          <a:p>
            <a:endParaRPr lang="en-US" cap="all" dirty="0"/>
          </a:p>
          <a:p>
            <a:endParaRPr lang="en-US" cap="all" dirty="0"/>
          </a:p>
        </p:txBody>
      </p:sp>
      <p:grpSp>
        <p:nvGrpSpPr>
          <p:cNvPr id="22" name="Group 21">
            <a:extLst>
              <a:ext uri="{FF2B5EF4-FFF2-40B4-BE49-F238E27FC236}">
                <a16:creationId xmlns:a16="http://schemas.microsoft.com/office/drawing/2014/main" id="{B1ED6C2C-CBC2-4AD6-96A6-E29BB17FD9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3" name="Rectangle 22">
              <a:extLst>
                <a:ext uri="{FF2B5EF4-FFF2-40B4-BE49-F238E27FC236}">
                  <a16:creationId xmlns:a16="http://schemas.microsoft.com/office/drawing/2014/main" id="{097FE309-E2E5-4A4C-A606-7E018C54E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FE956F1-52CF-484E-9223-B1D4A553A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4A01F1-9B0B-4D8F-A618-72090ED06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099"/>
            <a:ext cx="5127476" cy="413620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0A9208D-8D49-4DA3-8745-65852C9B3FB8}"/>
              </a:ext>
            </a:extLst>
          </p:cNvPr>
          <p:cNvPicPr>
            <a:picLocks noChangeAspect="1"/>
          </p:cNvPicPr>
          <p:nvPr/>
        </p:nvPicPr>
        <p:blipFill>
          <a:blip r:embed="rId4"/>
          <a:stretch>
            <a:fillRect/>
          </a:stretch>
        </p:blipFill>
        <p:spPr>
          <a:xfrm>
            <a:off x="5778957" y="814575"/>
            <a:ext cx="5461780" cy="4589422"/>
          </a:xfrm>
          <a:prstGeom prst="rect">
            <a:avLst/>
          </a:prstGeom>
        </p:spPr>
      </p:pic>
    </p:spTree>
    <p:extLst>
      <p:ext uri="{BB962C8B-B14F-4D97-AF65-F5344CB8AC3E}">
        <p14:creationId xmlns:p14="http://schemas.microsoft.com/office/powerpoint/2010/main" val="7970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5550355" cy="1049235"/>
          </a:xfrm>
        </p:spPr>
        <p:txBody>
          <a:bodyPr>
            <a:normAutofit/>
          </a:bodyPr>
          <a:lstStyle/>
          <a:p>
            <a:r>
              <a:rPr lang="en-US" b="1"/>
              <a:t>Logistic Regression:  Both Model</a:t>
            </a:r>
          </a:p>
        </p:txBody>
      </p:sp>
      <p:sp>
        <p:nvSpPr>
          <p:cNvPr id="3" name="Content Placeholder 2"/>
          <p:cNvSpPr>
            <a:spLocks noGrp="1"/>
          </p:cNvSpPr>
          <p:nvPr>
            <p:ph idx="1"/>
          </p:nvPr>
        </p:nvSpPr>
        <p:spPr>
          <a:xfrm>
            <a:off x="1451580" y="2015732"/>
            <a:ext cx="5550355" cy="3450613"/>
          </a:xfrm>
        </p:spPr>
        <p:txBody>
          <a:bodyPr>
            <a:normAutofit/>
          </a:bodyPr>
          <a:lstStyle/>
          <a:p>
            <a:r>
              <a:rPr lang="en-US" dirty="0"/>
              <a:t>Built Logistic Regression Full model on train data.</a:t>
            </a:r>
          </a:p>
          <a:p>
            <a:r>
              <a:rPr lang="en-US" cap="all" dirty="0"/>
              <a:t>Both AIC Value: -14619</a:t>
            </a:r>
          </a:p>
          <a:p>
            <a:r>
              <a:rPr lang="en-US" cap="all" dirty="0"/>
              <a:t>Accuracy: - 75.893%</a:t>
            </a:r>
          </a:p>
          <a:p>
            <a:pPr marL="0" indent="0">
              <a:buNone/>
            </a:pPr>
            <a:endParaRPr lang="en-US" cap="all" dirty="0"/>
          </a:p>
        </p:txBody>
      </p:sp>
      <p:grpSp>
        <p:nvGrpSpPr>
          <p:cNvPr id="30" name="Group 29">
            <a:extLst>
              <a:ext uri="{FF2B5EF4-FFF2-40B4-BE49-F238E27FC236}">
                <a16:creationId xmlns:a16="http://schemas.microsoft.com/office/drawing/2014/main" id="{C71C6CDC-9C11-46C9-9051-E523B3C600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31" name="Rectangle 30">
              <a:extLst>
                <a:ext uri="{FF2B5EF4-FFF2-40B4-BE49-F238E27FC236}">
                  <a16:creationId xmlns:a16="http://schemas.microsoft.com/office/drawing/2014/main" id="{9DAC5B3C-D02A-4432-9A85-E69615F83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2102AEE-4850-49C0-B4A7-213DD8723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screenshot of a cell phone&#10;&#10;Description automatically generated">
            <a:extLst>
              <a:ext uri="{FF2B5EF4-FFF2-40B4-BE49-F238E27FC236}">
                <a16:creationId xmlns:a16="http://schemas.microsoft.com/office/drawing/2014/main" id="{28F23491-DE3B-4F08-857F-93D8674F1DE5}"/>
              </a:ext>
            </a:extLst>
          </p:cNvPr>
          <p:cNvPicPr>
            <a:picLocks noChangeAspect="1"/>
          </p:cNvPicPr>
          <p:nvPr/>
        </p:nvPicPr>
        <p:blipFill rotWithShape="1">
          <a:blip r:embed="rId4"/>
          <a:srcRect r="7948" b="3"/>
          <a:stretch/>
        </p:blipFill>
        <p:spPr>
          <a:xfrm>
            <a:off x="8116373" y="1116344"/>
            <a:ext cx="2799103" cy="2219725"/>
          </a:xfrm>
          <a:prstGeom prst="rect">
            <a:avLst/>
          </a:prstGeom>
        </p:spPr>
      </p:pic>
      <p:pic>
        <p:nvPicPr>
          <p:cNvPr id="6" name="Picture 5" descr="A picture containing window, large&#10;&#10;Description automatically generated">
            <a:extLst>
              <a:ext uri="{FF2B5EF4-FFF2-40B4-BE49-F238E27FC236}">
                <a16:creationId xmlns:a16="http://schemas.microsoft.com/office/drawing/2014/main" id="{F6AD9F94-DA2A-4F5A-B103-C4FD53FEFE1C}"/>
              </a:ext>
            </a:extLst>
          </p:cNvPr>
          <p:cNvPicPr>
            <a:picLocks noChangeAspect="1"/>
          </p:cNvPicPr>
          <p:nvPr/>
        </p:nvPicPr>
        <p:blipFill rotWithShape="1">
          <a:blip r:embed="rId5">
            <a:extLst>
              <a:ext uri="{28A0092B-C50C-407E-A947-70E740481C1C}">
                <a14:useLocalDpi xmlns:a14="http://schemas.microsoft.com/office/drawing/2010/main" val="0"/>
              </a:ext>
            </a:extLst>
          </a:blip>
          <a:srcRect l="6405" r="10515" b="2"/>
          <a:stretch/>
        </p:blipFill>
        <p:spPr>
          <a:xfrm>
            <a:off x="8116373" y="3500660"/>
            <a:ext cx="2799103" cy="1481855"/>
          </a:xfrm>
          <a:prstGeom prst="rect">
            <a:avLst/>
          </a:prstGeom>
        </p:spPr>
      </p:pic>
      <p:pic>
        <p:nvPicPr>
          <p:cNvPr id="8" name="Picture 7">
            <a:extLst>
              <a:ext uri="{FF2B5EF4-FFF2-40B4-BE49-F238E27FC236}">
                <a16:creationId xmlns:a16="http://schemas.microsoft.com/office/drawing/2014/main" id="{B69D1F32-83C6-4264-9A3C-EAA85AE766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9250" y="4723079"/>
            <a:ext cx="4476750" cy="638175"/>
          </a:xfrm>
          <a:prstGeom prst="rect">
            <a:avLst/>
          </a:prstGeom>
        </p:spPr>
      </p:pic>
    </p:spTree>
    <p:extLst>
      <p:ext uri="{BB962C8B-B14F-4D97-AF65-F5344CB8AC3E}">
        <p14:creationId xmlns:p14="http://schemas.microsoft.com/office/powerpoint/2010/main" val="3568621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1451580" y="804520"/>
            <a:ext cx="3530157" cy="1049235"/>
          </a:xfrm>
        </p:spPr>
        <p:txBody>
          <a:bodyPr>
            <a:normAutofit/>
          </a:bodyPr>
          <a:lstStyle/>
          <a:p>
            <a:r>
              <a:rPr lang="en-US" sz="2200" b="1"/>
              <a:t>Logistic Regression: Best Model</a:t>
            </a:r>
          </a:p>
        </p:txBody>
      </p: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1451581" y="2015732"/>
            <a:ext cx="3526523" cy="3450613"/>
          </a:xfrm>
        </p:spPr>
        <p:txBody>
          <a:bodyPr>
            <a:normAutofit/>
          </a:bodyPr>
          <a:lstStyle/>
          <a:p>
            <a:r>
              <a:rPr lang="en-US" dirty="0"/>
              <a:t>Built Logistic Regression full, stepwise forward, backward &amp; both models on data.</a:t>
            </a:r>
          </a:p>
          <a:p>
            <a:r>
              <a:rPr lang="en-US" dirty="0"/>
              <a:t>We can see that the Accuracy of the Stepwise Forward LR is the best. i.e 75.897% or 75.90%</a:t>
            </a:r>
            <a:endParaRPr lang="en-US" b="1" dirty="0"/>
          </a:p>
          <a:p>
            <a:pPr marL="0" indent="0">
              <a:buNone/>
            </a:pPr>
            <a:endParaRPr lang="en-US" dirty="0"/>
          </a:p>
        </p:txBody>
      </p:sp>
      <p:pic>
        <p:nvPicPr>
          <p:cNvPr id="3" name="Picture 2" descr="A screenshot of a social media post&#10;&#10;Description automatically generated">
            <a:extLst>
              <a:ext uri="{FF2B5EF4-FFF2-40B4-BE49-F238E27FC236}">
                <a16:creationId xmlns:a16="http://schemas.microsoft.com/office/drawing/2014/main" id="{FEFF7585-CC49-4CB9-807A-38D023D38EF0}"/>
              </a:ext>
            </a:extLst>
          </p:cNvPr>
          <p:cNvPicPr>
            <a:picLocks noChangeAspect="1"/>
          </p:cNvPicPr>
          <p:nvPr/>
        </p:nvPicPr>
        <p:blipFill>
          <a:blip r:embed="rId2"/>
          <a:stretch>
            <a:fillRect/>
          </a:stretch>
        </p:blipFill>
        <p:spPr>
          <a:xfrm>
            <a:off x="6093926" y="2404549"/>
            <a:ext cx="4821551" cy="1289764"/>
          </a:xfrm>
          <a:prstGeom prst="rect">
            <a:avLst/>
          </a:prstGeom>
        </p:spPr>
      </p:pic>
      <p:pic>
        <p:nvPicPr>
          <p:cNvPr id="2" name="Picture 1">
            <a:extLst>
              <a:ext uri="{FF2B5EF4-FFF2-40B4-BE49-F238E27FC236}">
                <a16:creationId xmlns:a16="http://schemas.microsoft.com/office/drawing/2014/main" id="{CFEACCFC-F0C7-4894-86A4-5A27CD4F7866}"/>
              </a:ext>
            </a:extLst>
          </p:cNvPr>
          <p:cNvPicPr>
            <a:picLocks noChangeAspect="1"/>
          </p:cNvPicPr>
          <p:nvPr/>
        </p:nvPicPr>
        <p:blipFill>
          <a:blip r:embed="rId3"/>
          <a:stretch>
            <a:fillRect/>
          </a:stretch>
        </p:blipFill>
        <p:spPr>
          <a:xfrm>
            <a:off x="5344564" y="2404549"/>
            <a:ext cx="6191250" cy="1819275"/>
          </a:xfrm>
          <a:prstGeom prst="rect">
            <a:avLst/>
          </a:prstGeom>
        </p:spPr>
      </p:pic>
    </p:spTree>
    <p:extLst>
      <p:ext uri="{BB962C8B-B14F-4D97-AF65-F5344CB8AC3E}">
        <p14:creationId xmlns:p14="http://schemas.microsoft.com/office/powerpoint/2010/main" val="235582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p:txBody>
          <a:bodyPr>
            <a:normAutofit/>
          </a:bodyPr>
          <a:lstStyle/>
          <a:p>
            <a:r>
              <a:rPr lang="en-US" b="1"/>
              <a:t>Contents</a:t>
            </a:r>
          </a:p>
        </p:txBody>
      </p:sp>
      <p:graphicFrame>
        <p:nvGraphicFramePr>
          <p:cNvPr id="23" name="Content Placeholder 2">
            <a:extLst>
              <a:ext uri="{FF2B5EF4-FFF2-40B4-BE49-F238E27FC236}">
                <a16:creationId xmlns:a16="http://schemas.microsoft.com/office/drawing/2014/main" id="{24E29515-D698-4E05-859E-67958B8512C3}"/>
              </a:ext>
            </a:extLst>
          </p:cNvPr>
          <p:cNvGraphicFramePr>
            <a:graphicFrameLocks noGrp="1"/>
          </p:cNvGraphicFramePr>
          <p:nvPr>
            <p:ph idx="1"/>
            <p:extLst>
              <p:ext uri="{D42A27DB-BD31-4B8C-83A1-F6EECF244321}">
                <p14:modId xmlns:p14="http://schemas.microsoft.com/office/powerpoint/2010/main" val="2267807847"/>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73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960933" y="960241"/>
            <a:ext cx="6849699" cy="4203872"/>
          </a:xfrm>
        </p:spPr>
        <p:txBody>
          <a:bodyPr anchor="ctr">
            <a:normAutofit/>
          </a:bodyPr>
          <a:lstStyle/>
          <a:p>
            <a:pPr algn="r"/>
            <a:r>
              <a:rPr lang="en-US" sz="5400" b="1"/>
              <a:t>Evaluation and Validation</a:t>
            </a:r>
          </a:p>
        </p:txBody>
      </p:sp>
      <p:cxnSp>
        <p:nvCxnSpPr>
          <p:cNvPr id="11" name="Straight Connector 10">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FDC2FA6-6637-43EC-B8B3-D2EF3EC325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583033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a:xfrm>
            <a:off x="1451580" y="804520"/>
            <a:ext cx="4176815" cy="1049235"/>
          </a:xfrm>
        </p:spPr>
        <p:txBody>
          <a:bodyPr>
            <a:normAutofit/>
          </a:bodyPr>
          <a:lstStyle/>
          <a:p>
            <a:r>
              <a:rPr lang="en-US" sz="2200" b="1"/>
              <a:t>Evaluate Best Classification Model</a:t>
            </a:r>
          </a:p>
        </p:txBody>
      </p:sp>
      <p:sp>
        <p:nvSpPr>
          <p:cNvPr id="24" name="Content Placeholder 23">
            <a:extLst>
              <a:ext uri="{FF2B5EF4-FFF2-40B4-BE49-F238E27FC236}">
                <a16:creationId xmlns:a16="http://schemas.microsoft.com/office/drawing/2014/main" id="{75845C15-C072-4FED-94D9-58D2105A6207}"/>
              </a:ext>
            </a:extLst>
          </p:cNvPr>
          <p:cNvSpPr>
            <a:spLocks noGrp="1"/>
          </p:cNvSpPr>
          <p:nvPr>
            <p:ph idx="1"/>
          </p:nvPr>
        </p:nvSpPr>
        <p:spPr>
          <a:xfrm>
            <a:off x="1451581" y="2015732"/>
            <a:ext cx="4172515" cy="3450613"/>
          </a:xfrm>
        </p:spPr>
        <p:txBody>
          <a:bodyPr>
            <a:normAutofit/>
          </a:bodyPr>
          <a:lstStyle/>
          <a:p>
            <a:pPr>
              <a:lnSpc>
                <a:spcPct val="110000"/>
              </a:lnSpc>
            </a:pPr>
            <a:r>
              <a:rPr lang="en-US" sz="1700" dirty="0"/>
              <a:t>We build two different classification models to predict the Rating.</a:t>
            </a:r>
          </a:p>
          <a:p>
            <a:pPr>
              <a:lnSpc>
                <a:spcPct val="110000"/>
              </a:lnSpc>
            </a:pPr>
            <a:r>
              <a:rPr lang="en-US" sz="1700" dirty="0"/>
              <a:t>Accuracies of  both the models are as shown in the table.</a:t>
            </a:r>
            <a:endParaRPr lang="en-US" sz="1700" b="1" dirty="0"/>
          </a:p>
          <a:p>
            <a:pPr>
              <a:lnSpc>
                <a:spcPct val="110000"/>
              </a:lnSpc>
            </a:pPr>
            <a:r>
              <a:rPr lang="en-US" sz="1700" dirty="0"/>
              <a:t>Finally, we consider the Forward Logistic Regression model the best, as to make predictions with the highest accuracy, i.e </a:t>
            </a:r>
            <a:r>
              <a:rPr lang="en-US" sz="1700" b="1" dirty="0"/>
              <a:t>0.7589718 ~ 75.897%</a:t>
            </a:r>
            <a:endParaRPr lang="en-US" sz="1700" dirty="0"/>
          </a:p>
        </p:txBody>
      </p:sp>
      <p:pic>
        <p:nvPicPr>
          <p:cNvPr id="2" name="Picture 1">
            <a:extLst>
              <a:ext uri="{FF2B5EF4-FFF2-40B4-BE49-F238E27FC236}">
                <a16:creationId xmlns:a16="http://schemas.microsoft.com/office/drawing/2014/main" id="{F926FB0A-D9FF-4246-A127-EFFAE3CCECF5}"/>
              </a:ext>
            </a:extLst>
          </p:cNvPr>
          <p:cNvPicPr>
            <a:picLocks noChangeAspect="1"/>
          </p:cNvPicPr>
          <p:nvPr/>
        </p:nvPicPr>
        <p:blipFill>
          <a:blip r:embed="rId2"/>
          <a:stretch>
            <a:fillRect/>
          </a:stretch>
        </p:blipFill>
        <p:spPr>
          <a:xfrm>
            <a:off x="6722991" y="2636138"/>
            <a:ext cx="4333875" cy="1104900"/>
          </a:xfrm>
          <a:prstGeom prst="rect">
            <a:avLst/>
          </a:prstGeom>
        </p:spPr>
      </p:pic>
    </p:spTree>
    <p:extLst>
      <p:ext uri="{BB962C8B-B14F-4D97-AF65-F5344CB8AC3E}">
        <p14:creationId xmlns:p14="http://schemas.microsoft.com/office/powerpoint/2010/main" val="387442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E070-0E9A-4CEF-BDE1-07BE68C174D1}"/>
              </a:ext>
            </a:extLst>
          </p:cNvPr>
          <p:cNvSpPr>
            <a:spLocks noGrp="1"/>
          </p:cNvSpPr>
          <p:nvPr>
            <p:ph type="title"/>
          </p:nvPr>
        </p:nvSpPr>
        <p:spPr>
          <a:xfrm>
            <a:off x="1451580" y="804520"/>
            <a:ext cx="4176815" cy="1049235"/>
          </a:xfrm>
        </p:spPr>
        <p:txBody>
          <a:bodyPr vert="horz" lIns="91440" tIns="45720" rIns="91440" bIns="45720" rtlCol="0" anchor="ctr">
            <a:normAutofit/>
          </a:bodyPr>
          <a:lstStyle/>
          <a:p>
            <a:r>
              <a:rPr lang="en-US" dirty="0"/>
              <a:t>Results and Conclusion</a:t>
            </a:r>
          </a:p>
        </p:txBody>
      </p:sp>
      <p:sp>
        <p:nvSpPr>
          <p:cNvPr id="3" name="Rectangle 2">
            <a:extLst>
              <a:ext uri="{FF2B5EF4-FFF2-40B4-BE49-F238E27FC236}">
                <a16:creationId xmlns:a16="http://schemas.microsoft.com/office/drawing/2014/main" id="{3315AC48-1F9C-4F1E-B0F4-1B703766E122}"/>
              </a:ext>
            </a:extLst>
          </p:cNvPr>
          <p:cNvSpPr/>
          <p:nvPr/>
        </p:nvSpPr>
        <p:spPr>
          <a:xfrm>
            <a:off x="1451581" y="2015732"/>
            <a:ext cx="4172515" cy="3450613"/>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100" dirty="0"/>
              <a:t>The ulterior motive of this project is to help the developers to predict the performance of an application based on Rating(higher or lower) on Google Play Store. This will help in saving tons of money, time and labour.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The following hypothesis were proven:</a:t>
            </a:r>
          </a:p>
          <a:p>
            <a:pPr lvl="1" indent="-228600" defTabSz="914400">
              <a:lnSpc>
                <a:spcPct val="110000"/>
              </a:lnSpc>
              <a:spcAft>
                <a:spcPts val="600"/>
              </a:spcAft>
              <a:buClr>
                <a:schemeClr val="accent1"/>
              </a:buClr>
              <a:buSzPct val="100000"/>
              <a:buFont typeface="Arial" panose="020B0604020202020204" pitchFamily="34" charset="0"/>
              <a:buChar char="•"/>
            </a:pPr>
            <a:r>
              <a:rPr lang="en-US" sz="1100" dirty="0"/>
              <a:t>We cannot predict whether a specific Category of application will do good in market based on other category</a:t>
            </a:r>
          </a:p>
          <a:p>
            <a:pPr lvl="1" indent="-228600" defTabSz="914400">
              <a:lnSpc>
                <a:spcPct val="110000"/>
              </a:lnSpc>
              <a:spcAft>
                <a:spcPts val="600"/>
              </a:spcAft>
              <a:buClr>
                <a:schemeClr val="accent1"/>
              </a:buClr>
              <a:buSzPct val="100000"/>
              <a:buFont typeface="Arial" panose="020B0604020202020204" pitchFamily="34" charset="0"/>
              <a:buChar char="•"/>
            </a:pPr>
            <a:r>
              <a:rPr lang="en-US" sz="1100" dirty="0"/>
              <a:t>Average rating of applications with different categories will be different.</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We have built multiple classification models to predict the Rating, (which is our dependent variable) and found that Logistic Regression model is predicting with the highest accuracy of 75.897%, using N-Fold Cross Validation.</a:t>
            </a:r>
          </a:p>
        </p:txBody>
      </p:sp>
      <p:pic>
        <p:nvPicPr>
          <p:cNvPr id="21" name="Graphic 20" descr="Upward trend">
            <a:extLst>
              <a:ext uri="{FF2B5EF4-FFF2-40B4-BE49-F238E27FC236}">
                <a16:creationId xmlns:a16="http://schemas.microsoft.com/office/drawing/2014/main" id="{68CD8E0E-A18B-4E98-9F65-A628EB1BA0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2833896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33FB34-E54B-4710-9DAE-6EE03861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29041944-13B4-40E3-A9D5-25B333EBD2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1" name="Straight Connector 10">
            <a:extLst>
              <a:ext uri="{FF2B5EF4-FFF2-40B4-BE49-F238E27FC236}">
                <a16:creationId xmlns:a16="http://schemas.microsoft.com/office/drawing/2014/main" id="{5B85E289-5ADE-4F02-B917-9C9D9B0448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41692885-AD72-4275-9608-781FB8C6A4F2}"/>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a:t>Thank You..!!</a:t>
            </a:r>
          </a:p>
        </p:txBody>
      </p:sp>
      <p:cxnSp>
        <p:nvCxnSpPr>
          <p:cNvPr id="17" name="Straight Connector 16">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8FDC2FA6-6637-43EC-B8B3-D2EF3EC325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181736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A38ABCD-5BA2-414A-8E94-0355BA1EF709}"/>
              </a:ext>
            </a:extLst>
          </p:cNvPr>
          <p:cNvSpPr>
            <a:spLocks noGrp="1"/>
          </p:cNvSpPr>
          <p:nvPr>
            <p:ph type="title"/>
          </p:nvPr>
        </p:nvSpPr>
        <p:spPr/>
        <p:txBody>
          <a:bodyPr>
            <a:normAutofit/>
          </a:bodyPr>
          <a:lstStyle/>
          <a:p>
            <a:r>
              <a:rPr lang="en-US" b="1" dirty="0"/>
              <a:t>Objective And Motivation</a:t>
            </a:r>
          </a:p>
        </p:txBody>
      </p:sp>
      <p:graphicFrame>
        <p:nvGraphicFramePr>
          <p:cNvPr id="26" name="Content Placeholder 23">
            <a:extLst>
              <a:ext uri="{FF2B5EF4-FFF2-40B4-BE49-F238E27FC236}">
                <a16:creationId xmlns:a16="http://schemas.microsoft.com/office/drawing/2014/main" id="{3E52A6FF-41BF-461B-BC95-DC589DF5A2B0}"/>
              </a:ext>
            </a:extLst>
          </p:cNvPr>
          <p:cNvGraphicFramePr>
            <a:graphicFrameLocks noGrp="1"/>
          </p:cNvGraphicFramePr>
          <p:nvPr>
            <p:ph idx="1"/>
            <p:extLst>
              <p:ext uri="{D42A27DB-BD31-4B8C-83A1-F6EECF244321}">
                <p14:modId xmlns:p14="http://schemas.microsoft.com/office/powerpoint/2010/main" val="2759239894"/>
              </p:ext>
            </p:extLst>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9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4" name="Straight Connector 33">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0078" y="804520"/>
            <a:ext cx="4341659" cy="1049235"/>
          </a:xfrm>
        </p:spPr>
        <p:txBody>
          <a:bodyPr vert="horz" lIns="91440" tIns="45720" rIns="91440" bIns="45720" rtlCol="0" anchor="ctr">
            <a:normAutofit/>
          </a:bodyPr>
          <a:lstStyle/>
          <a:p>
            <a:r>
              <a:rPr lang="en-US" dirty="0"/>
              <a:t>Data Explanation</a:t>
            </a:r>
          </a:p>
        </p:txBody>
      </p:sp>
      <p:sp>
        <p:nvSpPr>
          <p:cNvPr id="4" name="Content Placeholder 3">
            <a:extLst>
              <a:ext uri="{FF2B5EF4-FFF2-40B4-BE49-F238E27FC236}">
                <a16:creationId xmlns:a16="http://schemas.microsoft.com/office/drawing/2014/main" id="{DCABEEC3-DA05-4D12-8F91-41CEF8BF18B1}"/>
              </a:ext>
            </a:extLst>
          </p:cNvPr>
          <p:cNvSpPr>
            <a:spLocks noGrp="1"/>
          </p:cNvSpPr>
          <p:nvPr>
            <p:ph sz="half" idx="1"/>
          </p:nvPr>
        </p:nvSpPr>
        <p:spPr>
          <a:xfrm>
            <a:off x="1451581" y="2015732"/>
            <a:ext cx="3526523" cy="3450613"/>
          </a:xfrm>
        </p:spPr>
        <p:txBody>
          <a:bodyPr vert="horz" lIns="91440" tIns="45720" rIns="91440" bIns="45720" rtlCol="0" anchor="t">
            <a:normAutofit/>
          </a:bodyPr>
          <a:lstStyle/>
          <a:p>
            <a:pPr marL="0"/>
            <a:r>
              <a:rPr lang="en-US" dirty="0"/>
              <a:t>The dataset used here is taken from Kaggle which has 10841 observations of 13 variables</a:t>
            </a:r>
          </a:p>
          <a:p>
            <a:pPr marL="0"/>
            <a:r>
              <a:rPr lang="en-US" u="sng" dirty="0"/>
              <a:t>https://www.kaggle.com/lava18/google-play-store-apps</a:t>
            </a:r>
          </a:p>
          <a:p>
            <a:pPr marL="0"/>
            <a:endParaRPr lang="en-US" dirty="0"/>
          </a:p>
        </p:txBody>
      </p:sp>
      <p:grpSp>
        <p:nvGrpSpPr>
          <p:cNvPr id="36" name="Group 35">
            <a:extLst>
              <a:ext uri="{FF2B5EF4-FFF2-40B4-BE49-F238E27FC236}">
                <a16:creationId xmlns:a16="http://schemas.microsoft.com/office/drawing/2014/main" id="{9604219D-896F-415B-9C37-37C3D815D6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7" name="Rectangle 36">
              <a:extLst>
                <a:ext uri="{FF2B5EF4-FFF2-40B4-BE49-F238E27FC236}">
                  <a16:creationId xmlns:a16="http://schemas.microsoft.com/office/drawing/2014/main" id="{14E9ACF6-3144-4686-85D1-16E3BC2E2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4">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6A238AC-6BAF-49C2-B29F-0C42A28F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708C352B-BA75-4968-BC2B-5E8FA071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8" y="977099"/>
            <a:ext cx="5123274" cy="4138331"/>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ADFF310F-32EE-48B7-8EE2-C89D196509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7817" y="1142484"/>
            <a:ext cx="3908415" cy="1789513"/>
          </a:xfrm>
          <a:prstGeom prst="rect">
            <a:avLst/>
          </a:prstGeom>
        </p:spPr>
      </p:pic>
      <p:pic>
        <p:nvPicPr>
          <p:cNvPr id="10" name="Picture 9" descr="A screenshot of text&#10;&#10;Description automatically generated">
            <a:extLst>
              <a:ext uri="{FF2B5EF4-FFF2-40B4-BE49-F238E27FC236}">
                <a16:creationId xmlns:a16="http://schemas.microsoft.com/office/drawing/2014/main" id="{A01DA523-D890-44C2-8969-E5B35CA8E6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815" y="3096589"/>
            <a:ext cx="4228331" cy="1993371"/>
          </a:xfrm>
          <a:prstGeom prst="rect">
            <a:avLst/>
          </a:prstGeom>
        </p:spPr>
      </p:pic>
    </p:spTree>
    <p:extLst>
      <p:ext uri="{BB962C8B-B14F-4D97-AF65-F5344CB8AC3E}">
        <p14:creationId xmlns:p14="http://schemas.microsoft.com/office/powerpoint/2010/main" val="200960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960933" y="960241"/>
            <a:ext cx="6849699" cy="4203872"/>
          </a:xfrm>
        </p:spPr>
        <p:txBody>
          <a:bodyPr anchor="ctr">
            <a:normAutofit/>
          </a:bodyPr>
          <a:lstStyle/>
          <a:p>
            <a:pPr algn="r"/>
            <a:r>
              <a:rPr lang="en-US" sz="5400" b="1"/>
              <a:t>Data Preprocessing</a:t>
            </a:r>
          </a:p>
        </p:txBody>
      </p:sp>
      <p:cxnSp>
        <p:nvCxnSpPr>
          <p:cNvPr id="11" name="Straight Connector 10">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FDC2FA6-6637-43EC-B8B3-D2EF3EC325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33175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71C0D3FB-08E2-4647-9033-B55AA6C38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1" name="Picture 80">
            <a:extLst>
              <a:ext uri="{FF2B5EF4-FFF2-40B4-BE49-F238E27FC236}">
                <a16:creationId xmlns:a16="http://schemas.microsoft.com/office/drawing/2014/main" id="{5BB4D40C-33A3-4AC1-8A93-4DCFBCABF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83" name="Straight Connector 82">
            <a:extLst>
              <a:ext uri="{FF2B5EF4-FFF2-40B4-BE49-F238E27FC236}">
                <a16:creationId xmlns:a16="http://schemas.microsoft.com/office/drawing/2014/main" id="{DFB9D73C-B9F2-42DB-B291-2286108EE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673476" y="1468464"/>
            <a:ext cx="2858835" cy="1965542"/>
          </a:xfrm>
        </p:spPr>
        <p:txBody>
          <a:bodyPr vert="horz" lIns="91440" tIns="45720" rIns="91440" bIns="0" rtlCol="0" anchor="b">
            <a:normAutofit/>
          </a:bodyPr>
          <a:lstStyle/>
          <a:p>
            <a:r>
              <a:rPr lang="en-US" sz="1700"/>
              <a:t>Data Preprocessing: Replacing missing values and Conversion of Dependent variable</a:t>
            </a:r>
          </a:p>
        </p:txBody>
      </p:sp>
      <p:grpSp>
        <p:nvGrpSpPr>
          <p:cNvPr id="85" name="Group 84">
            <a:extLst>
              <a:ext uri="{FF2B5EF4-FFF2-40B4-BE49-F238E27FC236}">
                <a16:creationId xmlns:a16="http://schemas.microsoft.com/office/drawing/2014/main" id="{7ABB35AB-AB52-4E24-8184-EC7830C7EB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418" y="477854"/>
            <a:ext cx="3690924" cy="1899398"/>
            <a:chOff x="649418" y="477854"/>
            <a:chExt cx="3690924" cy="1899398"/>
          </a:xfrm>
        </p:grpSpPr>
        <p:sp>
          <p:nvSpPr>
            <p:cNvPr id="86" name="Rectangle 85">
              <a:extLst>
                <a:ext uri="{FF2B5EF4-FFF2-40B4-BE49-F238E27FC236}">
                  <a16:creationId xmlns:a16="http://schemas.microsoft.com/office/drawing/2014/main" id="{CF3BD6C4-DD4F-459E-B1A9-6A299F3CD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9418" y="477854"/>
              <a:ext cx="3690924" cy="1899398"/>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D6E40D3-E2CB-4B7E-B018-9B1529CF2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9419" y="485173"/>
              <a:ext cx="3690922" cy="1888604"/>
            </a:xfrm>
            <a:prstGeom prst="rect">
              <a:avLst/>
            </a:prstGeom>
            <a:solidFill>
              <a:srgbClr val="FFFFFE"/>
            </a:soli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screenshot of a cell phone&#10;&#10;Description automatically generated">
            <a:extLst>
              <a:ext uri="{FF2B5EF4-FFF2-40B4-BE49-F238E27FC236}">
                <a16:creationId xmlns:a16="http://schemas.microsoft.com/office/drawing/2014/main" id="{63B44413-264D-4636-BB06-2C87311404E5}"/>
              </a:ext>
            </a:extLst>
          </p:cNvPr>
          <p:cNvPicPr>
            <a:picLocks noChangeAspect="1"/>
          </p:cNvPicPr>
          <p:nvPr/>
        </p:nvPicPr>
        <p:blipFill>
          <a:blip r:embed="rId4"/>
          <a:stretch>
            <a:fillRect/>
          </a:stretch>
        </p:blipFill>
        <p:spPr>
          <a:xfrm>
            <a:off x="808859" y="985660"/>
            <a:ext cx="3360091" cy="882024"/>
          </a:xfrm>
          <a:prstGeom prst="rect">
            <a:avLst/>
          </a:prstGeom>
        </p:spPr>
      </p:pic>
      <p:grpSp>
        <p:nvGrpSpPr>
          <p:cNvPr id="89" name="Group 88">
            <a:extLst>
              <a:ext uri="{FF2B5EF4-FFF2-40B4-BE49-F238E27FC236}">
                <a16:creationId xmlns:a16="http://schemas.microsoft.com/office/drawing/2014/main" id="{D6204D3C-BB02-46BC-8A09-90A72FD118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509" y="2542318"/>
            <a:ext cx="3690924" cy="3074978"/>
            <a:chOff x="639509" y="2542318"/>
            <a:chExt cx="3690924" cy="3074978"/>
          </a:xfrm>
        </p:grpSpPr>
        <p:sp>
          <p:nvSpPr>
            <p:cNvPr id="90" name="Rectangle 89">
              <a:extLst>
                <a:ext uri="{FF2B5EF4-FFF2-40B4-BE49-F238E27FC236}">
                  <a16:creationId xmlns:a16="http://schemas.microsoft.com/office/drawing/2014/main" id="{D8C7B1A7-1A9B-49F0-A9A3-7FE43BB39F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9509" y="2542318"/>
              <a:ext cx="3690924" cy="3074978"/>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0172EF3-4B56-4CFA-A5ED-0AE85ED5E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9510" y="2554167"/>
              <a:ext cx="3690922" cy="3057503"/>
            </a:xfrm>
            <a:prstGeom prst="rect">
              <a:avLst/>
            </a:prstGeom>
            <a:solidFill>
              <a:srgbClr val="FFFFFE"/>
            </a:soli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screenshot of a cell phone&#10;&#10;Description automatically generated">
            <a:extLst>
              <a:ext uri="{FF2B5EF4-FFF2-40B4-BE49-F238E27FC236}">
                <a16:creationId xmlns:a16="http://schemas.microsoft.com/office/drawing/2014/main" id="{7223B380-B5D2-4E52-A858-A48494CD46B5}"/>
              </a:ext>
            </a:extLst>
          </p:cNvPr>
          <p:cNvPicPr>
            <a:picLocks noChangeAspect="1"/>
          </p:cNvPicPr>
          <p:nvPr/>
        </p:nvPicPr>
        <p:blipFill>
          <a:blip r:embed="rId5"/>
          <a:stretch>
            <a:fillRect/>
          </a:stretch>
        </p:blipFill>
        <p:spPr>
          <a:xfrm>
            <a:off x="808859" y="2830658"/>
            <a:ext cx="3357848" cy="2493202"/>
          </a:xfrm>
          <a:prstGeom prst="rect">
            <a:avLst/>
          </a:prstGeom>
        </p:spPr>
      </p:pic>
      <p:grpSp>
        <p:nvGrpSpPr>
          <p:cNvPr id="93" name="Group 92">
            <a:extLst>
              <a:ext uri="{FF2B5EF4-FFF2-40B4-BE49-F238E27FC236}">
                <a16:creationId xmlns:a16="http://schemas.microsoft.com/office/drawing/2014/main" id="{7B9FA418-6135-45FC-90AA-225CA7DEA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1429" y="472933"/>
            <a:ext cx="3690924" cy="3074978"/>
            <a:chOff x="4501429" y="472933"/>
            <a:chExt cx="3690924" cy="3074978"/>
          </a:xfrm>
        </p:grpSpPr>
        <p:sp>
          <p:nvSpPr>
            <p:cNvPr id="94" name="Rectangle 93">
              <a:extLst>
                <a:ext uri="{FF2B5EF4-FFF2-40B4-BE49-F238E27FC236}">
                  <a16:creationId xmlns:a16="http://schemas.microsoft.com/office/drawing/2014/main" id="{62BD6BA2-DD52-4B3B-8EE1-294DCEB41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01429" y="472933"/>
              <a:ext cx="3690924" cy="3074978"/>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45BDA11B-CCBD-4C15-8F18-7F213AF3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01430" y="484782"/>
              <a:ext cx="3690922" cy="3057503"/>
            </a:xfrm>
            <a:prstGeom prst="rect">
              <a:avLst/>
            </a:prstGeom>
            <a:solidFill>
              <a:srgbClr val="FFFFFE"/>
            </a:soli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 name="Picture 29" descr="A screenshot of a social media post&#10;&#10;Description automatically generated">
            <a:extLst>
              <a:ext uri="{FF2B5EF4-FFF2-40B4-BE49-F238E27FC236}">
                <a16:creationId xmlns:a16="http://schemas.microsoft.com/office/drawing/2014/main" id="{7B29BA05-9C50-4692-9C91-00587C87547E}"/>
              </a:ext>
            </a:extLst>
          </p:cNvPr>
          <p:cNvPicPr>
            <a:picLocks noChangeAspect="1"/>
          </p:cNvPicPr>
          <p:nvPr/>
        </p:nvPicPr>
        <p:blipFill rotWithShape="1">
          <a:blip r:embed="rId6">
            <a:extLst>
              <a:ext uri="{28A0092B-C50C-407E-A947-70E740481C1C}">
                <a14:useLocalDpi xmlns:a14="http://schemas.microsoft.com/office/drawing/2010/main" val="0"/>
              </a:ext>
            </a:extLst>
          </a:blip>
          <a:srcRect r="16755"/>
          <a:stretch/>
        </p:blipFill>
        <p:spPr>
          <a:xfrm>
            <a:off x="4670779" y="661628"/>
            <a:ext cx="3357848" cy="2692492"/>
          </a:xfrm>
          <a:prstGeom prst="rect">
            <a:avLst/>
          </a:prstGeom>
        </p:spPr>
      </p:pic>
      <p:grpSp>
        <p:nvGrpSpPr>
          <p:cNvPr id="97" name="Group 96">
            <a:extLst>
              <a:ext uri="{FF2B5EF4-FFF2-40B4-BE49-F238E27FC236}">
                <a16:creationId xmlns:a16="http://schemas.microsoft.com/office/drawing/2014/main" id="{A70350A3-31E5-4B56-A549-CF37AF45A6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6017" y="3709644"/>
            <a:ext cx="3690924" cy="1899398"/>
            <a:chOff x="4496017" y="3709644"/>
            <a:chExt cx="3690924" cy="1899398"/>
          </a:xfrm>
        </p:grpSpPr>
        <p:sp>
          <p:nvSpPr>
            <p:cNvPr id="98" name="Rectangle 97">
              <a:extLst>
                <a:ext uri="{FF2B5EF4-FFF2-40B4-BE49-F238E27FC236}">
                  <a16:creationId xmlns:a16="http://schemas.microsoft.com/office/drawing/2014/main" id="{AC93E381-2BD8-4AB9-B044-3C92BBD67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6017" y="3709644"/>
              <a:ext cx="3690924" cy="1899398"/>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3F582A48-6ECE-402C-8E84-3ECB67D6B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6018" y="3716963"/>
              <a:ext cx="3690922" cy="1888604"/>
            </a:xfrm>
            <a:prstGeom prst="rect">
              <a:avLst/>
            </a:prstGeom>
            <a:solidFill>
              <a:srgbClr val="FFFFFE"/>
            </a:soli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2" name="Picture 51" descr="A picture containing bird&#10;&#10;Description automatically generated">
            <a:extLst>
              <a:ext uri="{FF2B5EF4-FFF2-40B4-BE49-F238E27FC236}">
                <a16:creationId xmlns:a16="http://schemas.microsoft.com/office/drawing/2014/main" id="{BED70718-6941-40F0-A2DD-9D72ED100902}"/>
              </a:ext>
            </a:extLst>
          </p:cNvPr>
          <p:cNvPicPr>
            <a:picLocks noChangeAspect="1"/>
          </p:cNvPicPr>
          <p:nvPr/>
        </p:nvPicPr>
        <p:blipFill>
          <a:blip r:embed="rId7"/>
          <a:stretch>
            <a:fillRect/>
          </a:stretch>
        </p:blipFill>
        <p:spPr>
          <a:xfrm>
            <a:off x="4655458" y="4288852"/>
            <a:ext cx="3360091" cy="739219"/>
          </a:xfrm>
          <a:prstGeom prst="rect">
            <a:avLst/>
          </a:prstGeom>
        </p:spPr>
      </p:pic>
    </p:spTree>
    <p:extLst>
      <p:ext uri="{BB962C8B-B14F-4D97-AF65-F5344CB8AC3E}">
        <p14:creationId xmlns:p14="http://schemas.microsoft.com/office/powerpoint/2010/main" val="1259115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960933" y="960241"/>
            <a:ext cx="6849699" cy="4203872"/>
          </a:xfrm>
        </p:spPr>
        <p:txBody>
          <a:bodyPr anchor="ctr">
            <a:normAutofit/>
          </a:bodyPr>
          <a:lstStyle/>
          <a:p>
            <a:pPr algn="r"/>
            <a:r>
              <a:rPr lang="en-US" sz="5400" b="1" dirty="0"/>
              <a:t>ANOVA</a:t>
            </a:r>
          </a:p>
        </p:txBody>
      </p:sp>
      <p:cxnSp>
        <p:nvCxnSpPr>
          <p:cNvPr id="11" name="Straight Connector 10">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FDC2FA6-6637-43EC-B8B3-D2EF3EC325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spTree>
    <p:extLst>
      <p:ext uri="{BB962C8B-B14F-4D97-AF65-F5344CB8AC3E}">
        <p14:creationId xmlns:p14="http://schemas.microsoft.com/office/powerpoint/2010/main" val="250605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2" name="Picture 71">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74" name="Straight Connector 73">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1251" y="1474970"/>
            <a:ext cx="2821967" cy="3144914"/>
          </a:xfrm>
        </p:spPr>
        <p:txBody>
          <a:bodyPr vert="horz" lIns="91440" tIns="45720" rIns="91440" bIns="45720" rtlCol="0" anchor="ctr">
            <a:normAutofit/>
          </a:bodyPr>
          <a:lstStyle/>
          <a:p>
            <a:r>
              <a:rPr lang="en-US"/>
              <a:t>BOXPLOT</a:t>
            </a:r>
          </a:p>
        </p:txBody>
      </p:sp>
      <p:grpSp>
        <p:nvGrpSpPr>
          <p:cNvPr id="76" name="Group 75">
            <a:extLst>
              <a:ext uri="{FF2B5EF4-FFF2-40B4-BE49-F238E27FC236}">
                <a16:creationId xmlns:a16="http://schemas.microsoft.com/office/drawing/2014/main" id="{A030695F-0E8E-4F69-B37A-CE03576941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77" name="Rectangle 76">
              <a:extLst>
                <a:ext uri="{FF2B5EF4-FFF2-40B4-BE49-F238E27FC236}">
                  <a16:creationId xmlns:a16="http://schemas.microsoft.com/office/drawing/2014/main" id="{A62A6FA0-70FF-4F15-8E7B-F11ACE219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4">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2D33F68-4D69-490D-8818-8E439F7C8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Content Placeholder 8" descr="A screenshot of a cell phone&#10;&#10;Description automatically generated">
            <a:extLst>
              <a:ext uri="{FF2B5EF4-FFF2-40B4-BE49-F238E27FC236}">
                <a16:creationId xmlns:a16="http://schemas.microsoft.com/office/drawing/2014/main" id="{0EDE2747-3460-4135-9399-C4D885D592BE}"/>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4618374" y="1557238"/>
            <a:ext cx="6282919" cy="2984386"/>
          </a:xfrm>
          <a:prstGeom prst="rect">
            <a:avLst/>
          </a:prstGeom>
        </p:spPr>
      </p:pic>
    </p:spTree>
    <p:extLst>
      <p:ext uri="{BB962C8B-B14F-4D97-AF65-F5344CB8AC3E}">
        <p14:creationId xmlns:p14="http://schemas.microsoft.com/office/powerpoint/2010/main" val="258059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15">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 name="Picture 17">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30" name="Straight Connector 19">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451580" y="804520"/>
            <a:ext cx="3530157" cy="1049235"/>
          </a:xfrm>
        </p:spPr>
        <p:txBody>
          <a:bodyPr vert="horz" lIns="91440" tIns="45720" rIns="91440" bIns="45720" rtlCol="0" anchor="ctr">
            <a:normAutofit/>
          </a:bodyPr>
          <a:lstStyle/>
          <a:p>
            <a:r>
              <a:rPr lang="en-US" dirty="0" err="1"/>
              <a:t>Anova</a:t>
            </a:r>
            <a:r>
              <a:rPr lang="en-US" dirty="0"/>
              <a:t> </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8BF26C44-008D-4893-AA01-2CDC680028F2}"/>
                  </a:ext>
                </a:extLst>
              </p:cNvPr>
              <p:cNvSpPr>
                <a:spLocks noGrp="1"/>
              </p:cNvSpPr>
              <p:nvPr>
                <p:ph sz="half" idx="1"/>
              </p:nvPr>
            </p:nvSpPr>
            <p:spPr>
              <a:xfrm>
                <a:off x="1451581" y="2015732"/>
                <a:ext cx="3526523" cy="3450613"/>
              </a:xfrm>
            </p:spPr>
            <p:txBody>
              <a:bodyPr vert="horz" lIns="91440" tIns="45720" rIns="91440" bIns="45720" rtlCol="0" anchor="t">
                <a:normAutofit fontScale="62500" lnSpcReduction="20000"/>
              </a:bodyPr>
              <a:lstStyle/>
              <a:p>
                <a:r>
                  <a:rPr lang="en-US" dirty="0"/>
                  <a:t>Null Hypothesis: </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panose="02040503050406030204" pitchFamily="18" charset="0"/>
                      </a:rPr>
                      <m:t> </m:t>
                    </m:r>
                  </m:oMath>
                </a14:m>
                <a:r>
                  <a:rPr lang="en-US" dirty="0"/>
                  <a:t>= Average mean value of Rating corresponding to all Categories are equal.</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𝑐𝑎𝑡𝑒𝑔𝑜𝑟𝑦</m:t>
                        </m:r>
                        <m:r>
                          <a:rPr lang="en-US" i="1">
                            <a:latin typeface="Cambria Math" panose="02040503050406030204" pitchFamily="18" charset="0"/>
                          </a:rPr>
                          <m:t>_</m:t>
                        </m:r>
                        <m:r>
                          <a:rPr lang="en-US" i="1">
                            <a:latin typeface="Cambria Math" panose="02040503050406030204" pitchFamily="18" charset="0"/>
                          </a:rPr>
                          <m:t>𝑑𝑎𝑡𝑖𝑛𝑔</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𝑐𝑎𝑡𝑒𝑔𝑜𝑟𝑦</m:t>
                        </m:r>
                        <m:r>
                          <a:rPr lang="en-US" i="1">
                            <a:latin typeface="Cambria Math" panose="02040503050406030204" pitchFamily="18" charset="0"/>
                          </a:rPr>
                          <m:t>_</m:t>
                        </m:r>
                        <m:r>
                          <a:rPr lang="en-US" i="1">
                            <a:latin typeface="Cambria Math" panose="02040503050406030204" pitchFamily="18" charset="0"/>
                          </a:rPr>
                          <m:t>𝑡𝑜𝑜𝑙𝑠</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𝑐𝑎𝑡𝑒𝑔𝑜𝑟𝑦</m:t>
                        </m:r>
                        <m:r>
                          <a:rPr lang="en-US" i="1">
                            <a:latin typeface="Cambria Math" panose="02040503050406030204" pitchFamily="18" charset="0"/>
                          </a:rPr>
                          <m:t>_</m:t>
                        </m:r>
                        <m:r>
                          <a:rPr lang="en-US" i="1">
                            <a:latin typeface="Cambria Math" panose="02040503050406030204" pitchFamily="18" charset="0"/>
                          </a:rPr>
                          <m:t>𝑝𝑒𝑟𝑠𝑜𝑛𝑎𝑙𝑖𝑧𝑎𝑡𝑖𝑜𝑛</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𝑐𝑎𝑡𝑒𝑔𝑜𝑟𝑦</m:t>
                        </m:r>
                        <m:r>
                          <a:rPr lang="en-US" i="1">
                            <a:latin typeface="Cambria Math" panose="02040503050406030204" pitchFamily="18" charset="0"/>
                          </a:rPr>
                          <m:t>_</m:t>
                        </m:r>
                        <m:r>
                          <a:rPr lang="en-US" i="1">
                            <a:latin typeface="Cambria Math" panose="02040503050406030204" pitchFamily="18" charset="0"/>
                          </a:rPr>
                          <m:t>𝑒𝑑𝑢𝑐𝑎𝑡𝑖𝑜𝑛</m:t>
                        </m:r>
                      </m:sub>
                    </m:sSub>
                    <m:r>
                      <a:rPr lang="en-US" i="1">
                        <a:latin typeface="Cambria Math" panose="02040503050406030204" pitchFamily="18" charset="0"/>
                      </a:rPr>
                      <m:t> = ......................................... = </m:t>
                    </m:r>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𝑐𝑎𝑡𝑒𝑔𝑜𝑟𝑦</m:t>
                        </m:r>
                        <m:r>
                          <a:rPr lang="en-US" i="1">
                            <a:latin typeface="Cambria Math" panose="02040503050406030204" pitchFamily="18" charset="0"/>
                          </a:rPr>
                          <m:t>_</m:t>
                        </m:r>
                        <m:r>
                          <a:rPr lang="en-US" i="1">
                            <a:latin typeface="Cambria Math" panose="02040503050406030204" pitchFamily="18" charset="0"/>
                          </a:rPr>
                          <m:t>𝑙𝑖𝑓𝑒𝑠𝑡𝑦𝑙𝑒</m:t>
                        </m:r>
                      </m:sub>
                    </m:sSub>
                  </m:oMath>
                </a14:m>
                <a:r>
                  <a:rPr lang="en-US" dirty="0"/>
                  <a:t> </a:t>
                </a:r>
              </a:p>
              <a:p>
                <a:r>
                  <a:rPr lang="en-US" i="1" dirty="0">
                    <a:latin typeface="Cambria Math" panose="02040503050406030204" pitchFamily="18" charset="0"/>
                  </a:rPr>
                  <a:t>Alternate Hypothesis:</a:t>
                </a:r>
                <a:br>
                  <a:rPr lang="en-US" i="1" dirty="0">
                    <a:latin typeface="Cambria Math" panose="02040503050406030204" pitchFamily="18" charset="0"/>
                  </a:rPr>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µ</m:t>
                        </m:r>
                      </m:e>
                      <m:sub>
                        <m:r>
                          <a:rPr lang="en-US" i="1">
                            <a:latin typeface="Cambria Math" panose="02040503050406030204" pitchFamily="18" charset="0"/>
                          </a:rPr>
                          <m:t>𝑖</m:t>
                        </m:r>
                      </m:sub>
                    </m:sSub>
                    <m:r>
                      <a:rPr lang="en-US" i="1">
                        <a:latin typeface="Cambria Math" panose="02040503050406030204" pitchFamily="18" charset="0"/>
                      </a:rPr>
                      <m:t> ≠ 0</m:t>
                    </m:r>
                  </m:oMath>
                </a14:m>
                <a:r>
                  <a:rPr lang="en-US" dirty="0"/>
                  <a:t> which means at least there will be one category which do not have average mean rating not equal to some other category. </a:t>
                </a:r>
              </a:p>
              <a:p>
                <a:r>
                  <a:rPr lang="en-US" dirty="0"/>
                  <a:t>Alpha = 0.05</a:t>
                </a:r>
              </a:p>
              <a:p>
                <a:endParaRPr lang="en-US" dirty="0"/>
              </a:p>
              <a:p>
                <a:endParaRPr lang="en-US" dirty="0"/>
              </a:p>
              <a:p>
                <a:endParaRPr lang="en-US" dirty="0"/>
              </a:p>
            </p:txBody>
          </p:sp>
        </mc:Choice>
        <mc:Fallback xmlns="">
          <p:sp>
            <p:nvSpPr>
              <p:cNvPr id="11" name="Content Placeholder 10">
                <a:extLst>
                  <a:ext uri="{FF2B5EF4-FFF2-40B4-BE49-F238E27FC236}">
                    <a16:creationId xmlns:a16="http://schemas.microsoft.com/office/drawing/2014/main" id="{8BF26C44-008D-4893-AA01-2CDC680028F2}"/>
                  </a:ext>
                </a:extLst>
              </p:cNvPr>
              <p:cNvSpPr>
                <a:spLocks noGrp="1" noRot="1" noChangeAspect="1" noMove="1" noResize="1" noEditPoints="1" noAdjustHandles="1" noChangeArrowheads="1" noChangeShapeType="1" noTextEdit="1"/>
              </p:cNvSpPr>
              <p:nvPr>
                <p:ph sz="half" idx="1"/>
              </p:nvPr>
            </p:nvSpPr>
            <p:spPr>
              <a:xfrm>
                <a:off x="1451581" y="2015732"/>
                <a:ext cx="3526523" cy="3450613"/>
              </a:xfrm>
              <a:blipFill>
                <a:blip r:embed="rId4"/>
                <a:stretch>
                  <a:fillRect t="-177"/>
                </a:stretch>
              </a:blipFill>
            </p:spPr>
            <p:txBody>
              <a:bodyPr/>
              <a:lstStyle/>
              <a:p>
                <a:r>
                  <a:rPr lang="en-US">
                    <a:noFill/>
                  </a:rPr>
                  <a:t> </a:t>
                </a:r>
              </a:p>
            </p:txBody>
          </p:sp>
        </mc:Fallback>
      </mc:AlternateContent>
      <p:grpSp>
        <p:nvGrpSpPr>
          <p:cNvPr id="31" name="Group 21">
            <a:extLst>
              <a:ext uri="{FF2B5EF4-FFF2-40B4-BE49-F238E27FC236}">
                <a16:creationId xmlns:a16="http://schemas.microsoft.com/office/drawing/2014/main" id="{52EE9E57-6761-41DA-9027-1C974C7A22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22">
              <a:extLst>
                <a:ext uri="{FF2B5EF4-FFF2-40B4-BE49-F238E27FC236}">
                  <a16:creationId xmlns:a16="http://schemas.microsoft.com/office/drawing/2014/main" id="{9A259651-E3A2-4994-9C7E-F9C996FEE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blipFill dpi="0" rotWithShape="1">
              <a:blip r:embed="rId5">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21C10BF1-7660-4980-8A86-050AC1679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ectangle 25">
            <a:extLst>
              <a:ext uri="{FF2B5EF4-FFF2-40B4-BE49-F238E27FC236}">
                <a16:creationId xmlns:a16="http://schemas.microsoft.com/office/drawing/2014/main" id="{0B3E85F7-A121-4BE2-94EF-7251990E2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682" y="988222"/>
            <a:ext cx="5134327" cy="4126145"/>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text on a white background&#10;&#10;Description automatically generated">
            <a:extLst>
              <a:ext uri="{FF2B5EF4-FFF2-40B4-BE49-F238E27FC236}">
                <a16:creationId xmlns:a16="http://schemas.microsoft.com/office/drawing/2014/main" id="{6FF8D32E-49E4-40EB-B836-FD9A2C3F4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1116345"/>
            <a:ext cx="4981009" cy="3866172"/>
          </a:xfrm>
          <a:prstGeom prst="rect">
            <a:avLst/>
          </a:prstGeom>
        </p:spPr>
      </p:pic>
    </p:spTree>
    <p:extLst>
      <p:ext uri="{BB962C8B-B14F-4D97-AF65-F5344CB8AC3E}">
        <p14:creationId xmlns:p14="http://schemas.microsoft.com/office/powerpoint/2010/main" val="840338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Widescreen</PresentationFormat>
  <Paragraphs>87</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Rockwell</vt:lpstr>
      <vt:lpstr>Gallery</vt:lpstr>
      <vt:lpstr>Google Play  Store Analysis</vt:lpstr>
      <vt:lpstr>Contents</vt:lpstr>
      <vt:lpstr>Objective And Motivation</vt:lpstr>
      <vt:lpstr>Data Explanation</vt:lpstr>
      <vt:lpstr>Data Preprocessing</vt:lpstr>
      <vt:lpstr>Data Preprocessing: Replacing missing values and Conversion of Dependent variable</vt:lpstr>
      <vt:lpstr>ANOVA</vt:lpstr>
      <vt:lpstr>BOXPLOT</vt:lpstr>
      <vt:lpstr>Anova </vt:lpstr>
      <vt:lpstr>Classification Models</vt:lpstr>
      <vt:lpstr>Data Preprocessing for Classification Models</vt:lpstr>
      <vt:lpstr>Data Preprocessing for Classification Models</vt:lpstr>
      <vt:lpstr>KNN Classification: Data Split</vt:lpstr>
      <vt:lpstr>KNN Classification:  Model Building</vt:lpstr>
      <vt:lpstr>Logistic Regression: Full Model</vt:lpstr>
      <vt:lpstr>Logistic Regression: Forward model</vt:lpstr>
      <vt:lpstr>Logistic Regression: Backward model</vt:lpstr>
      <vt:lpstr>Logistic Regression:  Both Model</vt:lpstr>
      <vt:lpstr>Logistic Regression: Best Model</vt:lpstr>
      <vt:lpstr>Evaluation and Validation</vt:lpstr>
      <vt:lpstr>Evaluate Best Classification Model</vt:lpstr>
      <vt:lpstr>Results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Analysis</dc:title>
  <dc:creator>mayank goswami</dc:creator>
  <cp:lastModifiedBy>mayank goswami</cp:lastModifiedBy>
  <cp:revision>1</cp:revision>
  <dcterms:created xsi:type="dcterms:W3CDTF">2020-03-07T22:34:13Z</dcterms:created>
  <dcterms:modified xsi:type="dcterms:W3CDTF">2020-03-07T22:34:26Z</dcterms:modified>
</cp:coreProperties>
</file>