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/>
    <p:restoredTop sz="94604"/>
  </p:normalViewPr>
  <p:slideViewPr>
    <p:cSldViewPr snapToGrid="0" snapToObjects="1">
      <p:cViewPr>
        <p:scale>
          <a:sx n="110" d="100"/>
          <a:sy n="110" d="100"/>
        </p:scale>
        <p:origin x="136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748C-40DB-684B-8C47-C9D2C179B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09A2B-FEAC-2446-A7F5-E616695B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023D-906A-474C-9F4B-29357F92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7FA6-6D8D-C245-9BA9-73278493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D390-1D34-E648-B498-21ECF767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CA-2B5A-AD45-AAA1-86F4EB76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24AD5-5B7A-5548-B146-136B21C9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D7A3-2AE0-5241-ADBF-A31D5711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C393-664A-8145-9380-5E999AB7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F29E-AE3C-C34D-BE93-54DEDE34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4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AED11-FFC7-FC41-AF05-2E77801E3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F8909-4A4B-3243-9A27-69039765D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EC08-9778-644B-B075-ED3408DA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C534-BE70-D34A-971B-AF393A4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3D86-2D1C-BE48-9119-02A5B3F2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81CF-CBE8-754B-ABF2-84F7058E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2259-50D2-644A-B304-19378CA5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E944-1A5D-2C4F-B3EA-D0DD1B61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6530-7278-4941-AA1A-A7BCA1EF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740E-783D-C34A-B4B8-4B6B4132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C34-83ED-9142-907A-E7F25BA9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656D6-4E6A-6043-A031-F5C1AAB6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9ED02-95FC-ED40-84AE-012F6D6C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889B-0C43-F847-B949-71F66755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D798-FD85-BD4F-8878-E7F6BEC5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509A-65A8-0141-BF5D-5B5F2873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8A8C-3B1D-D149-97E5-ECCCEFE83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CB010-E2A9-F040-84A9-4B4A9AD6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5972-685E-9F40-8A4E-F4618273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45865-F59D-804C-A8CA-3FCFE641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2D3D-24D4-3648-AE48-06676B10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228-6E7C-6B4A-88D3-800F2590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60F86-AFF1-D246-B6ED-4D063AF9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7C414-1869-124E-9229-1BCC10068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D28B6-4CCC-4646-A4BF-C0B0EDF8B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ACB0E-AFB2-2D4C-B5D8-D8F267450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8CE95-DEB3-B649-8D1E-7E1C50EB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7EC01-635B-644B-8DD2-DBF9331D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67D85-4566-A347-A42C-3CFB0BCB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5237-6EE0-A441-961B-C8EBCE26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2CD0B-3343-EF47-8C7D-3E9EDC68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3F814-117A-1F4A-B1C2-B0E42B9F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5210B-21F6-E64D-9616-62A1B47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8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FBDB0-284D-B04D-956F-6E656DDC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EACB3-5BA4-9D40-A02E-D579BE45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0C9CE-7E67-ED4C-930C-E5780C07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D4E6-A5EA-CE4F-A7EC-098F58B6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124E-FB8A-1C42-91D2-B369EC9D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48E23-8167-FB40-A130-59917519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F2F7-E7C5-5747-B1B3-81F33943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BEBC5-7BF0-364A-AC9B-48DE7F9B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9F57B-E77F-9A45-864B-EEC11E3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2FC9-CBF6-9740-8EE4-60E33F55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062B-75FF-2B4B-B0BC-EA8635052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A874-24EA-6042-BD03-E892D338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7C73A-EDAA-A647-AA10-F04FEFDA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F21-E923-C544-B6C7-B5DEBED1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C0AD1-BD0D-5A4E-AA75-2C5AC225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B0C7A-46B7-F54F-B337-0B081E51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2AE3-FE96-B14B-8DEC-8A029EB3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7BD2-47CB-F54D-BED4-0492DCB54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B6FF-416A-254B-8B59-BACE3F638E3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971F-10DE-E24B-BF9B-ABB422E89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C87B-E347-4C40-A7FF-B7CAA4074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6D3B-F676-5342-BF25-5056302A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18CFD3-D00D-C749-9556-555804B45E99}"/>
              </a:ext>
            </a:extLst>
          </p:cNvPr>
          <p:cNvSpPr/>
          <p:nvPr/>
        </p:nvSpPr>
        <p:spPr>
          <a:xfrm>
            <a:off x="680823" y="5150413"/>
            <a:ext cx="684406" cy="68440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POWEROFF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AB8CE4-671B-CD46-B8A6-49DC9313B524}"/>
              </a:ext>
            </a:extLst>
          </p:cNvPr>
          <p:cNvSpPr/>
          <p:nvPr/>
        </p:nvSpPr>
        <p:spPr>
          <a:xfrm>
            <a:off x="1194127" y="1430064"/>
            <a:ext cx="684406" cy="68440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BOOT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017A74-C1A8-B44B-8102-107630C8BF60}"/>
              </a:ext>
            </a:extLst>
          </p:cNvPr>
          <p:cNvSpPr/>
          <p:nvPr/>
        </p:nvSpPr>
        <p:spPr>
          <a:xfrm>
            <a:off x="1194127" y="2478163"/>
            <a:ext cx="684406" cy="68440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CALIBRATING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06D02-D0E7-2C4C-B5E8-7419BEE35C0F}"/>
              </a:ext>
            </a:extLst>
          </p:cNvPr>
          <p:cNvSpPr/>
          <p:nvPr/>
        </p:nvSpPr>
        <p:spPr>
          <a:xfrm>
            <a:off x="1194127" y="3526262"/>
            <a:ext cx="684406" cy="68440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STANDBY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34F22-5D16-9642-A45D-65B0864B16F9}"/>
              </a:ext>
            </a:extLst>
          </p:cNvPr>
          <p:cNvSpPr/>
          <p:nvPr/>
        </p:nvSpPr>
        <p:spPr>
          <a:xfrm>
            <a:off x="5048497" y="3526262"/>
            <a:ext cx="684406" cy="68440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ACTIVE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A447AA-A25D-CA40-801B-756D549DBDD7}"/>
              </a:ext>
            </a:extLst>
          </p:cNvPr>
          <p:cNvSpPr/>
          <p:nvPr/>
        </p:nvSpPr>
        <p:spPr>
          <a:xfrm>
            <a:off x="5866865" y="970774"/>
            <a:ext cx="684406" cy="68440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CRITICAL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AA5CC1-7CFD-AC47-8463-0730DB79AD8C}"/>
              </a:ext>
            </a:extLst>
          </p:cNvPr>
          <p:cNvSpPr/>
          <p:nvPr/>
        </p:nvSpPr>
        <p:spPr>
          <a:xfrm>
            <a:off x="7128506" y="970774"/>
            <a:ext cx="684406" cy="68440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EMERGENCY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E952DB-30F3-524B-87D9-3F2A0A0753A8}"/>
              </a:ext>
            </a:extLst>
          </p:cNvPr>
          <p:cNvSpPr/>
          <p:nvPr/>
        </p:nvSpPr>
        <p:spPr>
          <a:xfrm>
            <a:off x="1194127" y="414868"/>
            <a:ext cx="684406" cy="68440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UNINIT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5C2D4-0814-064C-9535-DEB4054E239C}"/>
              </a:ext>
            </a:extLst>
          </p:cNvPr>
          <p:cNvCxnSpPr>
            <a:stCxn id="13" idx="4"/>
            <a:endCxn id="7" idx="0"/>
          </p:cNvCxnSpPr>
          <p:nvPr/>
        </p:nvCxnSpPr>
        <p:spPr>
          <a:xfrm>
            <a:off x="1536330" y="1099274"/>
            <a:ext cx="0" cy="33079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0F6C4B-185F-D047-BF44-0108D2755CED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1536330" y="2114470"/>
            <a:ext cx="0" cy="36369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DF6F12-0024-4E45-BC3D-D7780FB3BF40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1536330" y="3162569"/>
            <a:ext cx="0" cy="36369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879EB26-9527-1548-BDB0-08EDCAA845C0}"/>
              </a:ext>
            </a:extLst>
          </p:cNvPr>
          <p:cNvSpPr/>
          <p:nvPr/>
        </p:nvSpPr>
        <p:spPr>
          <a:xfrm>
            <a:off x="2478917" y="3526262"/>
            <a:ext cx="684406" cy="684406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is_armable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FD5E87-473E-FE4A-BC19-FFF6463348C4}"/>
              </a:ext>
            </a:extLst>
          </p:cNvPr>
          <p:cNvSpPr/>
          <p:nvPr/>
        </p:nvSpPr>
        <p:spPr>
          <a:xfrm>
            <a:off x="3763707" y="3526262"/>
            <a:ext cx="684406" cy="684406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armed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D6FEFA-073A-4B41-84B0-01D13B415C6C}"/>
              </a:ext>
            </a:extLst>
          </p:cNvPr>
          <p:cNvSpPr/>
          <p:nvPr/>
        </p:nvSpPr>
        <p:spPr>
          <a:xfrm>
            <a:off x="2478917" y="4466007"/>
            <a:ext cx="684406" cy="684406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home_location</a:t>
            </a:r>
            <a:endParaRPr lang="en-US" sz="5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0940BD-209E-B64C-90A9-584D946DC883}"/>
              </a:ext>
            </a:extLst>
          </p:cNvPr>
          <p:cNvCxnSpPr>
            <a:stCxn id="9" idx="6"/>
            <a:endCxn id="20" idx="2"/>
          </p:cNvCxnSpPr>
          <p:nvPr/>
        </p:nvCxnSpPr>
        <p:spPr>
          <a:xfrm>
            <a:off x="1878533" y="3868465"/>
            <a:ext cx="60038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831A5E-428D-BC49-A973-ADC557952DD7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>
            <a:off x="2821120" y="4210668"/>
            <a:ext cx="0" cy="25533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99FF65-4241-444F-9510-36659E6371D3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>
            <a:off x="3163323" y="3868465"/>
            <a:ext cx="60038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607973-DD41-5540-9275-A290BD4672F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>
            <a:off x="4448113" y="3868465"/>
            <a:ext cx="60038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58A240-1978-574B-8E1D-48845D9B4280}"/>
              </a:ext>
            </a:extLst>
          </p:cNvPr>
          <p:cNvCxnSpPr/>
          <p:nvPr/>
        </p:nvCxnSpPr>
        <p:spPr>
          <a:xfrm>
            <a:off x="891256" y="316455"/>
            <a:ext cx="0" cy="401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CB8418-4EBD-7440-9FBE-7B3BA851C729}"/>
              </a:ext>
            </a:extLst>
          </p:cNvPr>
          <p:cNvCxnSpPr/>
          <p:nvPr/>
        </p:nvCxnSpPr>
        <p:spPr>
          <a:xfrm>
            <a:off x="891256" y="4330701"/>
            <a:ext cx="39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4C3A97-7DEE-294F-9843-AC087187500A}"/>
              </a:ext>
            </a:extLst>
          </p:cNvPr>
          <p:cNvCxnSpPr/>
          <p:nvPr/>
        </p:nvCxnSpPr>
        <p:spPr>
          <a:xfrm>
            <a:off x="891256" y="316455"/>
            <a:ext cx="405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2BA090-818C-0C47-BFC4-1B757289A062}"/>
              </a:ext>
            </a:extLst>
          </p:cNvPr>
          <p:cNvSpPr txBox="1"/>
          <p:nvPr/>
        </p:nvSpPr>
        <p:spPr>
          <a:xfrm>
            <a:off x="0" y="1641462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drone_arm</a:t>
            </a:r>
            <a:r>
              <a:rPr lang="en-US" sz="1100" dirty="0"/>
              <a:t>()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BB05A2-F0A1-054D-8159-1ED07E1072A3}"/>
              </a:ext>
            </a:extLst>
          </p:cNvPr>
          <p:cNvSpPr/>
          <p:nvPr/>
        </p:nvSpPr>
        <p:spPr>
          <a:xfrm>
            <a:off x="5048497" y="4796314"/>
            <a:ext cx="684406" cy="684406"/>
          </a:xfrm>
          <a:prstGeom prst="ellipse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target altitude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A44CC0-128B-EE40-A8F4-4534DE512CFF}"/>
              </a:ext>
            </a:extLst>
          </p:cNvPr>
          <p:cNvCxnSpPr>
            <a:stCxn id="10" idx="4"/>
            <a:endCxn id="44" idx="0"/>
          </p:cNvCxnSpPr>
          <p:nvPr/>
        </p:nvCxnSpPr>
        <p:spPr>
          <a:xfrm>
            <a:off x="5390700" y="4210668"/>
            <a:ext cx="0" cy="585646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8760FA-D006-B843-A829-732704C5F8FE}"/>
              </a:ext>
            </a:extLst>
          </p:cNvPr>
          <p:cNvSpPr txBox="1"/>
          <p:nvPr/>
        </p:nvSpPr>
        <p:spPr>
          <a:xfrm>
            <a:off x="5390700" y="4338337"/>
            <a:ext cx="1542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drone_takeoff</a:t>
            </a:r>
            <a:r>
              <a:rPr lang="en-US" sz="1100" dirty="0"/>
              <a:t>(target)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53199C4-E3FD-2C46-B564-8230149791B4}"/>
              </a:ext>
            </a:extLst>
          </p:cNvPr>
          <p:cNvSpPr/>
          <p:nvPr/>
        </p:nvSpPr>
        <p:spPr>
          <a:xfrm>
            <a:off x="7275874" y="4808210"/>
            <a:ext cx="684406" cy="684406"/>
          </a:xfrm>
          <a:prstGeom prst="ellipse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target GPS position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AD3DD7-3459-2248-8AAB-47BB3D2E66F9}"/>
              </a:ext>
            </a:extLst>
          </p:cNvPr>
          <p:cNvCxnSpPr>
            <a:stCxn id="44" idx="6"/>
            <a:endCxn id="48" idx="2"/>
          </p:cNvCxnSpPr>
          <p:nvPr/>
        </p:nvCxnSpPr>
        <p:spPr>
          <a:xfrm>
            <a:off x="5732903" y="5138517"/>
            <a:ext cx="1542971" cy="11896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B1969A-9727-EB4F-B669-A01CA733FC79}"/>
              </a:ext>
            </a:extLst>
          </p:cNvPr>
          <p:cNvSpPr txBox="1"/>
          <p:nvPr/>
        </p:nvSpPr>
        <p:spPr>
          <a:xfrm>
            <a:off x="5790778" y="5213751"/>
            <a:ext cx="140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drone_flyTo</a:t>
            </a:r>
            <a:r>
              <a:rPr lang="en-US" sz="1100" dirty="0"/>
              <a:t>(target)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54AF51C8-7862-234C-B66A-6A84DC3342B9}"/>
              </a:ext>
            </a:extLst>
          </p:cNvPr>
          <p:cNvCxnSpPr>
            <a:cxnSpLocks/>
            <a:stCxn id="48" idx="4"/>
            <a:endCxn id="9" idx="5"/>
          </p:cNvCxnSpPr>
          <p:nvPr/>
        </p:nvCxnSpPr>
        <p:spPr>
          <a:xfrm rot="5400000" flipH="1">
            <a:off x="4007102" y="1881642"/>
            <a:ext cx="1382177" cy="5839773"/>
          </a:xfrm>
          <a:prstGeom prst="curvedConnector3">
            <a:avLst>
              <a:gd name="adj1" fmla="val -1653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4540E0-E487-1F44-952C-2A424770CF0A}"/>
              </a:ext>
            </a:extLst>
          </p:cNvPr>
          <p:cNvSpPr txBox="1"/>
          <p:nvPr/>
        </p:nvSpPr>
        <p:spPr>
          <a:xfrm>
            <a:off x="3934808" y="5834819"/>
            <a:ext cx="1026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drone_land</a:t>
            </a:r>
            <a:r>
              <a:rPr lang="en-US" sz="1100" dirty="0"/>
              <a:t>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BB91D4-3DC7-A04B-A3D2-F70CD5DE8D3E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 flipH="1">
            <a:off x="1023026" y="4210668"/>
            <a:ext cx="513304" cy="93974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EC12CA-3CF3-6940-ADB1-82230D639C83}"/>
              </a:ext>
            </a:extLst>
          </p:cNvPr>
          <p:cNvSpPr txBox="1"/>
          <p:nvPr/>
        </p:nvSpPr>
        <p:spPr>
          <a:xfrm>
            <a:off x="7275874" y="2768512"/>
            <a:ext cx="377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Blue circles = states described by </a:t>
            </a:r>
            <a:r>
              <a:rPr lang="en-US" sz="1200" dirty="0" err="1"/>
              <a:t>system_status.state</a:t>
            </a:r>
            <a:r>
              <a:rPr lang="en-US" sz="1200" dirty="0"/>
              <a:t> </a:t>
            </a:r>
          </a:p>
          <a:p>
            <a:r>
              <a:rPr lang="en-US" sz="1200" dirty="0"/>
              <a:t>Green circles = other attributes exposed by </a:t>
            </a:r>
            <a:r>
              <a:rPr lang="en-US" sz="1200" dirty="0" err="1"/>
              <a:t>DroneKit</a:t>
            </a:r>
            <a:r>
              <a:rPr lang="en-US" sz="1200" dirty="0"/>
              <a:t> API</a:t>
            </a:r>
          </a:p>
          <a:p>
            <a:r>
              <a:rPr lang="en-US" sz="1200" dirty="0"/>
              <a:t>Orange circles = user-defined values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08AA3E-5C44-184B-B23E-5AC030537BF8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234696" y="1554951"/>
            <a:ext cx="732398" cy="768627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F1EC19-8704-7C40-ADCA-6DE840038401}"/>
              </a:ext>
            </a:extLst>
          </p:cNvPr>
          <p:cNvCxnSpPr>
            <a:endCxn id="12" idx="4"/>
          </p:cNvCxnSpPr>
          <p:nvPr/>
        </p:nvCxnSpPr>
        <p:spPr>
          <a:xfrm flipV="1">
            <a:off x="6782765" y="1655180"/>
            <a:ext cx="687944" cy="96891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9C0F9E3-B90B-9E44-B9F8-87F24DC78A60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6551271" y="1312977"/>
            <a:ext cx="577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2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Gottsacker</dc:creator>
  <cp:lastModifiedBy>Matthew Gottsacker</cp:lastModifiedBy>
  <cp:revision>6</cp:revision>
  <dcterms:created xsi:type="dcterms:W3CDTF">2018-11-10T23:44:22Z</dcterms:created>
  <dcterms:modified xsi:type="dcterms:W3CDTF">2018-11-11T02:36:47Z</dcterms:modified>
</cp:coreProperties>
</file>