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8" autoAdjust="0"/>
    <p:restoredTop sz="94660"/>
  </p:normalViewPr>
  <p:slideViewPr>
    <p:cSldViewPr snapToGrid="0">
      <p:cViewPr>
        <p:scale>
          <a:sx n="125" d="100"/>
          <a:sy n="125" d="100"/>
        </p:scale>
        <p:origin x="-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6639-37FF-4C90-AE7A-37FD9D9A7D14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E5FD-46BF-44DB-85B7-B3EDEB36EA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49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6639-37FF-4C90-AE7A-37FD9D9A7D14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E5FD-46BF-44DB-85B7-B3EDEB36EA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30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6639-37FF-4C90-AE7A-37FD9D9A7D14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E5FD-46BF-44DB-85B7-B3EDEB36EA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44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6639-37FF-4C90-AE7A-37FD9D9A7D14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E5FD-46BF-44DB-85B7-B3EDEB36EA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49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6639-37FF-4C90-AE7A-37FD9D9A7D14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E5FD-46BF-44DB-85B7-B3EDEB36EA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01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6639-37FF-4C90-AE7A-37FD9D9A7D14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E5FD-46BF-44DB-85B7-B3EDEB36EA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19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6639-37FF-4C90-AE7A-37FD9D9A7D14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E5FD-46BF-44DB-85B7-B3EDEB36EA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45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6639-37FF-4C90-AE7A-37FD9D9A7D14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E5FD-46BF-44DB-85B7-B3EDEB36EA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89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6639-37FF-4C90-AE7A-37FD9D9A7D14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E5FD-46BF-44DB-85B7-B3EDEB36EA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50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6639-37FF-4C90-AE7A-37FD9D9A7D14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E5FD-46BF-44DB-85B7-B3EDEB36EA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98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6639-37FF-4C90-AE7A-37FD9D9A7D14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E5FD-46BF-44DB-85B7-B3EDEB36EA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81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D6639-37FF-4C90-AE7A-37FD9D9A7D14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FE5FD-46BF-44DB-85B7-B3EDEB36EA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62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ieeexplore.ieee.org/document/4118486/" TargetMode="External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623" y="1285875"/>
            <a:ext cx="5876925" cy="428625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122623" y="4600575"/>
            <a:ext cx="5876925" cy="97154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122623" y="1387366"/>
            <a:ext cx="248977" cy="10247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>
            <a:cxnSpLocks/>
            <a:stCxn id="7" idx="0"/>
            <a:endCxn id="55" idx="2"/>
          </p:cNvCxnSpPr>
          <p:nvPr/>
        </p:nvCxnSpPr>
        <p:spPr>
          <a:xfrm flipV="1">
            <a:off x="1247112" y="1087537"/>
            <a:ext cx="674965" cy="299829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1421530" y="4302021"/>
            <a:ext cx="464420" cy="21759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947864" y="4302021"/>
            <a:ext cx="309562" cy="21759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4" name="Gerader Verbinder 13"/>
          <p:cNvCxnSpPr>
            <a:cxnSpLocks/>
            <a:stCxn id="11" idx="0"/>
            <a:endCxn id="51" idx="3"/>
          </p:cNvCxnSpPr>
          <p:nvPr/>
        </p:nvCxnSpPr>
        <p:spPr>
          <a:xfrm flipH="1" flipV="1">
            <a:off x="1064895" y="3707683"/>
            <a:ext cx="588845" cy="59433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cxnSpLocks/>
            <a:stCxn id="12" idx="0"/>
            <a:endCxn id="23" idx="3"/>
          </p:cNvCxnSpPr>
          <p:nvPr/>
        </p:nvCxnSpPr>
        <p:spPr>
          <a:xfrm flipH="1" flipV="1">
            <a:off x="838201" y="2339343"/>
            <a:ext cx="1264444" cy="196267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cxnSpLocks/>
            <a:stCxn id="5" idx="2"/>
          </p:cNvCxnSpPr>
          <p:nvPr/>
        </p:nvCxnSpPr>
        <p:spPr>
          <a:xfrm>
            <a:off x="4061086" y="5572125"/>
            <a:ext cx="477577" cy="23812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" y="2016177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pan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zoom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7151947" y="1509352"/>
            <a:ext cx="2754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scanned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typing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browsing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7151947" y="2304960"/>
            <a:ext cx="2754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putting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coordinates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selction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tool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7151947" y="3049157"/>
            <a:ext cx="2815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(2.5)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statistic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, e.g.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unirradiated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a phi_0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7151947" y="3902985"/>
            <a:ext cx="2815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calibration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DPI (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getting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cm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phi_0,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dose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dose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picture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257426" y="5889359"/>
            <a:ext cx="5189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Logging area: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Shows errors and warnings from the program as well as all the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ouput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e.g. from the area stats.</a:t>
            </a:r>
            <a:endParaRPr lang="de-DE" sz="12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4792980" y="1671911"/>
            <a:ext cx="2148840" cy="41304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4792980" y="2339342"/>
            <a:ext cx="2148840" cy="61194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4792980" y="3107518"/>
            <a:ext cx="2148840" cy="478077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4792980" y="3902984"/>
            <a:ext cx="2148840" cy="634446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212135" y="4302021"/>
            <a:ext cx="174418" cy="21759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37" name="Gerader Verbinder 36"/>
          <p:cNvCxnSpPr>
            <a:cxnSpLocks/>
            <a:stCxn id="35" idx="3"/>
            <a:endCxn id="32" idx="1"/>
          </p:cNvCxnSpPr>
          <p:nvPr/>
        </p:nvCxnSpPr>
        <p:spPr>
          <a:xfrm flipV="1">
            <a:off x="1386553" y="2645317"/>
            <a:ext cx="3406427" cy="17655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cxnSpLocks/>
            <a:stCxn id="30" idx="3"/>
            <a:endCxn id="25" idx="1"/>
          </p:cNvCxnSpPr>
          <p:nvPr/>
        </p:nvCxnSpPr>
        <p:spPr>
          <a:xfrm flipV="1">
            <a:off x="6941820" y="1832518"/>
            <a:ext cx="210127" cy="45916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cxnSpLocks/>
            <a:endCxn id="26" idx="1"/>
          </p:cNvCxnSpPr>
          <p:nvPr/>
        </p:nvCxnSpPr>
        <p:spPr>
          <a:xfrm flipV="1">
            <a:off x="6941820" y="2628126"/>
            <a:ext cx="210127" cy="3438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cxnSpLocks/>
            <a:stCxn id="33" idx="3"/>
            <a:endCxn id="27" idx="1"/>
          </p:cNvCxnSpPr>
          <p:nvPr/>
        </p:nvCxnSpPr>
        <p:spPr>
          <a:xfrm>
            <a:off x="6941820" y="3346557"/>
            <a:ext cx="210127" cy="118099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cxnSpLocks/>
            <a:stCxn id="34" idx="3"/>
            <a:endCxn id="28" idx="1"/>
          </p:cNvCxnSpPr>
          <p:nvPr/>
        </p:nvCxnSpPr>
        <p:spPr>
          <a:xfrm>
            <a:off x="6941820" y="4220207"/>
            <a:ext cx="210127" cy="9827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0" y="3107518"/>
            <a:ext cx="1064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go back or forward in the zoom history or return to the original view</a:t>
            </a:r>
            <a:endParaRPr lang="de-DE" sz="12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419101" y="810538"/>
            <a:ext cx="3005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options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restore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closed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192818" y="65527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Start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scan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578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98120" y="22860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dose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014" y="916305"/>
            <a:ext cx="7067550" cy="516255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5074920" y="2331720"/>
            <a:ext cx="2179320" cy="13335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7391400" y="1936641"/>
            <a:ext cx="23698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coordinates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The alternative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upper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corner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instead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center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corners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center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selecting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field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clicking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must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entered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manually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391400" y="4130040"/>
            <a:ext cx="2334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2D fit must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cleared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manually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391400" y="5349240"/>
            <a:ext cx="2346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Export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dose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txt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seperated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93420" y="6477000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save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391400" y="1036320"/>
            <a:ext cx="2293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limits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colormap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refresh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436620" y="6553200"/>
            <a:ext cx="1276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Gerader Verbinder 11"/>
          <p:cNvCxnSpPr>
            <a:cxnSpLocks/>
            <a:stCxn id="10" idx="0"/>
          </p:cNvCxnSpPr>
          <p:nvPr/>
        </p:nvCxnSpPr>
        <p:spPr>
          <a:xfrm flipH="1" flipV="1">
            <a:off x="3329940" y="5478780"/>
            <a:ext cx="744836" cy="107442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cxnSpLocks/>
            <a:stCxn id="4" idx="3"/>
            <a:endCxn id="5" idx="1"/>
          </p:cNvCxnSpPr>
          <p:nvPr/>
        </p:nvCxnSpPr>
        <p:spPr>
          <a:xfrm>
            <a:off x="7254240" y="2998470"/>
            <a:ext cx="13716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5074920" y="1333500"/>
            <a:ext cx="2179320" cy="67056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5074920" y="3855720"/>
            <a:ext cx="2179320" cy="20457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5074920" y="4407039"/>
            <a:ext cx="2179320" cy="27926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1828800" y="4472940"/>
            <a:ext cx="205740" cy="25146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22" name="Gerader Verbinder 21"/>
          <p:cNvCxnSpPr>
            <a:cxnSpLocks/>
            <a:stCxn id="17" idx="3"/>
            <a:endCxn id="9" idx="1"/>
          </p:cNvCxnSpPr>
          <p:nvPr/>
        </p:nvCxnSpPr>
        <p:spPr>
          <a:xfrm flipV="1">
            <a:off x="7254240" y="1267153"/>
            <a:ext cx="137160" cy="401627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cxnSpLocks/>
            <a:stCxn id="18" idx="3"/>
            <a:endCxn id="6" idx="1"/>
          </p:cNvCxnSpPr>
          <p:nvPr/>
        </p:nvCxnSpPr>
        <p:spPr>
          <a:xfrm>
            <a:off x="7254240" y="3958010"/>
            <a:ext cx="137160" cy="31053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  <a:stCxn id="19" idx="3"/>
            <a:endCxn id="7" idx="1"/>
          </p:cNvCxnSpPr>
          <p:nvPr/>
        </p:nvCxnSpPr>
        <p:spPr>
          <a:xfrm>
            <a:off x="7254240" y="4546670"/>
            <a:ext cx="137160" cy="112573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cxnSpLocks/>
            <a:stCxn id="20" idx="2"/>
            <a:endCxn id="8" idx="0"/>
          </p:cNvCxnSpPr>
          <p:nvPr/>
        </p:nvCxnSpPr>
        <p:spPr>
          <a:xfrm flipH="1">
            <a:off x="1199328" y="4724400"/>
            <a:ext cx="732342" cy="17526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07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05740" y="18288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options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1498" y="464820"/>
            <a:ext cx="2442210" cy="172956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4839" y="3402330"/>
            <a:ext cx="2315528" cy="178001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6807" y="1323022"/>
            <a:ext cx="2020253" cy="2249627"/>
          </a:xfrm>
          <a:prstGeom prst="rect">
            <a:avLst/>
          </a:prstGeom>
        </p:spPr>
      </p:pic>
      <p:cxnSp>
        <p:nvCxnSpPr>
          <p:cNvPr id="7" name="Gerader Verbinder 6"/>
          <p:cNvCxnSpPr>
            <a:cxnSpLocks/>
            <a:endCxn id="3" idx="1"/>
          </p:cNvCxnSpPr>
          <p:nvPr/>
        </p:nvCxnSpPr>
        <p:spPr>
          <a:xfrm flipV="1">
            <a:off x="2423160" y="1329603"/>
            <a:ext cx="1938338" cy="864782"/>
          </a:xfrm>
          <a:prstGeom prst="line">
            <a:avLst/>
          </a:prstGeom>
          <a:ln w="25400">
            <a:solidFill>
              <a:srgbClr val="00B05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cxnSpLocks/>
            <a:endCxn id="4" idx="1"/>
          </p:cNvCxnSpPr>
          <p:nvPr/>
        </p:nvCxnSpPr>
        <p:spPr>
          <a:xfrm>
            <a:off x="2423160" y="2447835"/>
            <a:ext cx="2001679" cy="184450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cxnSpLocks/>
          </p:cNvCxnSpPr>
          <p:nvPr/>
        </p:nvCxnSpPr>
        <p:spPr>
          <a:xfrm flipH="1" flipV="1">
            <a:off x="768965" y="1175346"/>
            <a:ext cx="483038" cy="58664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97317" y="898346"/>
            <a:ext cx="2371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restore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starting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closed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1794" y="3627276"/>
            <a:ext cx="1897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restore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log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closed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Gerader Verbinder 19"/>
          <p:cNvCxnSpPr>
            <a:cxnSpLocks/>
          </p:cNvCxnSpPr>
          <p:nvPr/>
        </p:nvCxnSpPr>
        <p:spPr>
          <a:xfrm flipH="1">
            <a:off x="490686" y="1988820"/>
            <a:ext cx="761317" cy="163845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6902768" y="464820"/>
            <a:ext cx="2848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marker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Gerader Verbinder 23"/>
          <p:cNvCxnSpPr>
            <a:cxnSpLocks/>
            <a:endCxn id="22" idx="1"/>
          </p:cNvCxnSpPr>
          <p:nvPr/>
        </p:nvCxnSpPr>
        <p:spPr>
          <a:xfrm flipV="1">
            <a:off x="6583680" y="603320"/>
            <a:ext cx="319088" cy="29502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</p:cNvCxnSpPr>
          <p:nvPr/>
        </p:nvCxnSpPr>
        <p:spPr>
          <a:xfrm>
            <a:off x="5677974" y="1036845"/>
            <a:ext cx="1553406" cy="1385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7318109" y="1006436"/>
            <a:ext cx="240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unchecked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scan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flipped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upon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loading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undo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mirroring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scan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32" name="Gerader Verbinder 31"/>
          <p:cNvCxnSpPr>
            <a:cxnSpLocks/>
          </p:cNvCxnSpPr>
          <p:nvPr/>
        </p:nvCxnSpPr>
        <p:spPr>
          <a:xfrm>
            <a:off x="6118860" y="1524000"/>
            <a:ext cx="1352133" cy="58229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7567320" y="2055885"/>
            <a:ext cx="1909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histogram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6794927" y="3488776"/>
            <a:ext cx="3027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marker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interest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1959174" y="4749440"/>
            <a:ext cx="2282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interpolation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showing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6867489" y="4162343"/>
            <a:ext cx="2919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dose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shown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selects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dose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maps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don‘t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spectral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, aka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rainbow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http://ieeexplore.ieee.org/document/4118486/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Gerader Verbinder 38"/>
          <p:cNvCxnSpPr>
            <a:cxnSpLocks/>
            <a:endCxn id="35" idx="1"/>
          </p:cNvCxnSpPr>
          <p:nvPr/>
        </p:nvCxnSpPr>
        <p:spPr>
          <a:xfrm flipV="1">
            <a:off x="6454677" y="3719609"/>
            <a:ext cx="340250" cy="1385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cxnSpLocks/>
            <a:endCxn id="37" idx="1"/>
          </p:cNvCxnSpPr>
          <p:nvPr/>
        </p:nvCxnSpPr>
        <p:spPr>
          <a:xfrm>
            <a:off x="6454677" y="4292337"/>
            <a:ext cx="412812" cy="37783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cxnSpLocks/>
          </p:cNvCxnSpPr>
          <p:nvPr/>
        </p:nvCxnSpPr>
        <p:spPr>
          <a:xfrm flipV="1">
            <a:off x="4015740" y="4749440"/>
            <a:ext cx="1440180" cy="23083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22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00B0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00B05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340</Words>
  <Application>Microsoft Office PowerPoint</Application>
  <PresentationFormat>A4-Papier (210 x 297 mm)</PresentationFormat>
  <Paragraphs>32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Malte Gotz</dc:creator>
  <cp:lastModifiedBy>Malte Gotz</cp:lastModifiedBy>
  <cp:revision>7</cp:revision>
  <dcterms:created xsi:type="dcterms:W3CDTF">2017-02-09T17:20:33Z</dcterms:created>
  <dcterms:modified xsi:type="dcterms:W3CDTF">2017-02-09T18:27:58Z</dcterms:modified>
</cp:coreProperties>
</file>