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75036" autoAdjust="0"/>
  </p:normalViewPr>
  <p:slideViewPr>
    <p:cSldViewPr snapToGrid="0">
      <p:cViewPr varScale="1">
        <p:scale>
          <a:sx n="145" d="100"/>
          <a:sy n="145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15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60.png"/><Relationship Id="rId3" Type="http://schemas.openxmlformats.org/officeDocument/2006/relationships/image" Target="../media/image37.png"/><Relationship Id="rId7" Type="http://schemas.openxmlformats.org/officeDocument/2006/relationships/image" Target="../media/image221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image" Target="../media/image160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1.png"/><Relationship Id="rId11" Type="http://schemas.openxmlformats.org/officeDocument/2006/relationships/image" Target="../media/image441.png"/><Relationship Id="rId5" Type="http://schemas.openxmlformats.org/officeDocument/2006/relationships/image" Target="../media/image391.png"/><Relationship Id="rId15" Type="http://schemas.openxmlformats.org/officeDocument/2006/relationships/image" Target="../media/image480.png"/><Relationship Id="rId10" Type="http://schemas.openxmlformats.org/officeDocument/2006/relationships/image" Target="../media/image431.png"/><Relationship Id="rId4" Type="http://schemas.openxmlformats.org/officeDocument/2006/relationships/image" Target="../media/image381.png"/><Relationship Id="rId9" Type="http://schemas.openxmlformats.org/officeDocument/2006/relationships/image" Target="../media/image421.png"/><Relationship Id="rId14" Type="http://schemas.openxmlformats.org/officeDocument/2006/relationships/image" Target="../media/image4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31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65.png"/><Relationship Id="rId2" Type="http://schemas.openxmlformats.org/officeDocument/2006/relationships/image" Target="../media/image420.png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67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65.png"/><Relationship Id="rId2" Type="http://schemas.openxmlformats.org/officeDocument/2006/relationships/image" Target="../media/image440.png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67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66.png"/><Relationship Id="rId2" Type="http://schemas.openxmlformats.org/officeDocument/2006/relationships/image" Target="../media/image69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742.png"/><Relationship Id="rId2" Type="http://schemas.openxmlformats.org/officeDocument/2006/relationships/image" Target="../media/image69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2.png"/><Relationship Id="rId5" Type="http://schemas.openxmlformats.org/officeDocument/2006/relationships/image" Target="../media/image721.png"/><Relationship Id="rId4" Type="http://schemas.openxmlformats.org/officeDocument/2006/relationships/image" Target="../media/image712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6.png"/><Relationship Id="rId5" Type="http://schemas.openxmlformats.org/officeDocument/2006/relationships/image" Target="../media/image560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65.png"/><Relationship Id="rId2" Type="http://schemas.openxmlformats.org/officeDocument/2006/relationships/image" Target="../media/image87.png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67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71.png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84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7D6DE76-E9DC-40E2-AF61-9998EAA6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366AD-5D8F-4B18-BF67-0777C2FD5E6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0F0FB-BF03-4E5E-A1B8-4C1CF020594E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D94205F-4307-41AC-A17D-56A61A6E7CB9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C5DA65-F475-4541-94AF-B819239A4FD5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756D027-563F-4CC9-BCAB-C6C6D0FA04C6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105FF8-B8B1-41B6-9D57-0EFE1D321CE4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3179FD-9BFD-4AF5-A333-F50F78074F0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5F2302-7C29-4987-890A-E6985EA135B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/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24B658C2-9F27-4BE5-ADA5-3CFFD007358D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57CC9-305C-4E1F-BE42-CD2D34858ED1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316E3-C1A1-4F8E-838C-B7E5EB08DB99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2D8D08-2613-48BE-9653-8860102560AD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6C5186-EA64-44BD-BB84-6642C9C29C4E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2238F-AFE4-466C-9DDF-DDBE05AA80B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04B520-3ACD-4726-B98C-0DB15E110CB6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975E10-3AC5-40EF-9318-1F31E888BDF1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975E10-3AC5-40EF-9318-1F31E888B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683846-BB7A-4FAB-9FAA-ED151CB113BE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683846-BB7A-4FAB-9FAA-ED151CB11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804BF5-6A51-4B9F-9380-6F4487D661FD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804BF5-6A51-4B9F-9380-6F4487D66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A714C0-2BC0-4698-848C-B8E8F9A3ADC1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AC5729-59B0-461A-B9C1-B8DDF797AC1F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8C88CF-A4DE-4D87-93DE-CCB52989DF01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995B5D-3B6B-4B06-969A-15768FAC66B4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995B5D-3B6B-4B06-969A-15768FAC6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37FC776-7541-459B-AB1A-6DCB68B95D2F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B68EA42-7F73-49E2-8F47-13E76C5FC6F6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3660D1F0-06A2-4466-A63F-C079E6232932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863A9D-6990-4986-80DD-1908611028DA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863A9D-6990-4986-80DD-190861102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FC40EFF-C900-4F03-A878-019F1F72E2C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FC40EFF-C900-4F03-A878-019F1F72E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31CB1C-C251-416F-B151-64AA7671EF98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31CB1C-C251-416F-B151-64AA7671E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3CA3DFD-CB7C-4792-B9D9-D9FCD95DBC04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1ADA2EFB-1480-419A-A67B-C4B3BE223CA6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DBA8BF-6A7A-4969-BB28-F6A8427C94BF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1F2BE3A-2BE9-4672-A447-E5333D641966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AABE32-500C-4D41-9B1B-33A7EFC99D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19C953-2BC3-4420-A296-5987502DF8F5}"/>
              </a:ext>
            </a:extLst>
          </p:cNvPr>
          <p:cNvCxnSpPr>
            <a:cxnSpLocks/>
            <a:stCxn id="58" idx="3"/>
            <a:endCxn id="59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58B888-ADE3-4ABB-B50F-08E9000F05D7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3A59C0-E68F-4757-8B91-6522788E2AB5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2A2D6F-904F-4CCA-8D59-A57867954EF6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2A2D6F-904F-4CCA-8D59-A57867954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CE74236-74CE-4420-99DE-6CB91B2A0880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CE74236-74CE-4420-99DE-6CB91B2A0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5DD0501-8579-45CE-8B8F-7D9A0549B07F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5DD0501-8579-45CE-8B8F-7D9A0549B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BF0C71-5CCA-46E6-AA8C-F61878137FD6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A28750-819A-42B2-ACB5-723704256FA1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3B66599-391B-4905-B129-C769BEDF90D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3717BF5-DB38-475E-AD09-A74DE279985C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3717BF5-DB38-475E-AD09-A74DE2799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FED306E-8EEE-45D3-B349-F4EC22589FB7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FED306E-8EEE-45D3-B349-F4EC22589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D7E006C-C19D-4ED3-BA7F-7D6833A199D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D7E006C-C19D-4ED3-BA7F-7D6833A19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17A532-9167-410D-AE92-0389FFFA49C3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17A532-9167-410D-AE92-0389FFFA4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81DE299-D723-46CA-BB0B-14B75ED33BE7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81DE299-D723-46CA-BB0B-14B75ED33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E8C59446-008E-40EA-A713-713DC493A2E2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04FA149-8008-4755-8CCF-997F1D551B9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04FA149-8008-4755-8CCF-997F1D551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977F09D1-48FE-4BED-8936-033C7BED57CA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6F590E5-2E30-4169-A99C-0A41554FF6F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6F590E5-2E30-4169-A99C-0A41554FF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2269FA8A-B416-4B5B-9B55-DBA29DF3CA16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B83EC70-BE35-4FA5-8E33-E410203143AD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B83EC70-BE35-4FA5-8E33-E4102031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D11147-76B6-4FA9-BF57-2DA843234C10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B1F3AFB-4CCD-4BB8-ABBC-6B5C4F296FF6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E61FE14-F82B-40C6-A9AF-AFCA96BB4F7E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6820E32F-8CA5-45AE-8337-DB8A85AED51B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43C285-B557-402C-A876-910F7B4D4EE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321B3A-DB5B-4F66-8351-BE4FE35F6AD0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223541-8F96-4823-A2F5-97C22C672506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223541-8F96-4823-A2F5-97C22C672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090E832-C3E0-4DF7-A0FA-39C3A314618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090E832-C3E0-4DF7-A0FA-39C3A3146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2ED7881-B211-4DE6-844E-CA8CC3A606DE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2ED7881-B211-4DE6-844E-CA8CC3A60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78391F5-532B-4B8C-A27E-5C6EE91416D1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78391F5-532B-4B8C-A27E-5C6EE9141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93594FB-B07F-46E3-97DE-D12FA9A4F24C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93594FB-B07F-46E3-97DE-D12FA9A4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6F8FC3-FB37-4485-8608-6E868B58F787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6F8FC3-FB37-4485-8608-6E868B58F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5102C95-CD26-4993-BC3A-C00B1A03BFB1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5102C95-CD26-4993-BC3A-C00B1A03B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7C33D798-D3F5-4000-8113-CEA1BB836C14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AFBB4C-8B38-459D-B4FA-792C1ECF2BCE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BA99101-18F6-491E-8013-D3FB63474042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E42CB7-6919-4C64-BAA0-E9E604B6C067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81620E5-D178-4102-8219-079F08E5B795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7CC65A-4AAF-491F-A2DC-32BF95BF1BE6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4871C3-E791-4153-9D4A-6F4B828E70F6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27C69A-75E3-4116-B217-6D3BDF99E3AF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F028A8-AC99-4A9A-A0C9-70F07D43BF2E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F028A8-AC99-4A9A-A0C9-70F07D43B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16EA4D-D3F7-4480-A8ED-2B3D17892353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16EA4D-D3F7-4480-A8ED-2B3D178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F7B5EC-F843-4574-800D-36D4C9D769A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F7B5EC-F843-4574-800D-36D4C9D76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0A692D-4DF1-43A8-B00B-11461A698559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A6AFAC-656F-4D0B-BE82-31521FC647B5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50522F-3EFF-42CD-BAB0-ADAF08A86752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C75EF9A-BA8E-4BD3-A8A6-7EBDD904053E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C75EF9A-BA8E-4BD3-A8A6-7EBDD9040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AC9AC89-83D3-40DA-A276-8AAF98611CF0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AC9AC89-83D3-40DA-A276-8AAF98611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171D4C8-9A41-4680-9D44-817CB319649E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171D4C8-9A41-4680-9D44-817CB3196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0A5139-DD2D-41A6-AFD8-95756BD0754D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0A5139-DD2D-41A6-AFD8-95756BD07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85206C5-6DA9-49B1-ADFA-13EFCC016D9F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85206C5-6DA9-49B1-ADFA-13EFCC016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8E2FE0DB-0506-4110-9FF0-4A7634595F8D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D4F493-8EB2-4D96-8131-7D305D8BFEE8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D4F493-8EB2-4D96-8131-7D305D8BF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61EFA5A9-95EC-4922-8C02-21ACD6A1F28D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813AA88-524A-42FA-B123-4F8563923114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813AA88-524A-42FA-B123-4F8563923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8334177-C103-4F0C-916C-FAD5C6BCC976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09B9E58-820E-40AC-B81B-C69E28B79705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09B9E58-820E-40AC-B81B-C69E28B79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D0DF725-28D9-485E-BDF4-AE8B2EF9F10C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91B4415-0D02-485F-8A08-7FCC75C0B762}"/>
              </a:ext>
            </a:extLst>
          </p:cNvPr>
          <p:cNvCxnSpPr>
            <a:cxnSpLocks/>
            <a:stCxn id="64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99D20A-2CB9-44B6-AF75-EA1D6B14771F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AD4CACB-8609-4676-9ECD-B133BCDFE30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AC0549D-EDE1-48A4-A469-00DBE08EA5FB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A99AE25-55FC-4DE3-A9C7-3FC90B68965C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A46DD77-1038-4C30-81BC-DEB399C2F88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A46DD77-1038-4C30-81BC-DEB399C2F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4F78D64-1E52-4090-9303-1BA9922A893E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4F78D64-1E52-4090-9303-1BA9922A8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DFD70FB-B28A-49F6-804B-CECCEE782AAC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DFD70FB-B28A-49F6-804B-CECCEE782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298BADC-EDE7-4F7A-947A-A7BF3AEA0EF5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298BADC-EDE7-4F7A-947A-A7BF3AEA0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E2B5074-1814-4F8F-9978-93771F6FEFA0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E2B5074-1814-4F8F-9978-93771F6FE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E6C5CE2-002A-4674-B8CA-860FBE3C72A9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E6C5CE2-002A-4674-B8CA-860FBE3C7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783524-95E4-4FF1-8A89-A55BC4020C3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783524-95E4-4FF1-8A89-A55BC4020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483A7A3E-1EC5-44D0-B6F7-4E1EA516DCF6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the same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57B73446-4BF4-467F-AD75-7F5546BFDF7D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06F650-1EEB-47C5-AB1A-DCF5A4E711E8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F73F334-25EE-46EA-8F16-333F03625226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2C63AD-2AF5-4A13-958C-BCD7A878A1EE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50B29F-E7DC-47EF-B383-0B4EB2CADBBB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7F5A0F-1771-4029-9529-E0183C9F62A3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1E1BBD-3CE5-466A-AB88-43BA86CA591F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B6EE43-047A-400C-9058-8DF04799096E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B6EE43-047A-400C-9058-8DF047990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05EA944-05B0-4D15-8CB3-49BEF4ECBA3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05EA944-05B0-4D15-8CB3-49BEF4ECB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DF936F-A76F-4B80-9DD6-46EAEBAA42A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DF936F-A76F-4B80-9DD6-46EAEBAA4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6EDC4F-03A6-4D10-9AB2-B79E9BB0751E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DE95E2-2F69-43BC-A533-98F0FDCE9E1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AD3BC09-65E9-4175-9388-3B1C96880CF7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DF061AB-CDAA-4F81-8F51-4FD3026AE2FD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DF061AB-CDAA-4F81-8F51-4FD3026AE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FB278D-2CD1-4579-8DD4-76F6A9B96190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FB278D-2CD1-4579-8DD4-76F6A9B96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6CDE24E-9BB2-4511-8D54-39A19A29AA53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6CDE24E-9BB2-4511-8D54-39A19A29A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B38333-EC8D-4FFD-8142-4F020B8973A5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B38333-EC8D-4FFD-8142-4F020B897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9457E83-1CC6-4FF3-A0BB-712F8BCB58A5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9457E83-1CC6-4FF3-A0BB-712F8BCB5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EEA41559-5EC0-4416-8DE5-5023D73DC830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882D322-FBD9-4C4B-9FCF-F5C7F8D89CA1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882D322-FBD9-4C4B-9FCF-F5C7F8D89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0238ACA1-359B-428D-828B-C27ADBC2ABA7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D35B239-54B8-4656-8943-3E4A3803F7C4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D35B239-54B8-4656-8943-3E4A3803F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BA86CF03-4BD9-4B67-BD77-5C846F105DB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691A985-68DD-4AA1-9400-30F52E25E9EA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691A985-68DD-4AA1-9400-30F52E25E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10F36C-DB00-44D4-A738-E358829C6E7C}"/>
              </a:ext>
            </a:extLst>
          </p:cNvPr>
          <p:cNvCxnSpPr>
            <a:cxnSpLocks/>
            <a:stCxn id="10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A0999D3-8259-439F-96C8-CDE412ACE17B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16585BB-D9A0-46F5-AB5D-ECE5D5480EEA}"/>
              </a:ext>
            </a:extLst>
          </p:cNvPr>
          <p:cNvCxnSpPr>
            <a:cxnSpLocks/>
            <a:stCxn id="10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7D41E689-069A-4A59-A726-6E978ABBDC3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EA5F9B7-5590-436E-9E15-BE094C6E231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EDC1EBB-BC34-47DC-B4A4-892791E1BA5A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8B654C1-3A4A-4805-8F64-8CA42CB14860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8B654C1-3A4A-4805-8F64-8CA42CB14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6F9BAC0-79C2-4A41-B180-B82FFE57D8E6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6F9BAC0-79C2-4A41-B180-B82FFE57D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C3E32C5-BA90-4FDA-9F5A-585FB36EFCA1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C3E32C5-BA90-4FDA-9F5A-585FB36EF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6EC18C1-4B27-4466-88E6-7899B69D410E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6EC18C1-4B27-4466-88E6-7899B69D4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24B966C-C644-4430-A9D4-4D71A231764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24B966C-C644-4430-A9D4-4D71A2317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A7B34C-2299-43F6-BB9E-DD3E975C39E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A7B34C-2299-43F6-BB9E-DD3E975C3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2C96DA-A507-4E3E-A4DF-ECB73C7C0B97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2C96DA-A507-4E3E-A4DF-ECB73C7C0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527843A4-B2AA-40E1-8B81-7E923DE091D8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</a:t>
            </a:r>
            <a:r>
              <a:rPr lang="en-US" dirty="0"/>
              <a:t>indices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1C234C-9EA8-43C8-B64A-A809E4C1D152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(target)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D646FD2D-6219-49B4-BBD3-932A004B88D5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B038F0B-E5BA-4393-AB39-B2644F6989E9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AC2052C-9F8B-4BE0-8B1D-AEEDE3516D2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6264FC4-999C-4FA4-AC4D-179CB1ABA499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9ED8B89-C04B-4A7E-BB67-B9A421F443E3}"/>
              </a:ext>
            </a:extLst>
          </p:cNvPr>
          <p:cNvCxnSpPr>
            <a:cxnSpLocks/>
            <a:stCxn id="98" idx="3"/>
            <a:endCxn id="99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BBA6FE-5B5F-4B3A-80A2-5E8CAA6F0F14}"/>
              </a:ext>
            </a:extLst>
          </p:cNvPr>
          <p:cNvCxnSpPr>
            <a:cxnSpLocks/>
            <a:stCxn id="98" idx="4"/>
            <a:endCxn id="100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C09C7B8-D696-4D3F-A0C4-E02B92765BC8}"/>
              </a:ext>
            </a:extLst>
          </p:cNvPr>
          <p:cNvCxnSpPr>
            <a:cxnSpLocks/>
            <a:stCxn id="98" idx="5"/>
            <a:endCxn id="101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0FFC947-F5A6-430F-AFC1-D7ADEB98E1DD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0FFC947-F5A6-430F-AFC1-D7ADEB98E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6F21926-6B23-45F5-9125-DF0D2EA2DC8E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6F21926-6B23-45F5-9125-DF0D2EA2D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C2B486E-DA17-41FA-88E9-E162869D9A81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C2B486E-DA17-41FA-88E9-E162869D9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3E8E2F-8C2E-4D50-ADA1-5CA9CF46AC82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534E373-3E45-4610-89C1-F3DE86F9E925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8349673-36D1-40BA-B7B3-B126137B4FFD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42A158D-B6AE-4689-9A9F-01937CE5425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42A158D-B6AE-4689-9A9F-01937CE54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495C153-5012-4E72-9157-DF6B1EB91DA9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495C153-5012-4E72-9157-DF6B1EB91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25408A0-34B7-4330-BA8D-055F091C0E1E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25408A0-34B7-4330-BA8D-055F091C0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CE40F0E-7348-4445-8A88-9FA12C0E99EE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CE40F0E-7348-4445-8A88-9FA12C0E9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CF784B-AD54-4F6D-A327-5A3DECCB9B2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CF784B-AD54-4F6D-A327-5A3DECCB9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Oval 115">
            <a:extLst>
              <a:ext uri="{FF2B5EF4-FFF2-40B4-BE49-F238E27FC236}">
                <a16:creationId xmlns:a16="http://schemas.microsoft.com/office/drawing/2014/main" id="{8D42FC50-E833-4C04-8E90-828FF4FDFFC3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14F43F2-F73D-45E1-8BFC-A39923AB8781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14F43F2-F73D-45E1-8BFC-A39923AB8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45FC7FD7-134B-4571-8E36-84FF14DA2F70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93F8F25-2BF6-40CB-9B51-D3D3990BD2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93F8F25-2BF6-40CB-9B51-D3D3990BD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443E18AE-E650-4D30-95C3-22981B49E38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B8978B9-49D0-4214-91AE-3C23DF6FED7B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B8978B9-49D0-4214-91AE-3C23DF6FE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2FFCAD3-D1EF-4BD6-B65B-5708B0A6ABA4}"/>
              </a:ext>
            </a:extLst>
          </p:cNvPr>
          <p:cNvCxnSpPr>
            <a:cxnSpLocks/>
            <a:stCxn id="118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1CAF901-36BE-48D2-AA74-DC45B53DDAAB}"/>
              </a:ext>
            </a:extLst>
          </p:cNvPr>
          <p:cNvCxnSpPr>
            <a:cxnSpLocks/>
            <a:stCxn id="118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1DD23AB-9311-4369-A2F7-58754783F4AA}"/>
              </a:ext>
            </a:extLst>
          </p:cNvPr>
          <p:cNvCxnSpPr>
            <a:cxnSpLocks/>
            <a:stCxn id="118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BB77C51-C80A-4DDF-A2EE-94F5A15A237A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2583679-7FD7-44E3-9C25-599067B3E569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4973474-83F5-483B-B353-1D24ACA225E3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FA2F87E-240B-4760-BD0F-B9C4C607C43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FA2F87E-240B-4760-BD0F-B9C4C607C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BA976F8-884F-4D3F-A017-C699ECC2E575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BA976F8-884F-4D3F-A017-C699ECC2E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1AFCC3-0034-4110-9F24-D2590768A0E9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1AFCC3-0034-4110-9F24-D2590768A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7F2E941-229F-45ED-A09D-01BE0CDD82E2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7F2E941-229F-45ED-A09D-01BE0CDD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786F92D-3451-49D8-8874-237A88005779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786F92D-3451-49D8-8874-237A88005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7850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FF073C6-1505-4136-921C-AD775ED6983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FF073C6-1505-4136-921C-AD775ED69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51F9F99-22BE-46DE-8114-9C0D5C6B6339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51F9F99-22BE-46DE-8114-9C0D5C6B6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7D7A9438-27D1-4AB9-A858-B6F286470C38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1" y="2950441"/>
            <a:ext cx="4566866" cy="2193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639" r="-136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1639" r="-136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98387" r="-136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303279" r="-136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D32C-5CBE-484F-B8B8-9C71A60529E5}"/>
              </a:ext>
            </a:extLst>
          </p:cNvPr>
          <p:cNvSpPr txBox="1"/>
          <p:nvPr/>
        </p:nvSpPr>
        <p:spPr>
          <a:xfrm>
            <a:off x="7108398" y="2162369"/>
            <a:ext cx="1544008" cy="3333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Circular buffer (FIFO)</a:t>
            </a:r>
          </a:p>
        </p:txBody>
      </p:sp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documentManagement/types"/>
    <ds:schemaRef ds:uri="51ab969e-8c52-4f68-98c1-f225e7140e92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b3abc552-922d-4ca4-b568-847c85e5050c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34072</TotalTime>
  <Words>2981</Words>
  <Application>Microsoft Office PowerPoint</Application>
  <PresentationFormat>On-screen Show (16:9)</PresentationFormat>
  <Paragraphs>697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217</cp:revision>
  <dcterms:created xsi:type="dcterms:W3CDTF">2018-03-22T16:42:10Z</dcterms:created>
  <dcterms:modified xsi:type="dcterms:W3CDTF">2020-04-06T05:55:50Z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