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8"/>
  </p:notesMasterIdLst>
  <p:sldIdLst>
    <p:sldId id="258" r:id="rId3"/>
    <p:sldId id="299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9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73" autoAdjust="0"/>
  </p:normalViewPr>
  <p:slideViewPr>
    <p:cSldViewPr snapToGrid="0">
      <p:cViewPr varScale="1">
        <p:scale>
          <a:sx n="93" d="100"/>
          <a:sy n="93" d="100"/>
        </p:scale>
        <p:origin x="26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/15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7" y="4462757"/>
            <a:ext cx="2722709" cy="1393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9F24B-47C7-4CB5-9C9B-50CC288D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" y="2828982"/>
            <a:ext cx="11035530" cy="1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75" y="2251902"/>
            <a:ext cx="11298410" cy="98630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For the following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38AAC-59FF-4048-A1C3-080DD212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18" y="3429000"/>
            <a:ext cx="8487061" cy="1717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2416A-B158-4A68-8D66-86774E5FE50D}"/>
              </a:ext>
            </a:extLst>
          </p:cNvPr>
          <p:cNvSpPr/>
          <p:nvPr/>
        </p:nvSpPr>
        <p:spPr>
          <a:xfrm>
            <a:off x="9731829" y="4711959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747043"/>
            <a:ext cx="11145600" cy="2640000"/>
          </a:xfrm>
        </p:spPr>
        <p:txBody>
          <a:bodyPr/>
          <a:lstStyle/>
          <a:p>
            <a:pPr algn="ctr"/>
            <a:r>
              <a:rPr lang="en-US" sz="3600" dirty="0"/>
              <a:t>Follow the course at</a:t>
            </a:r>
          </a:p>
          <a:p>
            <a:pPr algn="ctr"/>
            <a:endParaRPr lang="en-US" sz="900" dirty="0"/>
          </a:p>
          <a:p>
            <a:pPr algn="ctr"/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lang="en-US" sz="4000" dirty="0"/>
              <a:t> 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Blog  Machine Learning Course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E0D4B-71C5-4C56-84CE-41F5EDDE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18" y="3925009"/>
            <a:ext cx="8487061" cy="1717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9A53B9-F27C-4011-942D-0DBEBEE5DB4A}"/>
              </a:ext>
            </a:extLst>
          </p:cNvPr>
          <p:cNvSpPr/>
          <p:nvPr/>
        </p:nvSpPr>
        <p:spPr>
          <a:xfrm>
            <a:off x="7697756" y="4991877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8" y="3201114"/>
            <a:ext cx="1947446" cy="16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6" y="4302216"/>
            <a:ext cx="2551086" cy="2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/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dirty="0"/>
                  <a:t>Other types of layers: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SoftMax: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b="1" dirty="0"/>
                  <a:t>	</a:t>
                </a:r>
                <a:r>
                  <a:rPr lang="en-US" dirty="0"/>
                  <a:t>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applies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dirty="0"/>
                  <a:t> 	Outputs probabilities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Flatten 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b="1" dirty="0"/>
                  <a:t>	</a:t>
                </a:r>
                <a:r>
                  <a:rPr lang="en-US" dirty="0"/>
                  <a:t>Converts the inputs into a dimension [</a:t>
                </a:r>
                <a:r>
                  <a:rPr lang="en-US" dirty="0" err="1"/>
                  <a:t>batch_size</a:t>
                </a:r>
                <a:r>
                  <a:rPr lang="en-US" dirty="0"/>
                  <a:t>, -1]</a:t>
                </a:r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2D Convolutional :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2000" dirty="0"/>
                  <a:t>	</a:t>
                </a:r>
                <a:r>
                  <a:rPr lang="en-US" dirty="0"/>
                  <a:t>Multiplies the 2D inputs by </a:t>
                </a:r>
                <a:r>
                  <a:rPr lang="en-US" i="1" dirty="0"/>
                  <a:t>N</a:t>
                </a:r>
                <a:r>
                  <a:rPr lang="en-US" dirty="0"/>
                  <a:t>  kernels creating  </a:t>
                </a:r>
                <a:r>
                  <a:rPr lang="en-US" i="1" dirty="0"/>
                  <a:t>N</a:t>
                </a:r>
                <a:r>
                  <a:rPr lang="en-US" dirty="0"/>
                  <a:t>   2D outputs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	Parameters : # of kernels </a:t>
                </a:r>
                <a:r>
                  <a:rPr lang="en-US" i="1" dirty="0"/>
                  <a:t>N</a:t>
                </a:r>
                <a:r>
                  <a:rPr lang="en-US" dirty="0"/>
                  <a:t>, kernel size, …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 Etc.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blipFill>
                <a:blip r:embed="rId5"/>
                <a:stretch>
                  <a:fillRect l="-1277" t="-477" b="-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164C5A1A-7703-4AF6-8CA4-5BF470EDA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16325" r="8468" b="4294"/>
          <a:stretch/>
        </p:blipFill>
        <p:spPr bwMode="auto">
          <a:xfrm>
            <a:off x="8820688" y="138807"/>
            <a:ext cx="3027910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943BE-C02A-4DE7-81DC-E496F5A0FCB2}"/>
              </a:ext>
            </a:extLst>
          </p:cNvPr>
          <p:cNvSpPr/>
          <p:nvPr/>
        </p:nvSpPr>
        <p:spPr>
          <a:xfrm>
            <a:off x="8818086" y="60927"/>
            <a:ext cx="708264" cy="43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16056" y="2432906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553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151</cp:revision>
  <dcterms:created xsi:type="dcterms:W3CDTF">2019-11-01T15:09:42Z</dcterms:created>
  <dcterms:modified xsi:type="dcterms:W3CDTF">2020-02-13T15:47:21Z</dcterms:modified>
</cp:coreProperties>
</file>