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2"/>
  </p:notesMasterIdLst>
  <p:sldIdLst>
    <p:sldId id="313" r:id="rId14"/>
    <p:sldId id="634" r:id="rId15"/>
    <p:sldId id="621" r:id="rId16"/>
    <p:sldId id="620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35" r:id="rId30"/>
    <p:sldId id="636" r:id="rId31"/>
    <p:sldId id="638" r:id="rId32"/>
    <p:sldId id="637" r:id="rId33"/>
    <p:sldId id="644" r:id="rId34"/>
    <p:sldId id="639" r:id="rId35"/>
    <p:sldId id="641" r:id="rId36"/>
    <p:sldId id="640" r:id="rId37"/>
    <p:sldId id="642" r:id="rId38"/>
    <p:sldId id="645" r:id="rId39"/>
    <p:sldId id="643" r:id="rId40"/>
    <p:sldId id="646" r:id="rId41"/>
    <p:sldId id="647" r:id="rId42"/>
    <p:sldId id="648" r:id="rId43"/>
    <p:sldId id="650" r:id="rId44"/>
    <p:sldId id="651" r:id="rId45"/>
    <p:sldId id="652" r:id="rId46"/>
    <p:sldId id="653" r:id="rId47"/>
    <p:sldId id="654" r:id="rId48"/>
    <p:sldId id="655" r:id="rId49"/>
    <p:sldId id="656" r:id="rId50"/>
    <p:sldId id="658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22" d="100"/>
          <a:sy n="122" d="100"/>
        </p:scale>
        <p:origin x="9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5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54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(5 time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comprises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up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392F9FA-EAAF-4FD5-947F-A1FA36CC7A15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4ACBE6-73DD-467B-A213-F6D6BF703BA1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7E8955-F9A5-4FA1-9F21-04EF1C970A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F8E2E-3158-4B4E-935B-3303F12E89A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5FD243-8866-4CA4-A34A-29664D181A67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DED201-558A-4795-A276-272E099745DF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81E4B4-79FE-4D96-892A-3807ECE8CC26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EEF280-7075-427C-9223-6A9BCEBC9600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317B8A-FEDC-428F-A3EF-41C3E28D633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11621-2F95-4537-8B7E-4C1255BAAB50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3356F4F-3F63-481F-9F23-081E30996E7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B620F8C-E82F-4FC6-A901-133D66534949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78A6888-A046-4E01-969E-29146BF9BCBA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BD8B01B-F600-40DD-9429-FF6AD1C2919A}"/>
              </a:ext>
            </a:extLst>
          </p:cNvPr>
          <p:cNvSpPr/>
          <p:nvPr/>
        </p:nvSpPr>
        <p:spPr>
          <a:xfrm>
            <a:off x="8703655" y="2070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744ED9-D355-45AD-B9DA-692F8362736B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43A7F-E4B3-45AC-B3D8-4609F7283ADB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192622-B078-4B4D-AC6E-9C8918AC127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E74608-93A4-46FE-AE46-5163606D1CA3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F91E3-C0C8-4F9F-BC0D-C2F9D6CCBBFB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79D185-AABD-4259-925B-38F2071A3BC9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F96488-DA45-4096-9244-0F9C1086FA05}"/>
              </a:ext>
            </a:extLst>
          </p:cNvPr>
          <p:cNvCxnSpPr>
            <a:cxnSpLocks/>
            <a:stCxn id="36" idx="5"/>
            <a:endCxn id="39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C83D0B-494A-4190-A262-BB8D2A81FC4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E6A1C3-6D83-4094-B720-BB758D815E8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09E417-2572-40A6-A0CE-860A5B160AE3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AF9E231A-99A9-403C-9E41-7D093F4AEC4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E6C3F2F2-1378-4DFC-99EB-712E88E38C04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6108FCF-8837-4BC1-99FC-A04ED50B7D1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4025D4-CD32-4354-A318-CC2C77EDCE74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A4EE76-6ADA-42B7-B607-A89ADB8B8E6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49F8A6-39E3-4D1C-B3A5-AA8607C49F4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C07C020-5813-4144-A93F-C9ED6DE3A7A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CE9887-3DB5-47F9-A7F3-83703153F72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FA55BAE-195B-4267-A7DF-3597C314A0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766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735427" y="176778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529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0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19926" y="171168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01206" y="3840467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261343" y="387155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261343" y="3310916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9BCEB6-E85D-47A7-A756-4B08A1956210}"/>
              </a:ext>
            </a:extLst>
          </p:cNvPr>
          <p:cNvSpPr/>
          <p:nvPr/>
        </p:nvSpPr>
        <p:spPr>
          <a:xfrm>
            <a:off x="339042" y="4366369"/>
            <a:ext cx="5824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You explore to find estimate of the optimal policy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  <a:blipFill>
                <a:blip r:embed="rId6"/>
                <a:stretch>
                  <a:fillRect l="-52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state</a:t>
                </a:r>
                <a:r>
                  <a:rPr lang="en-US" sz="1500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300" dirty="0"/>
                  <a:t> Boolean (=1 if it’s the end, =0 otherwise)</a:t>
                </a:r>
              </a:p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rewards</a:t>
                </a:r>
                <a:r>
                  <a:rPr lang="en-US" sz="1500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0 otherwise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  <a:blipFill>
                <a:blip r:embed="rId2"/>
                <a:stretch>
                  <a:fillRect l="-1805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08511" r="-53734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08511" r="-4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08511" r="-3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08511" r="-23607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08511" r="-1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08511" r="-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81481" r="-53734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81481" r="-4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81481" r="-3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81481" r="-236076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81481" r="-1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81481" r="-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286792" r="-53734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286792" r="-4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286792" r="-3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286792" r="-236076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286792" r="-1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286792" r="-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386792" r="-53734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386792" r="-4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386792" r="-3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386792" r="-236076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386792" r="-1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386792" r="-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3596" y="1097976"/>
            <a:ext cx="2255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up (mod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-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-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/>
                                    <m:t>𝟙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estimate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Little trick 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Let’s denote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the list of reward we got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select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update the estimate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being the reward we just received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2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37288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32783</TotalTime>
  <Words>2871</Words>
  <Application>Microsoft Office PowerPoint</Application>
  <PresentationFormat>On-screen Show (16:9)</PresentationFormat>
  <Paragraphs>652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171</cp:revision>
  <dcterms:created xsi:type="dcterms:W3CDTF">2018-03-22T16:42:10Z</dcterms:created>
  <dcterms:modified xsi:type="dcterms:W3CDTF">2020-01-31T12:18:55Z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