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5036" autoAdjust="0"/>
  </p:normalViewPr>
  <p:slideViewPr>
    <p:cSldViewPr snapToGrid="0">
      <p:cViewPr varScale="1">
        <p:scale>
          <a:sx n="145" d="100"/>
          <a:sy n="145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60.png"/><Relationship Id="rId3" Type="http://schemas.openxmlformats.org/officeDocument/2006/relationships/image" Target="../media/image37.png"/><Relationship Id="rId7" Type="http://schemas.openxmlformats.org/officeDocument/2006/relationships/image" Target="../media/image221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image" Target="../media/image160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1.png"/><Relationship Id="rId11" Type="http://schemas.openxmlformats.org/officeDocument/2006/relationships/image" Target="../media/image441.png"/><Relationship Id="rId5" Type="http://schemas.openxmlformats.org/officeDocument/2006/relationships/image" Target="../media/image391.png"/><Relationship Id="rId15" Type="http://schemas.openxmlformats.org/officeDocument/2006/relationships/image" Target="../media/image480.png"/><Relationship Id="rId10" Type="http://schemas.openxmlformats.org/officeDocument/2006/relationships/image" Target="../media/image431.png"/><Relationship Id="rId4" Type="http://schemas.openxmlformats.org/officeDocument/2006/relationships/image" Target="../media/image381.png"/><Relationship Id="rId9" Type="http://schemas.openxmlformats.org/officeDocument/2006/relationships/image" Target="../media/image421.png"/><Relationship Id="rId14" Type="http://schemas.openxmlformats.org/officeDocument/2006/relationships/image" Target="../media/image4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58.png"/><Relationship Id="rId2" Type="http://schemas.openxmlformats.org/officeDocument/2006/relationships/image" Target="../media/image310.png"/><Relationship Id="rId16" Type="http://schemas.openxmlformats.org/officeDocument/2006/relationships/image" Target="../media/image5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57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440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693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742.png"/><Relationship Id="rId2" Type="http://schemas.openxmlformats.org/officeDocument/2006/relationships/image" Target="../media/image69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2.png"/><Relationship Id="rId5" Type="http://schemas.openxmlformats.org/officeDocument/2006/relationships/image" Target="../media/image721.png"/><Relationship Id="rId4" Type="http://schemas.openxmlformats.org/officeDocument/2006/relationships/image" Target="../media/image712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6.png"/><Relationship Id="rId5" Type="http://schemas.openxmlformats.org/officeDocument/2006/relationships/image" Target="../media/image560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74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71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73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7D6DE76-E9DC-40E2-AF61-9998EAA6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366AD-5D8F-4B18-BF67-0777C2FD5E6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0F0FB-BF03-4E5E-A1B8-4C1CF020594E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D94205F-4307-41AC-A17D-56A61A6E7CB9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C5DA65-F475-4541-94AF-B819239A4FD5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756D027-563F-4CC9-BCAB-C6C6D0FA04C6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105FF8-B8B1-41B6-9D57-0EFE1D321CE4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3179FD-9BFD-4AF5-A333-F50F78074F0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5F2302-7C29-4987-890A-E6985EA135B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/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24B658C2-9F27-4BE5-ADA5-3CFFD007358D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57CC9-305C-4E1F-BE42-CD2D34858ED1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316E3-C1A1-4F8E-838C-B7E5EB08DB99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2D8D08-2613-48BE-9653-8860102560AD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6C5186-EA64-44BD-BB84-6642C9C29C4E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2238F-AFE4-466C-9DDF-DDBE05AA80B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04B520-3ACD-4726-B98C-0DB15E110CB6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A714C0-2BC0-4698-848C-B8E8F9A3ADC1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AC5729-59B0-461A-B9C1-B8DDF797AC1F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8C88CF-A4DE-4D87-93DE-CCB52989DF01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995B5D-3B6B-4B06-969A-15768FAC66B4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995B5D-3B6B-4B06-969A-15768FAC6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37FC776-7541-459B-AB1A-6DCB68B95D2F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B68EA42-7F73-49E2-8F47-13E76C5FC6F6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3660D1F0-06A2-4466-A63F-C079E6232932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3CA3DFD-CB7C-4792-B9D9-D9FCD95DBC04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48852E05-2875-40CF-ADF2-FEC2254BC73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DAF241-4F8B-4B86-BD0A-0BF9E25FB6F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A9033F-D7CD-49AD-A743-95B556532264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B1E7B0-6D10-43B5-9FCB-9F4431A64E16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B24DAC-1385-4FDA-9900-4E87421C3A55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9DD836-880D-4C60-97BB-9E77CDE7839C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8168DB-D872-4BB2-A5AA-02A66CCF35A7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D0C9AF-87E1-4C49-AB9E-FB244071C9A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D0C9AF-87E1-4C49-AB9E-FB244071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677854-873E-4753-BFFA-B362B55FAB36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677854-873E-4753-BFFA-B362B55FA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14B58-C785-44A9-8505-27FB96383956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14B58-C785-44A9-8505-27FB9638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8CDA07-1D12-4388-A64F-BA08B8CFA133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DB90DC-0884-457B-9507-00B4CB42C608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FF1918-6891-4F75-B4C5-EC1E84403D5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C6A6C4-99FC-4D50-80DF-35283898D908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C6A6C4-99FC-4D50-80DF-35283898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9ED453-3A99-4999-94C9-C040C734D62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9ED453-3A99-4999-94C9-C040C734D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091A6E-5AB3-41FE-BE25-82E004F92E85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091A6E-5AB3-41FE-BE25-82E004F92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757911-D12A-43AC-A109-06F2F6450F65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757911-D12A-43AC-A109-06F2F6450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8DB663-94AC-4134-A33B-0A79B6C2B259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8DB663-94AC-4134-A33B-0A79B6C2B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0CB007F2-BCA7-4446-B755-2D9C543C290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9B4A87F-3717-4021-9E93-EB3F54072FE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9B4A87F-3717-4021-9E93-EB3F54072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314890EA-A01E-4C54-BBC7-D28D1E36DC4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3B0D35-ED7F-4A4E-8760-5BD8F11357C0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3B0D35-ED7F-4A4E-8760-5BD8F1135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F4EEC000-A3A8-4802-ACF5-CFCEB89DA791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C8CA1-9C55-4D42-B373-CE5614615F60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C8CA1-9C55-4D42-B373-CE5614615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33B54D-4F3B-4CED-9537-9F3DA8F46F22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769822-913C-4702-A01A-A2C397FC22AD}"/>
              </a:ext>
            </a:extLst>
          </p:cNvPr>
          <p:cNvCxnSpPr>
            <a:cxnSpLocks/>
            <a:stCxn id="98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A750D2-A847-4876-BEEE-6B034AF45212}"/>
              </a:ext>
            </a:extLst>
          </p:cNvPr>
          <p:cNvCxnSpPr>
            <a:cxnSpLocks/>
            <a:stCxn id="98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8B09DB0-719F-43F0-AF50-42DEE986A18C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37972BE-4B5A-46D7-832D-24F6AF9058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5A0998F-9EAA-41E0-B601-CA937E629A51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EA70BE-B513-43AD-85DA-3CEE07B3B535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EA70BE-B513-43AD-85DA-3CEE07B3B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3796DDE-7C9F-4B8D-92F8-7F716F9A9F43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3796DDE-7C9F-4B8D-92F8-7F716F9A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BB3FAD-19F8-4123-A90E-AC8DCA15749C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BB3FAD-19F8-4123-A90E-AC8DCA157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8787B2-987B-4B5D-9310-D56DEF77D51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8787B2-987B-4B5D-9310-D56DEF77D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62A4092-F7D6-456F-9C9B-E2737A5CC40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62A4092-F7D6-456F-9C9B-E2737A5CC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0CAA67-FDE8-495D-97FE-E526EC30C128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0CAA67-FDE8-495D-97FE-E526EC30C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330BC6-4705-47C2-87E1-73B4E9B49C9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330BC6-4705-47C2-87E1-73B4E9B49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AA968E0F-9E57-4391-8872-2B1497C009CC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C09D25-D8D4-490F-B314-607706862316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5F13BC7-155B-4683-9A43-B9A5217CE54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1880742-7113-43C3-9FBC-CE7C78AE18D3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B85939-B86F-4FFD-9D0E-22BD169F315B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C0BB8E8-07F2-43D8-AC51-2D1AC364A33E}"/>
              </a:ext>
            </a:extLst>
          </p:cNvPr>
          <p:cNvCxnSpPr>
            <a:cxnSpLocks/>
            <a:stCxn id="82" idx="3"/>
            <a:endCxn id="8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C17CF-E3AA-4F67-A340-2DC1522C0FC7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A7ED46C-5044-446E-B5F1-572AA4A8F35D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5733E7-6169-4F31-9438-D23359267112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5733E7-6169-4F31-9438-D23359267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19E0339-C821-496D-AF36-CD895E9DC3C4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19E0339-C821-496D-AF36-CD895E9D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42E97D-8905-4E94-BF21-4D85B2974F0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42E97D-8905-4E94-BF21-4D85B2974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F0E106-57DA-41D5-989F-6D407FA2D2EA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96414E-BCEA-4ED8-91CD-299BFB74A373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6DC6D1-96F9-4948-A5C0-D2DDCD3467FC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1EFAB9-9068-41CC-A8B3-FB624E73A452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1EFAB9-9068-41CC-A8B3-FB624E73A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388B272-3726-455C-A994-883E26FCD99C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388B272-3726-455C-A994-883E26FCD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8267B15-706E-404B-AA66-A11CC1316018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8267B15-706E-404B-AA66-A11CC1316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AEEF9E-AF96-4A97-83F1-8CFED0E96E33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AEEF9E-AF96-4A97-83F1-8CFED0E96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565842-D68F-490C-ADB5-269320B39A46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565842-D68F-490C-ADB5-269320B3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48BC1AAC-7779-4BF3-8F0D-E8CA549D848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D28BAF-1D49-4297-AB83-C55AB5D5A6E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D28BAF-1D49-4297-AB83-C55AB5D5A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B6DE5212-F282-458E-A605-FA72CC494BE2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3D1273-A661-4FC8-900D-102F32D056D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3D1273-A661-4FC8-900D-102F32D05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67C8C76D-6234-4688-B30F-4097FCC43B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707323E-AEC8-4A8C-BB0E-1A12A10A151E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707323E-AEC8-4A8C-BB0E-1A12A10A1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24BADD-26F4-4B97-9283-DDB88C8F4192}"/>
              </a:ext>
            </a:extLst>
          </p:cNvPr>
          <p:cNvCxnSpPr>
            <a:cxnSpLocks/>
            <a:stCxn id="10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1AD55C-6AFD-4C84-85E7-019A1E104162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C5DA686-D80D-4A2D-8649-7003C38FE0B4}"/>
              </a:ext>
            </a:extLst>
          </p:cNvPr>
          <p:cNvCxnSpPr>
            <a:cxnSpLocks/>
            <a:stCxn id="10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9C2C998-875A-4EF5-8EBB-4C7E31C26A69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EDC74E4-9BC8-419C-9FFD-1919082B049F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F10229D-E60F-45CC-B7AE-0FFE1BFB8448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CC326-7B1E-441F-8F52-23043BFE6AD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CC326-7B1E-441F-8F52-23043BFE6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BEBA97C-C9ED-412D-BADD-16AE918AC04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BEBA97C-C9ED-412D-BADD-16AE918AC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8816D79-1FD3-4157-94D4-1FD5191FE4DE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8816D79-1FD3-4157-94D4-1FD5191FE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475BC6-F565-4C40-982C-91AD7A21E1C2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475BC6-F565-4C40-982C-91AD7A21E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40FC367-3A99-40F2-9ECE-7F4460D03D1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40FC367-3A99-40F2-9ECE-7F4460D0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6545954-68C0-4AED-BE42-9A653744978D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6545954-68C0-4AED-BE42-9A6537449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C2240F5-841E-4652-AB7F-49977A6DD297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C2240F5-841E-4652-AB7F-49977A6D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B644A71-EE74-4CA9-95B2-D7E4697C97B4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the same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6E44BFC4-34A2-46FA-BDED-1B1245DAF749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4140D2A-D4B9-4B50-B6E2-1518F7F74DF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349041-5FBE-4A75-A77A-66E576A28F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F68342-F884-47A8-8277-153213B7CBC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A62C7ED-A613-4590-9683-BA88098D1D82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35C992-D357-474C-A493-BE2F1A33A72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218BF6-DD3A-4435-955E-6529217D6B69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7B1083C-D035-411B-93D5-059FEAD53478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7B1083C-D035-411B-93D5-059FEAD53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34961F-61CB-494B-8930-69944EFE3C14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34961F-61CB-494B-8930-69944EFE3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C966E-AEDD-4327-A532-2B0B9CB774F6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C966E-AEDD-4327-A532-2B0B9CB77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AEB19-739F-4EE9-B086-F6F87A564492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A74B71-9317-4A80-8EE9-510A95B6600E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338F526-225C-4134-A7F4-501E526CB63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741DEC-517B-4CB9-AF4A-5A2C7E6A7A6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741DEC-517B-4CB9-AF4A-5A2C7E6A7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0068AB-A498-4194-A345-ACE3253BBE5E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0068AB-A498-4194-A345-ACE3253BB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03BB48-4ECB-4F62-8C9D-8B76C1A1154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03BB48-4ECB-4F62-8C9D-8B76C1A11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7A61AB1-F5A5-44F1-9841-733ED9C8791D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7A61AB1-F5A5-44F1-9841-733ED9C87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DBC702-D89C-492C-9D83-237EB34F2106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DBC702-D89C-492C-9D83-237EB34F2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EC93AAC-A6A5-41ED-A82F-C4D07B00706E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49ABAB-56C2-4609-AFE0-0EE80F189A8D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49ABAB-56C2-4609-AFE0-0EE80F189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721620F4-093F-4D87-AD78-F825E10D4C4C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C93899-CCAC-48A4-AD21-F786C8FAA3EB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C93899-CCAC-48A4-AD21-F786C8FAA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D37AA69B-5BCB-4A97-B7C7-DA65C0632B3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DC12F11-389E-4F44-980E-FAB1A7B96950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DC12F11-389E-4F44-980E-FAB1A7B96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DB13D34-F7D2-4F22-A98E-A4854B7FAE88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0AD3809-C54B-41E7-9A62-594991467BC7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BB6ADC-15D1-40E0-AAFF-717210E7F9AA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337C580-2548-4011-92C6-8EF78F36CF8F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E36AD81-B53F-4CE8-AB47-2DE70F7CE6F9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86FC688-A187-4A62-B75A-DEB953CB4B8D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946752-7415-4D0A-9A1D-2A9C6B16CAC7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946752-7415-4D0A-9A1D-2A9C6B16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05CFDF-3CF9-419B-BAD6-7FBDFD1E022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05CFDF-3CF9-419B-BAD6-7FBDFD1E0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B415C81-E507-43C6-B1F9-7FC43682117C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B415C81-E507-43C6-B1F9-7FC436821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6F0CB37-9591-43E2-BFC8-02DA9510C263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6F0CB37-9591-43E2-BFC8-02DA9510C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896BBFA-BE6D-4714-99D9-6502CF00A6E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896BBFA-BE6D-4714-99D9-6502CF00A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FC7377-AFC8-43EF-8FE4-E4803FAA01C1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FC7377-AFC8-43EF-8FE4-E4803FAA0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53D3998-61D3-43E2-B5A7-843F312E94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53D3998-61D3-43E2-B5A7-843F312E9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C29CBC01-BEDE-4543-9481-DF92AE435232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</a:t>
            </a:r>
            <a:r>
              <a:rPr lang="en-US" dirty="0"/>
              <a:t>indices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1C234C-9EA8-43C8-B64A-A809E4C1D152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(with a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788A2D95-003E-4889-BE5A-B0808DAD58F6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C384F1-1275-43D0-8801-61D27E0D667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E8399E-138A-48CD-BD58-ADCDFE4067FF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877E1D-704E-4988-87C8-391046D46E89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3979E0-24C5-498D-9E24-63F29DFBEB1D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09196-B2B4-44C0-B3C0-6DF4A1FDCCB8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D165A8-3924-4CF9-A4C0-7FE7FF114031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F36B8E-5BF2-4683-8DC3-19144F28AEDE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F36B8E-5BF2-4683-8DC3-19144F28A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06E296-E681-4C8E-8DF0-61B9708672DB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06E296-E681-4C8E-8DF0-61B970867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770D9D-D500-4A42-AC2B-3A808635C25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770D9D-D500-4A42-AC2B-3A808635C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DF99C6-B7F9-401C-883A-526AF305ACC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D6B5CA-CAD7-4B48-AB4F-FB9DBFACD550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DAFF4D-6048-4B3A-BF48-ADE7A28E7D51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479C10-D501-4E73-A9C4-51C706036FD1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479C10-D501-4E73-A9C4-51C706036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10D0D5-1D9F-4DA2-BB3F-362424099E3C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10D0D5-1D9F-4DA2-BB3F-36242409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5E78AB-2094-45DD-9605-D933045A5348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5E78AB-2094-45DD-9605-D933045A5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2EE6E9-F540-41D6-B231-D37347C54DE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2EE6E9-F540-41D6-B231-D37347C54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24624B-3A7A-42E2-B3D5-0E2A7173ADC0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24624B-3A7A-42E2-B3D5-0E2A7173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DD76B6CF-D455-4A6A-83C6-C89C5335FED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87CB1A2-748C-447E-82E5-3008CBD3FC9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87CB1A2-748C-447E-82E5-3008CBD3F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01C02102-56CA-4D0A-B11D-AA20AC3D7C4A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27646C2-0038-49E7-BD6F-070BA0C8E9F5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27646C2-0038-49E7-BD6F-070BA0C8E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505855E-CDEF-4708-9E81-4849DDF84001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0B14B47-A370-48CD-A563-65145B135BF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0B14B47-A370-48CD-A563-65145B135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384CDC8-6A5C-437A-90A6-60D59E5D0D2B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94ADD7-E1E0-471B-A20C-7C0C40BCF083}"/>
              </a:ext>
            </a:extLst>
          </p:cNvPr>
          <p:cNvCxnSpPr>
            <a:cxnSpLocks/>
            <a:stCxn id="64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1A4897D-3BC7-4AC1-B7D7-7C24A68E89FD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775BC53-B598-476D-87C1-A384D4B381E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8A01B1-2E77-4EEC-88B9-D5460C05B8C2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7AB68-26BD-45B5-A04F-4A064BC9CCC2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7CA2B93-8720-407E-B7B3-8144730EF75D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7CA2B93-8720-407E-B7B3-8144730E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E6B35BD-A761-4F8C-8B7F-61650F562A82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E6B35BD-A761-4F8C-8B7F-61650F562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0591D80-2028-44BC-BCC7-BF9BB550B6F7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0591D80-2028-44BC-BCC7-BF9BB550B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3B115B-A67B-4664-8846-0DEF95A95D8D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3B115B-A67B-4664-8846-0DEF95A95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FD53B56-63E4-431B-B1AD-6CAED4434CB6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FD53B56-63E4-431B-B1AD-6CAED4434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A538D6C-3834-4CD7-9AA3-3D40F4AB587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A538D6C-3834-4CD7-9AA3-3D40F4AB5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586A6B-6A5E-4BF6-9315-5F9BC24F0E6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586A6B-6A5E-4BF6-9315-5F9BC24F0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8F721E0-AB74-4E38-9756-0019536BC1EA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1" y="2950441"/>
            <a:ext cx="4566866" cy="2193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639" r="-136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1639" r="-136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98387" r="-136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303279" r="-136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D32C-5CBE-484F-B8B8-9C71A60529E5}"/>
              </a:ext>
            </a:extLst>
          </p:cNvPr>
          <p:cNvSpPr txBox="1"/>
          <p:nvPr/>
        </p:nvSpPr>
        <p:spPr>
          <a:xfrm>
            <a:off x="7108398" y="2162369"/>
            <a:ext cx="1544008" cy="3333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Circular buffer (FIFO)</a:t>
            </a:r>
          </a:p>
        </p:txBody>
      </p:sp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prediction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documentManagement/types"/>
    <ds:schemaRef ds:uri="51ab969e-8c52-4f68-98c1-f225e7140e92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b3abc552-922d-4ca4-b568-847c85e5050c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34786</TotalTime>
  <Words>2975</Words>
  <Application>Microsoft Office PowerPoint</Application>
  <PresentationFormat>On-screen Show (16:9)</PresentationFormat>
  <Paragraphs>691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220</cp:revision>
  <dcterms:created xsi:type="dcterms:W3CDTF">2018-03-22T16:42:10Z</dcterms:created>
  <dcterms:modified xsi:type="dcterms:W3CDTF">2020-04-06T18:00:53Z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