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 varScale="1">
        <p:scale>
          <a:sx n="150" d="100"/>
          <a:sy n="150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221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6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31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4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9" Type="http://schemas.openxmlformats.org/officeDocument/2006/relationships/image" Target="../media/image460.png"/><Relationship Id="rId31" Type="http://schemas.openxmlformats.org/officeDocument/2006/relationships/image" Target="../media/image62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300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11" Type="http://schemas.openxmlformats.org/officeDocument/2006/relationships/image" Target="../media/image340.png"/><Relationship Id="rId5" Type="http://schemas.openxmlformats.org/officeDocument/2006/relationships/image" Target="../media/image54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590.png"/><Relationship Id="rId4" Type="http://schemas.openxmlformats.org/officeDocument/2006/relationships/image" Target="../media/image53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75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7D6DE76-E9DC-40E2-AF61-9998EAA6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66AD-5D8F-4B18-BF67-0777C2FD5E6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F0FB-BF03-4E5E-A1B8-4C1CF020594E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D94205F-4307-41AC-A17D-56A61A6E7CB9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C5DA65-F475-4541-94AF-B819239A4FD5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756D027-563F-4CC9-BCAB-C6C6D0FA04C6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105FF8-B8B1-41B6-9D57-0EFE1D321CE4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179FD-9BFD-4AF5-A333-F50F78074F0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63EC4228-98C2-4008-AFA2-73FF5E1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F01C46-2176-4B87-AE5B-2F7616CB2BF8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924DB-E611-4C34-B343-1386260A23F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F2761479-CE5D-4966-AE7E-00E9D4ECB94B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CD5E5-18DD-4A06-9025-4C895F908375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7DA5601-293E-4371-83C9-FF2D0A573F7F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494D1C7-9007-419C-9D11-C21BB0CDB1BA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7271CA4-CFE6-47AC-A645-FD1F74B8418A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EBD498-3EF8-4CAA-906F-DC961F23F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86A7F12-DC1F-4FDE-8ECB-2C11BB46CFBF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2206FE-1AF0-400F-9C63-9EAE41A3351D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A0549B-B3E2-417E-A89A-693EDF7B5829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1735C6-0AE7-446B-A9D8-9956A3DB6F8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DF8A4-A88F-416F-9219-A7814AEF2BB3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88A668-31CA-457B-BC91-38C7F4636B9D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7EC838-0761-4466-A08E-B2497FCF6C19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9A5631-61BA-46FD-9C20-66E25E85152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1AF4DC-F1EF-4ADA-ABD4-ACCE79B084A9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E28E67-266E-46E9-9F10-DF2A3A66601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EC3038CE-F486-4893-96E5-FA3F4D3A9970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>
            <a:extLst>
              <a:ext uri="{FF2B5EF4-FFF2-40B4-BE49-F238E27FC236}">
                <a16:creationId xmlns:a16="http://schemas.microsoft.com/office/drawing/2014/main" id="{C52A1465-BAD1-474C-8936-9AE1E58FF88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6E78912-96F6-4FC0-8DCB-D6C6755D83F8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E12FE6-8A9E-4EA3-A35F-95D195552030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7588A8-7AFB-46B7-8C41-0D58C7332A8C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F0A36B-8B5E-4F9D-A26F-34ACB871C5AF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E2151C6-6112-47F1-9C11-73707AEA00E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9D4A2E-B472-4075-A23C-A31AA84631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2FC546-7A15-4A6A-BB6F-CD148A02E1F0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D605BE7-58BF-4458-9ABD-E36B24ED8688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FA4FE38-AFF1-4546-B0A3-D87273F6526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A38F4E-0218-44DE-8151-521130C9B419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07D348-315C-445C-8D98-AF2C80499DC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FC58072-8305-4706-A2BF-BB4695B96B4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D3C0D47-A1EA-488B-994E-68ABF89978D5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3247D9-7069-4366-A199-E3E95FFC2E03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E560CD-434E-4D31-B788-F82F58AB8DF7}"/>
              </a:ext>
            </a:extLst>
          </p:cNvPr>
          <p:cNvCxnSpPr>
            <a:cxnSpLocks/>
            <a:stCxn id="97" idx="5"/>
            <a:endCxn id="100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8E2912-EA44-48C4-B2F8-5E1AF2E7BBB9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765543-C86A-4680-9BAD-F1D8AB04A04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34191A-9DC2-442C-82C0-D7F59D96452F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>
            <a:extLst>
              <a:ext uri="{FF2B5EF4-FFF2-40B4-BE49-F238E27FC236}">
                <a16:creationId xmlns:a16="http://schemas.microsoft.com/office/drawing/2014/main" id="{E8738C0E-6428-4B95-B84B-33F2501F000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21C4F3AD-9606-4125-9A8F-C732BDED173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6C6B6681-84EA-44D6-9923-623A758CC2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985EDD-AFDD-46BB-9BE8-47713B09B73A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EB55A4-5089-4A84-89AF-348176B4F6BD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DAA02C9-57C3-439B-90B0-0D257DEEA5CE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D800077-63D7-4FD7-815D-2A5E9881BFC0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54C01E-1C2F-4639-B984-3F145BC9917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DD3266-0A0B-45E2-8B3D-14F4E84DA3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4D9E78C6-69E4-422A-A6C5-F8219B049677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D4FA5DAF-1BC7-4094-A444-AFCD5EA428E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6505E9-36C1-4B7A-B2BB-CB96AC5F0886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82BF2C-CD7C-4252-A480-A1B78B3BF9DC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6073B1-A241-42D6-BCE2-045DD13F88D4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4150A-7AE2-4AC9-9CAC-C65F5756680B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C7C0BF-ECF6-4E2F-8ED0-46D3AEFF4F27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AFE082-85FD-417F-BFB8-75C3E4B73CE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D4306E-B830-47FE-964A-D22069E7F6FC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EE5101-A16A-41CB-9518-EA41BA1AC48B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C4F2F5-48AD-4D6B-A133-3F1E4FE1F356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33640BC-F0BC-4F3E-8043-375A816FCDC8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8B0C32D5-762B-4B17-8E34-A1C3A6D2936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A534BDB5-1593-4CD4-ADD9-169575040946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CA8979-8D45-48F3-B39E-1D5EFACB37BF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EED6A0-43CD-41E1-BCDC-5A9EAC8530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CC3709-22B4-461C-A414-0FB402A66F49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3A5C58-F418-4C86-A7E6-3A75056F136B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4F21EB7-B501-4D5C-9E3B-9512CEEC211B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3B9976-D214-4F32-8E5C-AEFACB38FF4F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00ED75E-3BB4-4A19-86A5-E6BE25033FFE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8959E7-CBC6-40EB-8A09-58692515C2DF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6736B37-A2F5-4862-8FA7-9717AD89071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abc552-922d-4ca4-b568-847c85e5050c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33845</TotalTime>
  <Words>2962</Words>
  <Application>Microsoft Office PowerPoint</Application>
  <PresentationFormat>On-screen Show (16:9)</PresentationFormat>
  <Paragraphs>688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211</cp:revision>
  <dcterms:created xsi:type="dcterms:W3CDTF">2018-03-22T16:42:10Z</dcterms:created>
  <dcterms:modified xsi:type="dcterms:W3CDTF">2020-04-03T07:58:04Z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