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60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60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75036" autoAdjust="0"/>
  </p:normalViewPr>
  <p:slideViewPr>
    <p:cSldViewPr snapToGrid="0">
      <p:cViewPr>
        <p:scale>
          <a:sx n="145" d="100"/>
          <a:sy n="145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22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16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31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0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2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0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4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16.xml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9" Type="http://schemas.openxmlformats.org/officeDocument/2006/relationships/image" Target="../media/image460.png"/><Relationship Id="rId31" Type="http://schemas.openxmlformats.org/officeDocument/2006/relationships/image" Target="../media/image62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10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9.png"/><Relationship Id="rId7" Type="http://schemas.openxmlformats.org/officeDocument/2006/relationships/image" Target="../media/image35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5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300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5.png"/><Relationship Id="rId11" Type="http://schemas.openxmlformats.org/officeDocument/2006/relationships/image" Target="../media/image340.png"/><Relationship Id="rId5" Type="http://schemas.openxmlformats.org/officeDocument/2006/relationships/image" Target="../media/image54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590.png"/><Relationship Id="rId4" Type="http://schemas.openxmlformats.org/officeDocument/2006/relationships/image" Target="../media/image53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12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4.png"/><Relationship Id="rId11" Type="http://schemas.openxmlformats.org/officeDocument/2006/relationships/image" Target="../media/image740.png"/><Relationship Id="rId5" Type="http://schemas.openxmlformats.org/officeDocument/2006/relationships/image" Target="../media/image70.png"/><Relationship Id="rId10" Type="http://schemas.openxmlformats.org/officeDocument/2006/relationships/image" Target="../media/image730.png"/><Relationship Id="rId4" Type="http://schemas.openxmlformats.org/officeDocument/2006/relationships/image" Target="../media/image73.png"/><Relationship Id="rId9" Type="http://schemas.openxmlformats.org/officeDocument/2006/relationships/image" Target="../media/image7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consists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Boolean to indicate if we reached the last state (5 transmissions)</a:t>
                </a:r>
              </a:p>
              <a:p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</a:p>
              <a:p>
                <a:endParaRPr lang="en-US" sz="1000" dirty="0"/>
              </a:p>
              <a:p>
                <a:r>
                  <a:rPr lang="en-US" dirty="0"/>
                  <a:t>The possible</a:t>
                </a:r>
                <a:r>
                  <a:rPr lang="en-US" dirty="0">
                    <a:solidFill>
                      <a:srgbClr val="FF0000"/>
                    </a:solidFill>
                  </a:rPr>
                  <a:t> actions </a:t>
                </a:r>
                <a:r>
                  <a:rPr lang="en-US" dirty="0"/>
                  <a:t>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above (mod 7) 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same channel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below (mod 7)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  <a:blipFill>
                <a:blip r:embed="rId2"/>
                <a:stretch>
                  <a:fillRect l="-2265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5595" y="1364024"/>
            <a:ext cx="173853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First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𝑝𝑟𝑒𝑣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]=[4, 3, 0]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  <a:blipFill>
                <a:blip r:embed="rId2"/>
                <a:stretch>
                  <a:fillRect l="-1942" t="-2553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E7823-24F1-49FF-9DB4-00E4593FC47A}"/>
              </a:ext>
            </a:extLst>
          </p:cNvPr>
          <p:cNvSpPr/>
          <p:nvPr/>
        </p:nvSpPr>
        <p:spPr>
          <a:xfrm>
            <a:off x="2669137" y="199566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354E9-01BF-4427-81F2-B781BD3EC360}"/>
              </a:ext>
            </a:extLst>
          </p:cNvPr>
          <p:cNvSpPr/>
          <p:nvPr/>
        </p:nvSpPr>
        <p:spPr>
          <a:xfrm>
            <a:off x="2037290" y="263228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0BA8E3-BDFD-49B6-9A7F-586837F00BEA}"/>
              </a:ext>
            </a:extLst>
          </p:cNvPr>
          <p:cNvSpPr/>
          <p:nvPr/>
        </p:nvSpPr>
        <p:spPr>
          <a:xfrm>
            <a:off x="2744294" y="2897207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3B3BC-1AD5-4CAE-B630-2AAD82AC0BEF}"/>
              </a:ext>
            </a:extLst>
          </p:cNvPr>
          <p:cNvSpPr/>
          <p:nvPr/>
        </p:nvSpPr>
        <p:spPr>
          <a:xfrm>
            <a:off x="3464132" y="2678345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790C0-A060-47E3-A476-271C7E6307DA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142031" y="2246269"/>
            <a:ext cx="570104" cy="403985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69C4E-A68A-491B-AB00-FFE3E3665E0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2805650" y="2289267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666DF-0FE1-48D1-AB8B-00F5F569FD78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2919746" y="2246269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AEAA7-99D4-40FF-885B-3EA51C956A87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805995" y="2737024"/>
            <a:ext cx="249266" cy="1892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7B4CD-BDE4-4BD1-8AE1-F4F4D83EF01C}"/>
              </a:ext>
            </a:extLst>
          </p:cNvPr>
          <p:cNvCxnSpPr>
            <a:cxnSpLocks/>
          </p:cNvCxnSpPr>
          <p:nvPr/>
        </p:nvCxnSpPr>
        <p:spPr>
          <a:xfrm>
            <a:off x="2815941" y="3024135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55765-3321-410C-96EE-802B178F14ED}"/>
              </a:ext>
            </a:extLst>
          </p:cNvPr>
          <p:cNvCxnSpPr>
            <a:cxnSpLocks/>
          </p:cNvCxnSpPr>
          <p:nvPr/>
        </p:nvCxnSpPr>
        <p:spPr>
          <a:xfrm>
            <a:off x="3564209" y="2787832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/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/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/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/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/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D723D3E-9454-4F06-9080-AA16B96FFCB2}"/>
              </a:ext>
            </a:extLst>
          </p:cNvPr>
          <p:cNvSpPr/>
          <p:nvPr/>
        </p:nvSpPr>
        <p:spPr>
          <a:xfrm>
            <a:off x="1547716" y="286823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/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1A32BA8B-3249-4CFC-A904-C92574937DCD}"/>
              </a:ext>
            </a:extLst>
          </p:cNvPr>
          <p:cNvSpPr/>
          <p:nvPr/>
        </p:nvSpPr>
        <p:spPr>
          <a:xfrm>
            <a:off x="2669137" y="330557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/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358F0F4-3821-4366-80FC-DECE0F5B7914}"/>
              </a:ext>
            </a:extLst>
          </p:cNvPr>
          <p:cNvSpPr/>
          <p:nvPr/>
        </p:nvSpPr>
        <p:spPr>
          <a:xfrm>
            <a:off x="3701271" y="293362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/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/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B1AB646-0480-4D27-B401-BE5331CE9E73}"/>
              </a:ext>
            </a:extLst>
          </p:cNvPr>
          <p:cNvCxnSpPr>
            <a:cxnSpLocks/>
          </p:cNvCxnSpPr>
          <p:nvPr/>
        </p:nvCxnSpPr>
        <p:spPr>
          <a:xfrm flipV="1">
            <a:off x="2818569" y="3171481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1175D97-3634-4FAB-8AFE-AADD14F0AFBF}"/>
              </a:ext>
            </a:extLst>
          </p:cNvPr>
          <p:cNvCxnSpPr>
            <a:cxnSpLocks/>
          </p:cNvCxnSpPr>
          <p:nvPr/>
        </p:nvCxnSpPr>
        <p:spPr>
          <a:xfrm flipV="1">
            <a:off x="3666919" y="2803897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/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/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E823BE-4063-4223-8678-A4D0A155EE73}"/>
              </a:ext>
            </a:extLst>
          </p:cNvPr>
          <p:cNvCxnSpPr>
            <a:cxnSpLocks/>
          </p:cNvCxnSpPr>
          <p:nvPr/>
        </p:nvCxnSpPr>
        <p:spPr>
          <a:xfrm rot="10800000">
            <a:off x="1570783" y="2790307"/>
            <a:ext cx="300921" cy="88097"/>
          </a:xfrm>
          <a:prstGeom prst="curvedConnector3">
            <a:avLst>
              <a:gd name="adj1" fmla="val -46188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Possible second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  <a:blipFill>
                <a:blip r:embed="rId15"/>
                <a:stretch>
                  <a:fillRect l="-1844" t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A61BB1-DF46-4CBF-9A0F-7576612994EC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1712AAD-5FCE-41A3-882E-3DDD9E149A1E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47989197-9D42-4042-A66B-6C429E6F623F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E1DD3A-DA0E-4A74-9172-CBE94D06BDB4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63EC4228-98C2-4008-AFA2-73FF5E13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F01C46-2176-4B87-AE5B-2F7616CB2BF8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924DB-E611-4C34-B343-1386260A23F3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F2761479-CE5D-4966-AE7E-00E9D4ECB94B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CD5E5-18DD-4A06-9025-4C895F908375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93CD94-0B99-49AB-B416-546DDE1D737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93CD94-0B99-49AB-B416-546DDE1D7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3FFB-49BE-478F-A831-D281788FE3D6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3FFB-49BE-478F-A831-D281788FE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7DA5601-293E-4371-83C9-FF2D0A573F7F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EE1E2-42D7-4737-A59B-1131A4BF9F2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EE1E2-42D7-4737-A59B-1131A4BF9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494D1C7-9007-419C-9D11-C21BB0CDB1BA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FB2FFA-2CEB-4658-89F8-A3EE66881ED7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FB2FFA-2CEB-4658-89F8-A3EE66881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C7271CA4-CFE6-47AC-A645-FD1F74B8418A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EBD498-3EF8-4CAA-906F-DC961F23F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7ED05525-7912-47BC-AEF0-95D1A00E94C0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54E63A7-1A7C-4FD1-A6D2-472476A9C7E0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15BDFD-4049-4119-9420-647D7FED4DF1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40D5535-55C9-4FC9-8F1E-F4A93D80C262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7FC22DD-AB52-4021-A928-7225D8AB7D4B}"/>
              </a:ext>
            </a:extLst>
          </p:cNvPr>
          <p:cNvCxnSpPr>
            <a:cxnSpLocks/>
            <a:stCxn id="119" idx="3"/>
            <a:endCxn id="120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8D2F20-B121-4CDF-8CCD-73384967FA28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3EE62F-2B4A-47BA-84AA-36615A9AF600}"/>
              </a:ext>
            </a:extLst>
          </p:cNvPr>
          <p:cNvCxnSpPr>
            <a:cxnSpLocks/>
            <a:stCxn id="119" idx="5"/>
            <a:endCxn id="122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3B030A-34FC-4F9B-971C-F471E039E1A5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D00F83-464F-4678-8EBC-7DE0E2505F66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A636DA-4472-4CCA-AA2D-3E11680BBDFB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A8309713-F750-4911-8E41-C7F861C97732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77A1DF91-9687-40DC-B238-837175EA215C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80A7CF44-5A7B-47DB-B69A-058183901F3D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D5439704-B977-45CE-BB3D-BF7438D52F22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46A2A7E-411E-49F1-B593-85BAEC5B3D82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01BE6-F253-4E57-871F-B1B4D4E2E67A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72665B-684E-449C-88E3-B19448FC6E0E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E911EE-0FFA-45DE-9092-015B698F3D6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E9C42B-5D55-4CB6-935A-94FF25C8DB34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EF9B2-033C-47D9-AE78-D34FC3A3959A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946471-F5A3-4004-8D68-A98B059E856E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ADA18C-BF47-41B3-8946-DA23562D6A31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6E94FD-6F67-4193-A917-5872D6AC75B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584823-2B39-4674-801C-87A000BB59E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72A234A-6C2F-4DC3-81CD-CD3FA8712D9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5E54AE4-CEB5-4434-B10B-3E2A4945F79B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000EF8E6-918E-4657-BFB2-FFD8B13EB8D2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A53108-4FDA-471D-BBE8-F158DE41149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DF9415-9B70-41BB-9809-75E73C1FFEE5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D84DF2-B2A6-4D62-9450-587507E8B3FB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96F6763-1CEC-494B-9492-8918655A4F9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F6E327-9B90-4EE9-8F53-5F7E1D049060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FA37CF-E4C2-4968-803D-04B48D12E65E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7319AAF-0185-4BA6-9EC6-B7F78D0B2BB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86A7F12-DC1F-4FDE-8ECB-2C11BB46CFBF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2206FE-1AF0-400F-9C63-9EAE41A3351D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A0549B-B3E2-417E-A89A-693EDF7B5829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1735C6-0AE7-446B-A9D8-9956A3DB6F8D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ADF8A4-A88F-416F-9219-A7814AEF2BB3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88A668-31CA-457B-BC91-38C7F4636B9D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7EC838-0761-4466-A08E-B2497FCF6C19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583DE29-DE8C-423A-A98D-1CF4E5344CD4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583DE29-DE8C-423A-A98D-1CF4E534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68A8D0-7432-422C-A794-D91F631B3B2E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68A8D0-7432-422C-A794-D91F631B3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8E059-3F65-45CD-8B29-91E14599E740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8E059-3F65-45CD-8B29-91E14599E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9A5631-61BA-46FD-9C20-66E25E851529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1AF4DC-F1EF-4ADA-ABD4-ACCE79B084A9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E28E67-266E-46E9-9F10-DF2A3A66601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B5A1A6-650F-40EF-AEB6-6FD3EADC8BC3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B5A1A6-650F-40EF-AEB6-6FD3EADC8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7430C0-F036-43D6-B5AB-F912F9D05C0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7430C0-F036-43D6-B5AB-F912F9D05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49637F-DDF9-4339-B18B-3DB3FA09EAC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49637F-DDF9-4339-B18B-3DB3FA09E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989CE0-64A2-4937-8536-F60A72AEAD21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989CE0-64A2-4937-8536-F60A72AEA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DE1392-9190-4BD4-9A1B-6A629E9E0223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DE1392-9190-4BD4-9A1B-6A629E9E0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EC3038CE-F486-4893-96E5-FA3F4D3A9970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3F4BB1-83F2-45ED-B865-2111293D234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3F4BB1-83F2-45ED-B865-2111293D2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Oval 94">
            <a:extLst>
              <a:ext uri="{FF2B5EF4-FFF2-40B4-BE49-F238E27FC236}">
                <a16:creationId xmlns:a16="http://schemas.microsoft.com/office/drawing/2014/main" id="{C52A1465-BAD1-474C-8936-9AE1E58FF88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336C5C1-BCB2-4984-83D2-60A1DDF4ADD3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336C5C1-BCB2-4984-83D2-60A1DDF4A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96E78912-96F6-4FC0-8DCB-D6C6755D83F8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35961-20A9-48E0-BAEC-072AE1F9C8D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35961-20A9-48E0-BAEC-072AE1F9C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2E12FE6-8A9E-4EA3-A35F-95D195552030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17588A8-7AFB-46B7-8C41-0D58C7332A8C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F0A36B-8B5E-4F9D-A26F-34ACB871C5AF}"/>
              </a:ext>
            </a:extLst>
          </p:cNvPr>
          <p:cNvCxnSpPr>
            <a:cxnSpLocks/>
            <a:stCxn id="95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E2151C6-6112-47F1-9C11-73707AEA00ED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E9D4A2E-B472-4075-A23C-A31AA846319E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E2FC546-7A15-4A6A-BB6F-CD148A02E1F0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CEBCF53-65C5-4F38-8591-941825FB6E0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CEBCF53-65C5-4F38-8591-941825FB6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B49B5C2-C37F-47DC-84CB-2F4A22FACEB1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B49B5C2-C37F-47DC-84CB-2F4A22FAC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7199B2-FAFC-4EC6-82C4-6E7D6619672A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7199B2-FAFC-4EC6-82C4-6E7D66196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464D7-BAAF-4E95-B3C6-EC147881F30C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464D7-BAAF-4E95-B3C6-EC147881F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E877C3-7D8F-471E-9B96-958C7D49495E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E877C3-7D8F-471E-9B96-958C7D494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65E5BEF-F3CE-4693-AFCD-C311456B62A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65E5BEF-F3CE-4693-AFCD-C311456B6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BD46F0-C210-4C46-8942-AF39D7EC6828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BD46F0-C210-4C46-8942-AF39D7EC6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5D605BE7-58BF-4458-9ABD-E36B24ED8688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FA4FE38-AFF1-4546-B0A3-D87273F65261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A38F4E-0218-44DE-8151-521130C9B419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907D348-315C-445C-8D98-AF2C80499DC1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FC58072-8305-4706-A2BF-BB4695B96B4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D3C0D47-A1EA-488B-994E-68ABF89978D5}"/>
              </a:ext>
            </a:extLst>
          </p:cNvPr>
          <p:cNvCxnSpPr>
            <a:cxnSpLocks/>
            <a:stCxn id="97" idx="3"/>
            <a:endCxn id="98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83247D9-7069-4366-A199-E3E95FFC2E03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1E560CD-434E-4D31-B788-F82F58AB8DF7}"/>
              </a:ext>
            </a:extLst>
          </p:cNvPr>
          <p:cNvCxnSpPr>
            <a:cxnSpLocks/>
            <a:stCxn id="97" idx="5"/>
            <a:endCxn id="100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874B27-B0F7-40F7-9415-C76836D79A4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874B27-B0F7-40F7-9415-C76836D79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D0470E-E011-45C5-A7D4-87EC52DEA750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D0470E-E011-45C5-A7D4-87EC52DEA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E242F49-8EFD-4769-A8F7-CC218F435BB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E242F49-8EFD-4769-A8F7-CC218F435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8E2912-EA44-48C4-B2F8-5E1AF2E7BBB9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6765543-C86A-4680-9BAD-F1D8AB04A04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834191A-9DC2-442C-82C0-D7F59D96452F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ABD152-FB48-4E77-B2F9-DDB3D50665F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ABD152-FB48-4E77-B2F9-DDB3D5066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08B683-655B-49D0-B300-BF7BFD60C134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08B683-655B-49D0-B300-BF7BFD60C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2408C25-99E9-4752-AF15-053B8369A2E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2408C25-99E9-4752-AF15-053B8369A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2FE8E6D-4E37-4883-8BDB-776910F8057C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2FE8E6D-4E37-4883-8BDB-776910F80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B9A33-A81A-43CA-BECF-D17E2E1159CE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B9A33-A81A-43CA-BECF-D17E2E115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Oval 114">
            <a:extLst>
              <a:ext uri="{FF2B5EF4-FFF2-40B4-BE49-F238E27FC236}">
                <a16:creationId xmlns:a16="http://schemas.microsoft.com/office/drawing/2014/main" id="{E8738C0E-6428-4B95-B84B-33F2501F0004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A0F01B-1E90-4202-A9BC-A13B35F13FA6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A0F01B-1E90-4202-A9BC-A13B35F13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21C4F3AD-9606-4125-9A8F-C732BDED1737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F142F3-C343-4E6C-A7B9-D68FE3FCCFBD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F142F3-C343-4E6C-A7B9-D68FE3FCC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6C6B6681-84EA-44D6-9923-623A758CC26F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62006-85DB-4903-936A-63AAF0509B74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62006-85DB-4903-936A-63AAF0509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1985EDD-AFDD-46BB-9BE8-47713B09B73A}"/>
              </a:ext>
            </a:extLst>
          </p:cNvPr>
          <p:cNvCxnSpPr>
            <a:cxnSpLocks/>
            <a:stCxn id="117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5EB55A4-5089-4A84-89AF-348176B4F6BD}"/>
              </a:ext>
            </a:extLst>
          </p:cNvPr>
          <p:cNvCxnSpPr>
            <a:cxnSpLocks/>
            <a:stCxn id="117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DAA02C9-57C3-439B-90B0-0D257DEEA5CE}"/>
              </a:ext>
            </a:extLst>
          </p:cNvPr>
          <p:cNvCxnSpPr>
            <a:cxnSpLocks/>
            <a:stCxn id="117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D800077-63D7-4FD7-815D-2A5E9881BFC0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54C01E-1C2F-4639-B984-3F145BC9917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EDD3266-0A0B-45E2-8B3D-14F4E84DA3D6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91B79AA-EC81-47CA-9EDE-D5D27C002E91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91B79AA-EC81-47CA-9EDE-D5D27C002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3C83104-6D16-45C2-BEF5-78B9EFCBD1D9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3C83104-6D16-45C2-BEF5-78B9EFCBD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26913FE-C14F-4F60-A0F3-CAE649C77EB5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26913FE-C14F-4F60-A0F3-CAE649C77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0520B-1FA8-49F2-8F89-0337B6544B47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0520B-1FA8-49F2-8F89-0337B6544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DCE565-8A4D-43DF-B6E2-BEFB0F813BF4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DCE565-8A4D-43DF-B6E2-BEFB0F813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9D286CF-35C0-48C8-8296-BD66C1676C9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9D286CF-35C0-48C8-8296-BD66C1676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51A3D-9653-4720-B3FE-6453A94072CF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51A3D-9653-4720-B3FE-6453A9407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4D9E78C6-69E4-422A-A6C5-F8219B049677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another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D4FA5DAF-1BC7-4094-A444-AFCD5EA428E1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6505E9-36C1-4B7A-B2BB-CB96AC5F0886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82BF2C-CD7C-4252-A480-A1B78B3BF9DC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56073B1-A241-42D6-BCE2-045DD13F88D4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4150A-7AE2-4AC9-9CAC-C65F5756680B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C7C0BF-ECF6-4E2F-8ED0-46D3AEFF4F27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CAFE082-85FD-417F-BFB8-75C3E4B73CE0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716B44-4ACE-409A-A0A8-1AEC9FECAE9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716B44-4ACE-409A-A0A8-1AEC9FECA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D95BEAE-B132-4EEA-AC31-BB18CFCDAB85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D95BEAE-B132-4EEA-AC31-BB18CFCDA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191E5-A043-4373-9B62-609CEABBFAD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191E5-A043-4373-9B62-609CEABBF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2D4306E-B830-47FE-964A-D22069E7F6FC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EE5101-A16A-41CB-9518-EA41BA1AC48B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C4F2F5-48AD-4D6B-A133-3F1E4FE1F356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532979-B7AE-4124-9238-FFF46C82A639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532979-B7AE-4124-9238-FFF46C82A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2EE0-E150-46C4-AB1E-05279976CF81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2EE0-E150-46C4-AB1E-05279976C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37639E-D489-4639-8548-1C21EC0796E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37639E-D489-4639-8548-1C21EC079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4592F1A-CE75-4FCB-91E0-B611E8FB3D7A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4592F1A-CE75-4FCB-91E0-B611E8FB3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433EB3-BA6A-4787-8027-89575B448327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433EB3-BA6A-4787-8027-89575B448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E33640BC-F0BC-4F3E-8043-375A816FCDC8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C9DC38-C0BA-4BD6-85B6-091E1D84FFA0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C9DC38-C0BA-4BD6-85B6-091E1D84F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8B0C32D5-762B-4B17-8E34-A1C3A6D2936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632C1F-5B8B-4B4B-BB81-476FD98AC8A2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632C1F-5B8B-4B4B-BB81-476FD98AC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A534BDB5-1593-4CD4-ADD9-169575040946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ED0401-2A73-44F7-AFF5-EB5874C246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ED0401-2A73-44F7-AFF5-EB5874C24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CA8979-8D45-48F3-B39E-1D5EFACB37BF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8EED6A0-43CD-41E1-BCDC-5A9EAC8530D2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CC3709-22B4-461C-A414-0FB402A66F49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3A5C58-F418-4C86-A7E6-3A75056F136B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4F21EB7-B501-4D5C-9E3B-9512CEEC211B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3B9976-D214-4F32-8E5C-AEFACB38FF4F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FC8E6E-0461-452F-A455-36077229A3A3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FC8E6E-0461-452F-A455-36077229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81AB42-DA62-4A7D-BC0F-8ED87450CE9D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81AB42-DA62-4A7D-BC0F-8ED87450C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81555E7-82A1-4A17-9483-0F7877D12E71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81555E7-82A1-4A17-9483-0F7877D12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67E98F1-9195-466B-B657-B5C0946D62EE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67E98F1-9195-466B-B657-B5C0946D6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67F860-4AC5-4E48-B0E6-F7889B1966A2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67F860-4AC5-4E48-B0E6-F7889B196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745C135-8B60-477D-B38A-941F906C05B7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745C135-8B60-477D-B38A-941F906C0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7E219-8CE7-4274-B452-DBE91B4CAF00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7E219-8CE7-4274-B452-DBE91B4CA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00ED75E-3BB4-4A19-86A5-E6BE25033FFE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28" y="1516451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8" y="1516451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8" t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13984" y="2173448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17600" y="3238342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3238342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17600" y="2300531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300531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l="-50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98483" y="2117339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D0E6EE55-95D9-44A5-9F71-6CAEEE71F3B3}"/>
              </a:ext>
            </a:extLst>
          </p:cNvPr>
          <p:cNvSpPr/>
          <p:nvPr/>
        </p:nvSpPr>
        <p:spPr>
          <a:xfrm>
            <a:off x="879764" y="3998244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39901" y="4029328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39901" y="3468693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38117" y="2230238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17" y="2230238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/>
              <p:nvPr/>
            </p:nvSpPr>
            <p:spPr>
              <a:xfrm>
                <a:off x="458656" y="4110417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B2F3C8-261A-404B-980A-103C764F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6" y="4110417"/>
                <a:ext cx="1218603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17600" y="4524146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524146"/>
                <a:ext cx="7160737" cy="338554"/>
              </a:xfrm>
              <a:prstGeom prst="rect">
                <a:avLst/>
              </a:prstGeom>
              <a:blipFill>
                <a:blip r:embed="rId7"/>
                <a:stretch>
                  <a:fillRect l="-51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58655" y="2728217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5" y="2728217"/>
                <a:ext cx="5824793" cy="338554"/>
              </a:xfrm>
              <a:prstGeom prst="rect">
                <a:avLst/>
              </a:prstGeom>
              <a:blipFill>
                <a:blip r:embed="rId8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286792" r="-533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286792" r="-427044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286792" r="-329747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286792" r="-2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286792" r="-1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286792" r="-1258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9210A2C-5C56-4F5C-B61F-E81D9EFF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30EF23-5174-4D3E-B77D-C92EFAC60D6F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13896-F2CA-42FD-B437-B3972D10A66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0A089D1-2508-4DDC-B3DC-E10FF2CA5B5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48D11-B837-4BBE-99F6-6B47B84C094B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97654F2-3979-47F1-B8E9-F7FDE83C7939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D5E94A02-F3AD-47B7-9F67-5630CF757217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CBB7887-DC03-4BB8-92C2-118AF9C7B5DB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B62F-C416-47F2-8721-26CF752AB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CDD189-5251-4732-99FA-C7C1763DE3C3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8959E7-CBC6-40EB-8A09-58692515C2DF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2B3F43-0868-40D7-B82F-05CEBE5CF68E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2B3F43-0868-40D7-B82F-05CEBE5CF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F6736B37-A2F5-4862-8FA7-9717AD89071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experiences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experiences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30" y="2856923"/>
            <a:ext cx="4566866" cy="2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31037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19440" y="1620894"/>
            <a:ext cx="200558" cy="2822636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51ab969e-8c52-4f68-98c1-f225e7140e92"/>
    <ds:schemaRef ds:uri="http://purl.org/dc/elements/1.1/"/>
    <ds:schemaRef ds:uri="http://schemas.microsoft.com/office/2006/metadata/properties"/>
    <ds:schemaRef ds:uri="http://schemas.microsoft.com/office/infopath/2007/PartnerControls"/>
    <ds:schemaRef ds:uri="71c5aaf6-e6ce-465b-b873-5148d2a4c105"/>
    <ds:schemaRef ds:uri="b3abc552-922d-4ca4-b568-847c85e5050c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33829</TotalTime>
  <Words>2935</Words>
  <Application>Microsoft Office PowerPoint</Application>
  <PresentationFormat>On-screen Show (16:9)</PresentationFormat>
  <Paragraphs>681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207</cp:revision>
  <dcterms:created xsi:type="dcterms:W3CDTF">2018-03-22T16:42:10Z</dcterms:created>
  <dcterms:modified xsi:type="dcterms:W3CDTF">2020-03-31T17:31:11Z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