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6"/>
    <p:sldMasterId id="2147483671" r:id="rId7"/>
    <p:sldMasterId id="2147483673" r:id="rId8"/>
    <p:sldMasterId id="2147483676" r:id="rId9"/>
    <p:sldMasterId id="2147483678" r:id="rId10"/>
    <p:sldMasterId id="2147483680" r:id="rId11"/>
    <p:sldMasterId id="2147483713" r:id="rId12"/>
    <p:sldMasterId id="2147483717" r:id="rId13"/>
  </p:sldMasterIdLst>
  <p:notesMasterIdLst>
    <p:notesMasterId r:id="rId53"/>
  </p:notesMasterIdLst>
  <p:sldIdLst>
    <p:sldId id="313" r:id="rId14"/>
    <p:sldId id="659" r:id="rId15"/>
    <p:sldId id="634" r:id="rId16"/>
    <p:sldId id="621" r:id="rId17"/>
    <p:sldId id="620" r:id="rId18"/>
    <p:sldId id="622" r:id="rId19"/>
    <p:sldId id="623" r:id="rId20"/>
    <p:sldId id="624" r:id="rId21"/>
    <p:sldId id="625" r:id="rId22"/>
    <p:sldId id="626" r:id="rId23"/>
    <p:sldId id="627" r:id="rId24"/>
    <p:sldId id="628" r:id="rId25"/>
    <p:sldId id="629" r:id="rId26"/>
    <p:sldId id="630" r:id="rId27"/>
    <p:sldId id="633" r:id="rId28"/>
    <p:sldId id="631" r:id="rId29"/>
    <p:sldId id="632" r:id="rId30"/>
    <p:sldId id="635" r:id="rId31"/>
    <p:sldId id="636" r:id="rId32"/>
    <p:sldId id="638" r:id="rId33"/>
    <p:sldId id="637" r:id="rId34"/>
    <p:sldId id="644" r:id="rId35"/>
    <p:sldId id="639" r:id="rId36"/>
    <p:sldId id="641" r:id="rId37"/>
    <p:sldId id="640" r:id="rId38"/>
    <p:sldId id="642" r:id="rId39"/>
    <p:sldId id="645" r:id="rId40"/>
    <p:sldId id="643" r:id="rId41"/>
    <p:sldId id="646" r:id="rId42"/>
    <p:sldId id="647" r:id="rId43"/>
    <p:sldId id="648" r:id="rId44"/>
    <p:sldId id="650" r:id="rId45"/>
    <p:sldId id="651" r:id="rId46"/>
    <p:sldId id="652" r:id="rId47"/>
    <p:sldId id="653" r:id="rId48"/>
    <p:sldId id="654" r:id="rId49"/>
    <p:sldId id="655" r:id="rId50"/>
    <p:sldId id="656" r:id="rId51"/>
    <p:sldId id="658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601B5D-B362-462B-B9DA-B8F5B671DDE4}">
          <p14:sldIdLst>
            <p14:sldId id="313"/>
            <p14:sldId id="659"/>
          </p14:sldIdLst>
        </p14:section>
        <p14:section name="RL Part I" id="{0D302849-5942-4F29-BCBC-3333059E8B13}">
          <p14:sldIdLst>
            <p14:sldId id="634"/>
            <p14:sldId id="621"/>
            <p14:sldId id="620"/>
            <p14:sldId id="622"/>
            <p14:sldId id="623"/>
            <p14:sldId id="624"/>
            <p14:sldId id="625"/>
            <p14:sldId id="626"/>
            <p14:sldId id="627"/>
          </p14:sldIdLst>
        </p14:section>
        <p14:section name="RL Part II" id="{AC3BFCC8-F563-4405-9B91-8DF96F4E9AAF}">
          <p14:sldIdLst>
            <p14:sldId id="628"/>
            <p14:sldId id="629"/>
            <p14:sldId id="630"/>
            <p14:sldId id="633"/>
            <p14:sldId id="631"/>
            <p14:sldId id="632"/>
            <p14:sldId id="635"/>
            <p14:sldId id="636"/>
            <p14:sldId id="638"/>
            <p14:sldId id="637"/>
            <p14:sldId id="644"/>
            <p14:sldId id="639"/>
            <p14:sldId id="641"/>
            <p14:sldId id="640"/>
            <p14:sldId id="642"/>
            <p14:sldId id="645"/>
            <p14:sldId id="643"/>
          </p14:sldIdLst>
        </p14:section>
        <p14:section name="Deep RL" id="{2120A7E4-BBCC-4379-A21B-22CC862D4FD3}">
          <p14:sldIdLst>
            <p14:sldId id="646"/>
            <p14:sldId id="647"/>
            <p14:sldId id="648"/>
            <p14:sldId id="650"/>
            <p14:sldId id="651"/>
            <p14:sldId id="652"/>
            <p14:sldId id="653"/>
            <p14:sldId id="654"/>
            <p14:sldId id="655"/>
            <p14:sldId id="656"/>
            <p14:sldId id="6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ydis, Jakob (Nokia - FR/Paris-Saclay)" initials="HJ(-F" lastIdx="2" clrIdx="0">
    <p:extLst>
      <p:ext uri="{19B8F6BF-5375-455C-9EA6-DF929625EA0E}">
        <p15:presenceInfo xmlns:p15="http://schemas.microsoft.com/office/powerpoint/2012/main" userId="S::jakob.hoydis@nokia-bell-labs.com::a84b0663-3068-46dd-a56a-f2b3c7511b5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38"/>
    <a:srgbClr val="E40027"/>
    <a:srgbClr val="4BDD33"/>
    <a:srgbClr val="FF3154"/>
    <a:srgbClr val="00C9FF"/>
    <a:srgbClr val="1A64FF"/>
    <a:srgbClr val="FFFD99"/>
    <a:srgbClr val="93EB8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75036" autoAdjust="0"/>
  </p:normalViewPr>
  <p:slideViewPr>
    <p:cSldViewPr snapToGrid="0">
      <p:cViewPr varScale="1">
        <p:scale>
          <a:sx n="128" d="100"/>
          <a:sy n="128" d="100"/>
        </p:scale>
        <p:origin x="701" y="1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8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12" Type="http://schemas.openxmlformats.org/officeDocument/2006/relationships/slideMaster" Target="slideMasters/slideMaster7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slide" Target="slides/slide28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3.xml"/><Relationship Id="rId51" Type="http://schemas.openxmlformats.org/officeDocument/2006/relationships/slide" Target="slides/slide3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ay, Mathieu (Nokia - FR/Paris-Saclay)" userId="48a52a8d-9076-4076-bf85-c8a60d2cd642" providerId="ADAL" clId="{15D8BC48-EB1A-4202-B781-F3ADBF148833}"/>
    <pc:docChg chg="undo custSel addSld delSld modSld sldOrd modSection">
      <pc:chgData name="Goutay, Mathieu (Nokia - FR/Paris-Saclay)" userId="48a52a8d-9076-4076-bf85-c8a60d2cd642" providerId="ADAL" clId="{15D8BC48-EB1A-4202-B781-F3ADBF148833}" dt="2020-01-31T12:18:49.541" v="13689" actId="1076"/>
      <pc:docMkLst>
        <pc:docMk/>
      </pc:docMkLst>
      <pc:sldChg chg="addSp delSp">
        <pc:chgData name="Goutay, Mathieu (Nokia - FR/Paris-Saclay)" userId="48a52a8d-9076-4076-bf85-c8a60d2cd642" providerId="ADAL" clId="{15D8BC48-EB1A-4202-B781-F3ADBF148833}" dt="2020-01-27T08:54:37.851" v="630"/>
        <pc:sldMkLst>
          <pc:docMk/>
          <pc:sldMk cId="2521433260" sldId="620"/>
        </pc:sldMkLst>
        <pc:picChg chg="add del">
          <ac:chgData name="Goutay, Mathieu (Nokia - FR/Paris-Saclay)" userId="48a52a8d-9076-4076-bf85-c8a60d2cd642" providerId="ADAL" clId="{15D8BC48-EB1A-4202-B781-F3ADBF148833}" dt="2020-01-27T08:54:37.641" v="629" actId="478"/>
          <ac:picMkLst>
            <pc:docMk/>
            <pc:sldMk cId="2521433260" sldId="620"/>
            <ac:picMk id="6" creationId="{6A0825F3-2D8B-45D8-8171-AB46B320FEEF}"/>
          </ac:picMkLst>
        </pc:picChg>
        <pc:picChg chg="add">
          <ac:chgData name="Goutay, Mathieu (Nokia - FR/Paris-Saclay)" userId="48a52a8d-9076-4076-bf85-c8a60d2cd642" providerId="ADAL" clId="{15D8BC48-EB1A-4202-B781-F3ADBF148833}" dt="2020-01-27T08:54:37.851" v="630"/>
          <ac:picMkLst>
            <pc:docMk/>
            <pc:sldMk cId="2521433260" sldId="620"/>
            <ac:picMk id="7" creationId="{9D5FB862-7FDC-493F-B8AC-F6BC7B9BA521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54:25.422" v="626" actId="478"/>
          <ac:picMkLst>
            <pc:docMk/>
            <pc:sldMk cId="2521433260" sldId="620"/>
            <ac:picMk id="13" creationId="{412CFFD1-2D46-455B-9C99-D0569513D559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08:54:34.105" v="628" actId="1076"/>
        <pc:sldMkLst>
          <pc:docMk/>
          <pc:sldMk cId="437401295" sldId="621"/>
        </pc:sldMkLst>
        <pc:picChg chg="mod">
          <ac:chgData name="Goutay, Mathieu (Nokia - FR/Paris-Saclay)" userId="48a52a8d-9076-4076-bf85-c8a60d2cd642" providerId="ADAL" clId="{15D8BC48-EB1A-4202-B781-F3ADBF148833}" dt="2020-01-27T08:54:34.105" v="628" actId="1076"/>
          <ac:picMkLst>
            <pc:docMk/>
            <pc:sldMk cId="437401295" sldId="621"/>
            <ac:picMk id="1028" creationId="{0E6D8363-2504-4C97-BF30-D1CB7A53D5DB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19:02:18.574" v="1729" actId="20577"/>
        <pc:sldMkLst>
          <pc:docMk/>
          <pc:sldMk cId="3705072854" sldId="624"/>
        </pc:sldMkLst>
        <pc:spChg chg="mod">
          <ac:chgData name="Goutay, Mathieu (Nokia - FR/Paris-Saclay)" userId="48a52a8d-9076-4076-bf85-c8a60d2cd642" providerId="ADAL" clId="{15D8BC48-EB1A-4202-B781-F3ADBF148833}" dt="2020-01-27T19:02:18.574" v="1729" actId="20577"/>
          <ac:spMkLst>
            <pc:docMk/>
            <pc:sldMk cId="3705072854" sldId="624"/>
            <ac:spMk id="4" creationId="{83D629B6-9E13-4F34-8356-76EFD7108B10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10:45:19.031" v="11471" actId="20577"/>
        <pc:sldMkLst>
          <pc:docMk/>
          <pc:sldMk cId="892528712" sldId="628"/>
        </pc:sldMkLst>
        <pc:spChg chg="mod">
          <ac:chgData name="Goutay, Mathieu (Nokia - FR/Paris-Saclay)" userId="48a52a8d-9076-4076-bf85-c8a60d2cd642" providerId="ADAL" clId="{15D8BC48-EB1A-4202-B781-F3ADBF148833}" dt="2020-01-31T10:45:19.031" v="11471" actId="20577"/>
          <ac:spMkLst>
            <pc:docMk/>
            <pc:sldMk cId="892528712" sldId="628"/>
            <ac:spMk id="2" creationId="{CA34718E-26E5-48D3-AD11-33B4E39CC3FA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08:58:35.569" v="676" actId="20578"/>
        <pc:sldMkLst>
          <pc:docMk/>
          <pc:sldMk cId="2026948394" sldId="630"/>
        </pc:sldMkLst>
        <pc:spChg chg="mod">
          <ac:chgData name="Goutay, Mathieu (Nokia - FR/Paris-Saclay)" userId="48a52a8d-9076-4076-bf85-c8a60d2cd642" providerId="ADAL" clId="{15D8BC48-EB1A-4202-B781-F3ADBF148833}" dt="2020-01-27T08:58:35.569" v="676" actId="20578"/>
          <ac:spMkLst>
            <pc:docMk/>
            <pc:sldMk cId="2026948394" sldId="630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19:00:14.023" v="1722" actId="207"/>
        <pc:sldMkLst>
          <pc:docMk/>
          <pc:sldMk cId="1377108858" sldId="631"/>
        </pc:sldMkLst>
        <pc:spChg chg="mod">
          <ac:chgData name="Goutay, Mathieu (Nokia - FR/Paris-Saclay)" userId="48a52a8d-9076-4076-bf85-c8a60d2cd642" providerId="ADAL" clId="{15D8BC48-EB1A-4202-B781-F3ADBF148833}" dt="2020-01-27T19:00:14.023" v="1722" actId="207"/>
          <ac:spMkLst>
            <pc:docMk/>
            <pc:sldMk cId="1377108858" sldId="631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09:31:03.733" v="9032" actId="404"/>
        <pc:sldMkLst>
          <pc:docMk/>
          <pc:sldMk cId="544360279" sldId="632"/>
        </pc:sldMkLst>
        <pc:spChg chg="mod">
          <ac:chgData name="Goutay, Mathieu (Nokia - FR/Paris-Saclay)" userId="48a52a8d-9076-4076-bf85-c8a60d2cd642" providerId="ADAL" clId="{15D8BC48-EB1A-4202-B781-F3ADBF148833}" dt="2020-01-31T09:31:03.733" v="9032" actId="404"/>
          <ac:spMkLst>
            <pc:docMk/>
            <pc:sldMk cId="544360279" sldId="632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03:54.169" v="8190" actId="207"/>
        <pc:sldMkLst>
          <pc:docMk/>
          <pc:sldMk cId="3623079056" sldId="633"/>
        </pc:sldMkLst>
        <pc:spChg chg="mod">
          <ac:chgData name="Goutay, Mathieu (Nokia - FR/Paris-Saclay)" userId="48a52a8d-9076-4076-bf85-c8a60d2cd642" providerId="ADAL" clId="{15D8BC48-EB1A-4202-B781-F3ADBF148833}" dt="2020-01-27T08:32:37.127" v="8"/>
          <ac:spMkLst>
            <pc:docMk/>
            <pc:sldMk cId="3623079056" sldId="633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1.291" v="10" actId="478"/>
          <ac:spMkLst>
            <pc:docMk/>
            <pc:sldMk cId="3623079056" sldId="633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4.870" v="13" actId="478"/>
          <ac:spMkLst>
            <pc:docMk/>
            <pc:sldMk cId="3623079056" sldId="633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9:03:54.169" v="8190" actId="207"/>
          <ac:spMkLst>
            <pc:docMk/>
            <pc:sldMk cId="3623079056" sldId="633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873" v="12" actId="478"/>
          <ac:spMkLst>
            <pc:docMk/>
            <pc:sldMk cId="3623079056" sldId="633"/>
            <ac:spMk id="7" creationId="{AE7D7628-8B6F-4251-ADBD-2A8DFD25226D}"/>
          </ac:spMkLst>
        </pc:spChg>
        <pc:spChg chg="del mod">
          <ac:chgData name="Goutay, Mathieu (Nokia - FR/Paris-Saclay)" userId="48a52a8d-9076-4076-bf85-c8a60d2cd642" providerId="ADAL" clId="{15D8BC48-EB1A-4202-B781-F3ADBF148833}" dt="2020-01-27T08:33:06.699" v="15" actId="478"/>
          <ac:spMkLst>
            <pc:docMk/>
            <pc:sldMk cId="3623079056" sldId="633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27T08:52:05.733" v="622" actId="14100"/>
          <ac:spMkLst>
            <pc:docMk/>
            <pc:sldMk cId="3623079056" sldId="633"/>
            <ac:spMk id="10" creationId="{6C1E9FE7-4C98-4148-B7B0-1E8109107F1C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242" v="11" actId="478"/>
          <ac:spMkLst>
            <pc:docMk/>
            <pc:sldMk cId="3623079056" sldId="633"/>
            <ac:spMk id="11" creationId="{E436C0CF-70F6-4CE4-8B3F-C642DC310F99}"/>
          </ac:spMkLst>
        </pc:spChg>
        <pc:picChg chg="add mod">
          <ac:chgData name="Goutay, Mathieu (Nokia - FR/Paris-Saclay)" userId="48a52a8d-9076-4076-bf85-c8a60d2cd642" providerId="ADAL" clId="{15D8BC48-EB1A-4202-B781-F3ADBF148833}" dt="2020-01-27T08:39:39.294" v="123" actId="1076"/>
          <ac:picMkLst>
            <pc:docMk/>
            <pc:sldMk cId="3623079056" sldId="633"/>
            <ac:picMk id="9" creationId="{D141F199-1763-4DA9-82E7-2DD4D2D550FB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27T08:36:33.831" v="43" actId="478"/>
          <ac:picMkLst>
            <pc:docMk/>
            <pc:sldMk cId="3623079056" sldId="633"/>
            <ac:picMk id="1026" creationId="{D0FF5C70-C42C-4039-9E34-19C1270C1B1E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32:59.526" v="9" actId="478"/>
          <ac:picMkLst>
            <pc:docMk/>
            <pc:sldMk cId="3623079056" sldId="633"/>
            <ac:picMk id="2050" creationId="{A47AF469-9EFE-4274-B324-D865A6C84E2B}"/>
          </ac:picMkLst>
        </pc:picChg>
      </pc:sldChg>
      <pc:sldChg chg="modSp add ord">
        <pc:chgData name="Goutay, Mathieu (Nokia - FR/Paris-Saclay)" userId="48a52a8d-9076-4076-bf85-c8a60d2cd642" providerId="ADAL" clId="{15D8BC48-EB1A-4202-B781-F3ADBF148833}" dt="2020-01-31T09:01:35.406" v="8179" actId="6549"/>
        <pc:sldMkLst>
          <pc:docMk/>
          <pc:sldMk cId="2969116923" sldId="634"/>
        </pc:sldMkLst>
        <pc:spChg chg="mod">
          <ac:chgData name="Goutay, Mathieu (Nokia - FR/Paris-Saclay)" userId="48a52a8d-9076-4076-bf85-c8a60d2cd642" providerId="ADAL" clId="{15D8BC48-EB1A-4202-B781-F3ADBF148833}" dt="2020-01-31T09:01:35.406" v="8179" actId="6549"/>
          <ac:spMkLst>
            <pc:docMk/>
            <pc:sldMk cId="2969116923" sldId="634"/>
            <ac:spMk id="2" creationId="{CA34718E-26E5-48D3-AD11-33B4E39CC3FA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11:40.499" v="8301" actId="20577"/>
        <pc:sldMkLst>
          <pc:docMk/>
          <pc:sldMk cId="4216472556" sldId="635"/>
        </pc:sldMkLst>
        <pc:spChg chg="mod">
          <ac:chgData name="Goutay, Mathieu (Nokia - FR/Paris-Saclay)" userId="48a52a8d-9076-4076-bf85-c8a60d2cd642" providerId="ADAL" clId="{15D8BC48-EB1A-4202-B781-F3ADBF148833}" dt="2020-01-31T09:11:40.499" v="8301" actId="20577"/>
          <ac:spMkLst>
            <pc:docMk/>
            <pc:sldMk cId="4216472556" sldId="63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0T21:00:40.537" v="4581" actId="20577"/>
          <ac:spMkLst>
            <pc:docMk/>
            <pc:sldMk cId="4216472556" sldId="635"/>
            <ac:spMk id="6" creationId="{6D521A0B-D312-43BA-AAD3-83F76F594615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11:36.929" v="8300" actId="20577"/>
        <pc:sldMkLst>
          <pc:docMk/>
          <pc:sldMk cId="1313524587" sldId="636"/>
        </pc:sldMkLst>
        <pc:spChg chg="mod">
          <ac:chgData name="Goutay, Mathieu (Nokia - FR/Paris-Saclay)" userId="48a52a8d-9076-4076-bf85-c8a60d2cd642" providerId="ADAL" clId="{15D8BC48-EB1A-4202-B781-F3ADBF148833}" dt="2020-01-31T09:11:36.929" v="8300" actId="20577"/>
          <ac:spMkLst>
            <pc:docMk/>
            <pc:sldMk cId="1313524587" sldId="636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55:52.501" v="4545"/>
          <ac:spMkLst>
            <pc:docMk/>
            <pc:sldMk cId="1313524587" sldId="636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8" creationId="{E200B7FE-300B-4B84-A459-6A5BBA12D3BA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9.425" v="4191" actId="478"/>
          <ac:spMkLst>
            <pc:docMk/>
            <pc:sldMk cId="1313524587" sldId="636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2" creationId="{2FCD6174-E7C2-499C-84A5-A1FD1675DF8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3" creationId="{01AEF8BD-1495-4DBE-8B77-15E13E91FD4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4" creationId="{9B3724BE-F1AC-4EAD-B792-48540746D7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5" creationId="{85687839-D50A-4D8A-BBB1-B1220BA047F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9" creationId="{7B42AD6E-3F2A-4A70-9195-10E706DFD57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0" creationId="{814C0D00-A950-42B7-9889-D8E55A21261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1" creationId="{DA40AA4E-0D7C-4F5A-82AC-336664A8769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1" creationId="{4994C41D-7A07-4118-AF3F-ABC5E4837FF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2" creationId="{C7A0AEAB-6A2F-4242-BDE5-D163103F7E6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3" creationId="{3FBE98F8-1BC4-451A-BA14-791F1AD56C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4" creationId="{D78AF189-3859-47AB-A09C-5FCBBFAE7F0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5" creationId="{1166AE56-68F6-4F70-91DA-5F8EA69D4CB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6" creationId="{1F28CCAE-79FD-41FF-81C4-63264814C8F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7" creationId="{6F0D868D-29CC-4A67-96F7-EC21A69E5B5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9" creationId="{C56520B8-4F60-4702-B9A2-4AB8E99AAD9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0" creationId="{8DA003B0-9EAA-48DC-958D-C891643E33F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2" creationId="{A1C4F013-98D5-4E5C-9D81-11BDBF21EFE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3" creationId="{58159C92-28A6-40C3-90C9-A76D6CE855F9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4" creationId="{6392F9FA-EAAF-4FD5-947F-A1FA36CC7A15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5" creationId="{7A4ACBE6-73DD-467B-A213-F6D6BF703BA1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6" creationId="{097E8955-F9A5-4FA1-9F21-04EF1C970A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7" creationId="{F77F8E2E-3158-4B4E-935B-3303F12E89A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1" creationId="{BA09D7F6-4829-480E-B029-67C4AFC71BB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2" creationId="{D09FF72D-D71F-42B5-92AA-93DB27861684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3" creationId="{BD24C487-E804-488B-8C91-0A9C4551E3AD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7" creationId="{3DD05D55-D68E-4BA4-AC83-1FF96FDD0B0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8" creationId="{1CF3C8AD-2B11-483F-AD8C-871166D206B3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9" creationId="{ACA28CB2-350C-46DE-BA5E-4B41669C969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0" creationId="{B3B412D5-D36B-4DB4-81AE-38811D61938F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1" creationId="{06715E72-377A-4BA0-AE30-4A7E32E21AF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2" creationId="{73356F4F-3F63-481F-9F23-081E30996E7B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3" creationId="{E33ACDE4-6138-481F-A4BA-64F7D62975D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4.933" v="4704" actId="1037"/>
          <ac:spMkLst>
            <pc:docMk/>
            <pc:sldMk cId="1313524587" sldId="636"/>
            <ac:spMk id="64" creationId="{FB620F8C-E82F-4FC6-A901-133D665349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50.463" v="4708" actId="20577"/>
          <ac:spMkLst>
            <pc:docMk/>
            <pc:sldMk cId="1313524587" sldId="636"/>
            <ac:spMk id="65" creationId="{C3D6E6AC-0CEC-4241-84D2-07A0F298C9E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6" creationId="{278A6888-A046-4E01-969E-29146BF9BC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7" creationId="{E0DAB2F5-643E-4669-BE16-0279998B20CC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9.078" v="4687" actId="478"/>
          <ac:spMkLst>
            <pc:docMk/>
            <pc:sldMk cId="1313524587" sldId="636"/>
            <ac:spMk id="71" creationId="{85822A95-F230-4A5C-B085-FEB07FBDDEA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8.439" v="4686" actId="478"/>
          <ac:spMkLst>
            <pc:docMk/>
            <pc:sldMk cId="1313524587" sldId="636"/>
            <ac:spMk id="72" creationId="{BA61AD2E-1E2B-4444-BB51-493A97D6722B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7.476" v="4685" actId="478"/>
          <ac:spMkLst>
            <pc:docMk/>
            <pc:sldMk cId="1313524587" sldId="636"/>
            <ac:spMk id="73" creationId="{A29E22E2-7987-4D51-95A6-A6360B5FF9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2.428" v="4691" actId="478"/>
          <ac:spMkLst>
            <pc:docMk/>
            <pc:sldMk cId="1313524587" sldId="636"/>
            <ac:spMk id="74" creationId="{833E009D-F3FA-4361-99AC-01A56EB9F76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7.046" v="4692" actId="478"/>
          <ac:spMkLst>
            <pc:docMk/>
            <pc:sldMk cId="1313524587" sldId="636"/>
            <ac:spMk id="75" creationId="{FE5B63A0-B9D8-4D21-A10B-F5D2E3E979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10.361" v="4693" actId="478"/>
          <ac:spMkLst>
            <pc:docMk/>
            <pc:sldMk cId="1313524587" sldId="636"/>
            <ac:spMk id="76" creationId="{536386B2-60BF-49CE-AB83-3269B125A4B4}"/>
          </ac:spMkLst>
        </pc:spChg>
        <pc:picChg chg="del">
          <ac:chgData name="Goutay, Mathieu (Nokia - FR/Paris-Saclay)" userId="48a52a8d-9076-4076-bf85-c8a60d2cd642" providerId="ADAL" clId="{15D8BC48-EB1A-4202-B781-F3ADBF148833}" dt="2020-01-30T20:44:36.274" v="4190" actId="478"/>
          <ac:picMkLst>
            <pc:docMk/>
            <pc:sldMk cId="1313524587" sldId="636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6" creationId="{DD50965D-4770-47F4-A2AF-7CCF3A05BA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7" creationId="{F609AE1C-F37C-40B1-AB25-C0F2C043DE2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8" creationId="{3A675C9A-59AF-4B9F-8D9C-5236F42A094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2" creationId="{690BBD18-EE05-4432-BC5E-88C00D0A220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4.367" v="4593" actId="478"/>
          <ac:cxnSpMkLst>
            <pc:docMk/>
            <pc:sldMk cId="1313524587" sldId="636"/>
            <ac:cxnSpMk id="23" creationId="{98AC7CF5-2044-4499-8F48-E83E6D404C16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3.544" v="4592" actId="478"/>
          <ac:cxnSpMkLst>
            <pc:docMk/>
            <pc:sldMk cId="1313524587" sldId="636"/>
            <ac:cxnSpMk id="24" creationId="{8C21DE8C-C056-41A0-AE10-B1609967EA81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6.163" v="4595" actId="478"/>
          <ac:cxnSpMkLst>
            <pc:docMk/>
            <pc:sldMk cId="1313524587" sldId="636"/>
            <ac:cxnSpMk id="25" creationId="{68FF01D8-CE31-4BBB-B2AE-903D6C29F99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6" creationId="{AC2A8D78-072F-4D79-952B-21C45B87C48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5.293" v="4594" actId="478"/>
          <ac:cxnSpMkLst>
            <pc:docMk/>
            <pc:sldMk cId="1313524587" sldId="636"/>
            <ac:cxnSpMk id="27" creationId="{DC7B13A0-6A31-4C43-97B4-66EDC3EC988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204" v="4596" actId="478"/>
          <ac:cxnSpMkLst>
            <pc:docMk/>
            <pc:sldMk cId="1313524587" sldId="636"/>
            <ac:cxnSpMk id="28" creationId="{7262F64C-1596-4E2C-81E7-F41A529210B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760" v="4597" actId="478"/>
          <ac:cxnSpMkLst>
            <pc:docMk/>
            <pc:sldMk cId="1313524587" sldId="636"/>
            <ac:cxnSpMk id="29" creationId="{796379E4-1166-4D5F-963A-9ED73F56E71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30" creationId="{37654C51-9AB9-48AE-A090-3C2D871549D8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8" creationId="{335FD243-8866-4CA4-A34A-29664D181A6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9" creationId="{25DED201-558A-4795-A276-272E099745DF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0" creationId="{9481E4B4-79FE-4D96-892A-3807ECE8CC26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4" creationId="{3AEEF280-7075-427C-9223-6A9BCEBC9600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5" creationId="{F8317B8A-FEDC-428F-A3EF-41C3E28D633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6" creationId="{BA311621-2F95-4537-8B7E-4C1255BAAB50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9.661" v="4688" actId="478"/>
          <ac:cxnSpMkLst>
            <pc:docMk/>
            <pc:sldMk cId="1313524587" sldId="636"/>
            <ac:cxnSpMk id="68" creationId="{75E01F21-A42A-4DD6-B848-852B09D1146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0.420" v="4689" actId="478"/>
          <ac:cxnSpMkLst>
            <pc:docMk/>
            <pc:sldMk cId="1313524587" sldId="636"/>
            <ac:cxnSpMk id="69" creationId="{512127FF-7D0F-4119-976D-2711092AE8D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1.207" v="4690" actId="478"/>
          <ac:cxnSpMkLst>
            <pc:docMk/>
            <pc:sldMk cId="1313524587" sldId="636"/>
            <ac:cxnSpMk id="70" creationId="{C2CA9EF7-E2BA-4835-9F12-154F967AE523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11:29.834" v="8298" actId="6549"/>
        <pc:sldMkLst>
          <pc:docMk/>
          <pc:sldMk cId="2329324718" sldId="637"/>
        </pc:sldMkLst>
        <pc:spChg chg="mod">
          <ac:chgData name="Goutay, Mathieu (Nokia - FR/Paris-Saclay)" userId="48a52a8d-9076-4076-bf85-c8a60d2cd642" providerId="ADAL" clId="{15D8BC48-EB1A-4202-B781-F3ADBF148833}" dt="2020-01-31T09:11:29.834" v="8298" actId="6549"/>
          <ac:spMkLst>
            <pc:docMk/>
            <pc:sldMk cId="2329324718" sldId="63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8:17:58.664" v="7476" actId="20577"/>
          <ac:spMkLst>
            <pc:docMk/>
            <pc:sldMk cId="2329324718" sldId="637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7.540" v="4726" actId="478"/>
          <ac:spMkLst>
            <pc:docMk/>
            <pc:sldMk cId="2329324718" sldId="637"/>
            <ac:spMk id="9" creationId="{570E6460-7C96-4435-8F83-CBBD6D1DA6C8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6" creationId="{03B1F3CC-8FC7-42D9-AED8-FC745761261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7" creationId="{96331E6E-1A17-435D-9696-F8FD58CE2B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8" creationId="{34EADE4F-4C0D-4B57-AFA1-30A22F74D2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9" creationId="{9F0376EE-F07B-44C2-A78B-D624C983065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0" creationId="{96DAD4E1-7A0A-410B-A4F0-86CFA3B0EC5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1" creationId="{4080ADA6-639B-4ABA-8D8F-9A7D4845EF8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2" creationId="{F7C8B6EC-E553-4EA2-89FA-FBC12CDA39D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3" creationId="{75424227-BFF4-408C-A6C4-971F7FA054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4" creationId="{8C07695D-A043-4E39-9BA2-E79448C52BC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5" creationId="{030D118E-2E2E-4681-A08C-18CD7556380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9" creationId="{91E4F8CD-1007-4A4B-A2E1-FA823CCD992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0" creationId="{D403B02A-2981-4A7F-AFF4-22212A55D58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1" creationId="{049C00C4-EE18-496D-906F-65632CCFDB6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5" creationId="{43E715C6-2A42-4C20-B81D-5D8BE489150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6" creationId="{A5E3FF5A-8A97-47EF-946D-18752D8003A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7" creationId="{4AC3F8A1-18AA-43FC-BFB6-142481146E1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8" creationId="{6B9D0EDB-2356-4B9D-926F-3800DC0DD1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9" creationId="{248C7C58-0CB2-4ABA-87CF-341CBCB2325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0" creationId="{E0626DE5-D169-4179-8760-9F54F602AC8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1" creationId="{394C14C4-0E3E-4006-BA76-6C0EF87D0C2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2" creationId="{7F043A52-E43E-41D6-BE52-A36FAB87E54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3" creationId="{10B3906B-630A-4103-972B-5FC3302ABC8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4" creationId="{47DA38EB-CA9C-42C8-B6AC-3D860494C1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5" creationId="{4EF41C36-6FF4-47D8-8EA0-4BF3361EC2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9" creationId="{5DF3FCAF-1CE2-4491-8695-EBAABED843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0" creationId="{D7E835AC-C10B-477C-8F98-4BF689F41A3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1" creationId="{4CF1F0D0-7FD3-4224-9367-1C7E8EA810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2" creationId="{0DCE3F39-7AE7-4F6F-B3CF-262FAC53931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3" creationId="{8E5BC191-D48A-4920-8EE2-C8D9CA7401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4" creationId="{51A74BA2-3112-4AF7-9ABD-DB4A1D46DB7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5" creationId="{1754E5EC-A4D8-49F0-B245-7F8556741BC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6" creationId="{2851BA10-45C2-4E6E-BE9C-34C5825847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7" creationId="{ED2056CB-8790-4D73-9A79-15AE39FC230B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27T21:59:24.137" v="3099" actId="478"/>
          <ac:picMkLst>
            <pc:docMk/>
            <pc:sldMk cId="2329324718" sldId="637"/>
            <ac:picMk id="9" creationId="{38EF9061-A418-4AB3-93CC-3CFD6FEE5132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0T21:13:26.072" v="4724" actId="478"/>
          <ac:picMkLst>
            <pc:docMk/>
            <pc:sldMk cId="2329324718" sldId="637"/>
            <ac:picMk id="10" creationId="{E8A1E638-2902-4A58-A149-442F62E919CE}"/>
          </ac:picMkLst>
        </pc:picChg>
        <pc:picChg chg="del">
          <ac:chgData name="Goutay, Mathieu (Nokia - FR/Paris-Saclay)" userId="48a52a8d-9076-4076-bf85-c8a60d2cd642" providerId="ADAL" clId="{15D8BC48-EB1A-4202-B781-F3ADBF148833}" dt="2020-01-30T21:13:24.083" v="4723" actId="478"/>
          <ac:picMkLst>
            <pc:docMk/>
            <pc:sldMk cId="2329324718" sldId="637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13:27.004" v="4725" actId="478"/>
          <ac:cxnSpMkLst>
            <pc:docMk/>
            <pc:sldMk cId="2329324718" sldId="637"/>
            <ac:cxnSpMk id="13" creationId="{7E86C2FC-4BDE-4AD8-B2F6-64BBBA276F5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6" creationId="{6699E3FE-603C-402D-8937-FFF9E025C2E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7" creationId="{DFF26472-9053-4CAA-ABD9-40220B04DE6D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8" creationId="{3BEFC567-E37A-491C-9A9A-5032700D1E0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2" creationId="{5183081F-EF41-48C7-A259-70877E22770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3" creationId="{D04B235B-8475-4BDF-9235-DA2CBFFB946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4" creationId="{89080BB9-2B07-4009-BF77-C7EFDE81C215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6" creationId="{7BE045BE-EA8D-4320-9F77-300E2F0A451C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7" creationId="{D283510A-1FAE-48B0-B1C6-D9E6FEA6893E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09:11:33.478" v="8299" actId="20577"/>
        <pc:sldMkLst>
          <pc:docMk/>
          <pc:sldMk cId="509468524" sldId="638"/>
        </pc:sldMkLst>
        <pc:spChg chg="mod">
          <ac:chgData name="Goutay, Mathieu (Nokia - FR/Paris-Saclay)" userId="48a52a8d-9076-4076-bf85-c8a60d2cd642" providerId="ADAL" clId="{15D8BC48-EB1A-4202-B781-F3ADBF148833}" dt="2020-01-31T09:11:33.478" v="8299" actId="20577"/>
          <ac:spMkLst>
            <pc:docMk/>
            <pc:sldMk cId="509468524" sldId="638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8.811" v="4537" actId="478"/>
          <ac:spMkLst>
            <pc:docMk/>
            <pc:sldMk cId="509468524" sldId="638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5.737" v="4534" actId="478"/>
          <ac:spMkLst>
            <pc:docMk/>
            <pc:sldMk cId="509468524" sldId="638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1:14:55.048" v="4745" actId="27636"/>
          <ac:spMkLst>
            <pc:docMk/>
            <pc:sldMk cId="509468524" sldId="63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6.451" v="4535" actId="478"/>
          <ac:spMkLst>
            <pc:docMk/>
            <pc:sldMk cId="509468524" sldId="638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40.159" v="4538" actId="478"/>
          <ac:spMkLst>
            <pc:docMk/>
            <pc:sldMk cId="509468524" sldId="638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58:44.241" v="4557" actId="1076"/>
          <ac:spMkLst>
            <pc:docMk/>
            <pc:sldMk cId="509468524" sldId="638"/>
            <ac:spMk id="9" creationId="{2BD8B01B-F600-40DD-9429-FF6AD1C2919A}"/>
          </ac:spMkLst>
        </pc:spChg>
        <pc:spChg chg="add del">
          <ac:chgData name="Goutay, Mathieu (Nokia - FR/Paris-Saclay)" userId="48a52a8d-9076-4076-bf85-c8a60d2cd642" providerId="ADAL" clId="{15D8BC48-EB1A-4202-B781-F3ADBF148833}" dt="2020-01-27T19:37:03.152" v="2586"/>
          <ac:spMkLst>
            <pc:docMk/>
            <pc:sldMk cId="509468524" sldId="638"/>
            <ac:spMk id="9" creationId="{B707C951-EDBE-4751-B01D-4B8CB5CC4707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7.676" v="4536" actId="478"/>
          <ac:spMkLst>
            <pc:docMk/>
            <pc:sldMk cId="509468524" sldId="638"/>
            <ac:spMk id="11" creationId="{E436C0CF-70F6-4CE4-8B3F-C642DC310F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2" creationId="{7B0412BA-A680-49A9-8915-C0EA0226D8D7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3" creationId="{242D4B05-16EA-4773-8CB8-D49A68A1A26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4" creationId="{2562E39E-B8EB-4EA4-9BE4-73DF10BAFD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5" creationId="{E388019D-A38A-4760-BCCB-2DCE8F3F0E6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9" creationId="{FF7745EB-5A79-4421-A2D8-4995973915B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0" creationId="{63D876D2-B41C-4629-916B-065798E3D68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1" creationId="{15C3B228-870C-48CB-8A62-3CDF30C1983F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1" creationId="{A62C10A3-27BB-4D5E-87C6-BA29EAEE2D1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2" creationId="{9F43FAD6-2200-4E8C-92D0-EAD8AFC024F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3" creationId="{66A122F2-062D-4A63-9FC9-99F95DF88B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4" creationId="{5760DA4C-AB8A-462D-BA0F-454344D5B0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5" creationId="{4389FBA5-38D6-41F1-852F-414112B4EAC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6" creationId="{1B744ED9-D355-45AD-B9DA-692F8362736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7" creationId="{E3B43A7F-E4B3-45AC-B3D8-4609F7283AD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8" creationId="{5F192622-B078-4B4D-AC6E-9C8918AC127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9" creationId="{B5E74608-93A4-46FE-AE46-5163606D1CA3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3" creationId="{F5EB1039-803E-4B34-94EB-51481CB3D87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5.895" v="4695" actId="207"/>
          <ac:spMkLst>
            <pc:docMk/>
            <pc:sldMk cId="509468524" sldId="638"/>
            <ac:spMk id="44" creationId="{3F220B2C-D99B-4E33-9CCC-2CCEB72685CE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5" creationId="{6BA6CC5F-0C41-4C00-9512-B4DC4C842D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0.884" v="4694" actId="207"/>
          <ac:spMkLst>
            <pc:docMk/>
            <pc:sldMk cId="509468524" sldId="638"/>
            <ac:spMk id="49" creationId="{6B2F2AA7-D466-408F-8D29-F68B47B83413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20.842" v="4681" actId="1076"/>
          <ac:spMkLst>
            <pc:docMk/>
            <pc:sldMk cId="509468524" sldId="638"/>
            <ac:spMk id="50" creationId="{AE2BFD2D-AD81-4224-9C53-5578AD023A36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1" creationId="{D1D6617C-00B8-4D58-8555-6CAD233F8612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2" creationId="{3DF9FC78-EFD7-4709-8B32-3F84CEEB30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3" creationId="{76058F4D-65AD-45F1-992A-B276D6A46B5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4" creationId="{AF9E231A-99A9-403C-9E41-7D093F4AEC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5" creationId="{1C461B2C-FCCE-4D49-B3E0-65EE393F00E5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6" creationId="{E6C3F2F2-1378-4DFC-99EB-712E88E38C0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6.867" v="4706" actId="20577"/>
          <ac:spMkLst>
            <pc:docMk/>
            <pc:sldMk cId="509468524" sldId="638"/>
            <ac:spMk id="57" creationId="{B2037B3B-32AA-418E-B4EC-7651FD08FB2A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8" creationId="{B6108FCF-8837-4BC1-99FC-A04ED50B7D19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9" creationId="{314B40F0-89E2-43B1-8BEE-6CD3EE7DCF4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25.976" v="4650" actId="1076"/>
          <ac:spMkLst>
            <pc:docMk/>
            <pc:sldMk cId="509468524" sldId="638"/>
            <ac:spMk id="74" creationId="{FC07C020-5813-4144-A93F-C9ED6DE3A7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0.550" v="4653" actId="1076"/>
          <ac:spMkLst>
            <pc:docMk/>
            <pc:sldMk cId="509468524" sldId="638"/>
            <ac:spMk id="75" creationId="{64CE9887-3DB5-47F9-A7F3-83703153F72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4.828" v="4655" actId="1076"/>
          <ac:spMkLst>
            <pc:docMk/>
            <pc:sldMk cId="509468524" sldId="638"/>
            <ac:spMk id="76" creationId="{0FA55BAE-195B-4267-A7DF-3597C314A0D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0.375" v="4676" actId="1076"/>
          <ac:spMkLst>
            <pc:docMk/>
            <pc:sldMk cId="509468524" sldId="638"/>
            <ac:spMk id="77" creationId="{C125C9DA-07AD-4A2C-A027-41CA10880DA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3.708" v="4677" actId="1076"/>
          <ac:spMkLst>
            <pc:docMk/>
            <pc:sldMk cId="509468524" sldId="638"/>
            <ac:spMk id="78" creationId="{5D0B4FB0-1021-491F-9C1C-7166D118CAE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7:55.329" v="4675" actId="20577"/>
          <ac:spMkLst>
            <pc:docMk/>
            <pc:sldMk cId="509468524" sldId="638"/>
            <ac:spMk id="79" creationId="{C75EA2B3-10BA-4484-BCF8-FFB64DE0CB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25.426" v="4713" actId="1076"/>
          <ac:spMkLst>
            <pc:docMk/>
            <pc:sldMk cId="509468524" sldId="638"/>
            <ac:spMk id="80" creationId="{3EC3432C-1C72-4BDB-ACD7-005959F8AF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7.480" v="4722" actId="207"/>
          <ac:spMkLst>
            <pc:docMk/>
            <pc:sldMk cId="509468524" sldId="638"/>
            <ac:spMk id="81" creationId="{00FF539F-B4F1-48AB-8520-A01C8FD91F3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0.382" v="4721" actId="20577"/>
          <ac:spMkLst>
            <pc:docMk/>
            <pc:sldMk cId="509468524" sldId="638"/>
            <ac:spMk id="82" creationId="{BC88DAAD-120F-40B2-B15C-682376E52F52}"/>
          </ac:spMkLst>
        </pc:spChg>
        <pc:picChg chg="del">
          <ac:chgData name="Goutay, Mathieu (Nokia - FR/Paris-Saclay)" userId="48a52a8d-9076-4076-bf85-c8a60d2cd642" providerId="ADAL" clId="{15D8BC48-EB1A-4202-B781-F3ADBF148833}" dt="2020-01-30T20:52:34.261" v="4533" actId="478"/>
          <ac:picMkLst>
            <pc:docMk/>
            <pc:sldMk cId="509468524" sldId="638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6" creationId="{56460041-1890-4E39-821B-3AA3FC371605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7" creationId="{A92290C1-A207-4664-93C5-7A640236AF6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8" creationId="{DAFCE4FE-19BE-4357-BD5F-94024D88E8B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2" creationId="{C1F783D0-BDBD-4617-8FC8-1F22A781D662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3" creationId="{2C0FD019-732A-461B-A302-52DCD2FCE1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4" creationId="{62E3EF8B-C6F2-469C-AD5E-2A9E59D6A81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5" creationId="{885B0BC3-549F-471D-A067-10A80D2279A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6" creationId="{141B04C3-9BBC-4498-B632-A2C853BB95D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7" creationId="{D34E1D3F-AC3B-4623-8E02-42FF3E3A238F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8" creationId="{AE583E51-B735-45E5-8B36-D0254798189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9" creationId="{9558EBD0-3A92-4112-9775-D4939A2788F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30" creationId="{FB483251-5EDC-46A2-9DAB-C8073F58802C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0" creationId="{BC0F91E3-C0C8-4F9F-BC0D-C2F9D6CCBBFB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1" creationId="{C379D185-AABD-4259-925B-38F2071A3BC9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2" creationId="{12F96488-DA45-4096-9244-0F9C1086FA0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6" creationId="{88C83D0B-494A-4190-A262-BB8D2A81FC4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7" creationId="{F4E6A1C3-6D83-4094-B720-BB758D815E84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8" creationId="{1609E417-2572-40A6-A0CE-860A5B160AE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5:42.775" v="4637" actId="14100"/>
          <ac:cxnSpMkLst>
            <pc:docMk/>
            <pc:sldMk cId="509468524" sldId="638"/>
            <ac:cxnSpMk id="60" creationId="{594025D4-CD32-4354-A318-CC2C77EDCE74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2.270" v="4645" actId="14100"/>
          <ac:cxnSpMkLst>
            <pc:docMk/>
            <pc:sldMk cId="509468524" sldId="638"/>
            <ac:cxnSpMk id="63" creationId="{53A4EE76-6ADA-42B7-B607-A89ADB8B8E6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8.502" v="4648" actId="14100"/>
          <ac:cxnSpMkLst>
            <pc:docMk/>
            <pc:sldMk cId="509468524" sldId="638"/>
            <ac:cxnSpMk id="71" creationId="{9849F8A6-39E3-4D1C-B3A5-AA8607C49F44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27:03.391" v="8847"/>
        <pc:sldMkLst>
          <pc:docMk/>
          <pc:sldMk cId="1060986356" sldId="639"/>
        </pc:sldMkLst>
        <pc:spChg chg="mod">
          <ac:chgData name="Goutay, Mathieu (Nokia - FR/Paris-Saclay)" userId="48a52a8d-9076-4076-bf85-c8a60d2cd642" providerId="ADAL" clId="{15D8BC48-EB1A-4202-B781-F3ADBF148833}" dt="2020-01-30T21:28:59.473" v="4961" actId="20577"/>
          <ac:spMkLst>
            <pc:docMk/>
            <pc:sldMk cId="1060986356" sldId="639"/>
            <ac:spMk id="2" creationId="{EF053F77-8CCA-4CEF-B9A5-CA1E27CF254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21:13.943" v="4815" actId="478"/>
          <ac:spMkLst>
            <pc:docMk/>
            <pc:sldMk cId="1060986356" sldId="639"/>
            <ac:spMk id="5" creationId="{CA5B12AE-080F-435C-B3C1-A0862760BB28}"/>
          </ac:spMkLst>
        </pc:spChg>
        <pc:spChg chg="del mod">
          <ac:chgData name="Goutay, Mathieu (Nokia - FR/Paris-Saclay)" userId="48a52a8d-9076-4076-bf85-c8a60d2cd642" providerId="ADAL" clId="{15D8BC48-EB1A-4202-B781-F3ADBF148833}" dt="2020-01-30T21:21:10.476" v="4814" actId="478"/>
          <ac:spMkLst>
            <pc:docMk/>
            <pc:sldMk cId="1060986356" sldId="639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7:03.391" v="8847"/>
          <ac:spMkLst>
            <pc:docMk/>
            <pc:sldMk cId="1060986356" sldId="639"/>
            <ac:spMk id="58" creationId="{957715F2-4CE4-4FC1-95E4-BDAD4C8C0677}"/>
          </ac:spMkLst>
        </pc:spChg>
      </pc:sldChg>
      <pc:sldChg chg="add del">
        <pc:chgData name="Goutay, Mathieu (Nokia - FR/Paris-Saclay)" userId="48a52a8d-9076-4076-bf85-c8a60d2cd642" providerId="ADAL" clId="{15D8BC48-EB1A-4202-B781-F3ADBF148833}" dt="2020-01-30T21:15:05.833" v="4746" actId="2696"/>
        <pc:sldMkLst>
          <pc:docMk/>
          <pc:sldMk cId="2572421963" sldId="639"/>
        </pc:sldMkLst>
      </pc:sldChg>
      <pc:sldChg chg="addSp delSp modSp add ord">
        <pc:chgData name="Goutay, Mathieu (Nokia - FR/Paris-Saclay)" userId="48a52a8d-9076-4076-bf85-c8a60d2cd642" providerId="ADAL" clId="{15D8BC48-EB1A-4202-B781-F3ADBF148833}" dt="2020-01-31T09:27:35.541" v="8854" actId="255"/>
        <pc:sldMkLst>
          <pc:docMk/>
          <pc:sldMk cId="1411754409" sldId="640"/>
        </pc:sldMkLst>
        <pc:spChg chg="add del">
          <ac:chgData name="Goutay, Mathieu (Nokia - FR/Paris-Saclay)" userId="48a52a8d-9076-4076-bf85-c8a60d2cd642" providerId="ADAL" clId="{15D8BC48-EB1A-4202-B781-F3ADBF148833}" dt="2020-01-30T22:04:05.985" v="6234"/>
          <ac:spMkLst>
            <pc:docMk/>
            <pc:sldMk cId="1411754409" sldId="640"/>
            <ac:spMk id="4" creationId="{D7BEA02A-9C5B-4EF6-A045-8A8D8B3F0003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35.541" v="8854" actId="255"/>
          <ac:spMkLst>
            <pc:docMk/>
            <pc:sldMk cId="1411754409" sldId="640"/>
            <ac:spMk id="58" creationId="{957715F2-4CE4-4FC1-95E4-BDAD4C8C0677}"/>
          </ac:spMkLst>
        </pc:spChg>
      </pc:sldChg>
      <pc:sldChg chg="addSp delSp modSp add del">
        <pc:chgData name="Goutay, Mathieu (Nokia - FR/Paris-Saclay)" userId="48a52a8d-9076-4076-bf85-c8a60d2cd642" providerId="ADAL" clId="{15D8BC48-EB1A-4202-B781-F3ADBF148833}" dt="2020-01-30T20:52:26.313" v="4532" actId="2696"/>
        <pc:sldMkLst>
          <pc:docMk/>
          <pc:sldMk cId="2554002464" sldId="640"/>
        </pc:sldMkLst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44:58.981" v="4199" actId="27636"/>
          <ac:spMkLst>
            <pc:docMk/>
            <pc:sldMk cId="2554002464" sldId="640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0:38:10.161" v="4090" actId="478"/>
          <ac:spMkLst>
            <pc:docMk/>
            <pc:sldMk cId="2554002464" sldId="640"/>
            <ac:spMk id="9" creationId="{CFB25FCF-9E19-4F79-AB77-53A02DD7179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11" creationId="{E436C0CF-70F6-4CE4-8B3F-C642DC310F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47.419" v="4174" actId="1076"/>
          <ac:spMkLst>
            <pc:docMk/>
            <pc:sldMk cId="2554002464" sldId="640"/>
            <ac:spMk id="12" creationId="{335B4EE9-B598-4C4B-8C62-FA9E806D1A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3" creationId="{97E14E57-2091-46A6-BB27-613F27080D4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4" creationId="{04C362CB-9A63-4601-BBE5-70927AEE801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5" creationId="{6BCF9E6D-FB3C-4416-9986-39CC4E19CB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2.802" v="4164" actId="1076"/>
          <ac:spMkLst>
            <pc:docMk/>
            <pc:sldMk cId="2554002464" sldId="640"/>
            <ac:spMk id="24" creationId="{F315EFBE-CACC-4E7D-9205-1C62A759044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2:49.496" v="4154" actId="1076"/>
          <ac:spMkLst>
            <pc:docMk/>
            <pc:sldMk cId="2554002464" sldId="640"/>
            <ac:spMk id="26" creationId="{1447221D-EDB2-4AF5-B44A-E72359CDEE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7.432" v="4165" actId="1076"/>
          <ac:spMkLst>
            <pc:docMk/>
            <pc:sldMk cId="2554002464" sldId="640"/>
            <ac:spMk id="27" creationId="{976A0F63-94CE-4DC3-97D7-E81CD13AA86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9.312" v="4163" actId="20577"/>
          <ac:spMkLst>
            <pc:docMk/>
            <pc:sldMk cId="2554002464" sldId="640"/>
            <ac:spMk id="47" creationId="{913135FA-5879-4484-8A94-A6B173899BB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27.203" v="4168" actId="20577"/>
          <ac:spMkLst>
            <pc:docMk/>
            <pc:sldMk cId="2554002464" sldId="640"/>
            <ac:spMk id="48" creationId="{500FC9CF-354F-4BD8-8B4B-2D2ACEA1876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00.796" v="4178" actId="1076"/>
          <ac:spMkLst>
            <pc:docMk/>
            <pc:sldMk cId="2554002464" sldId="640"/>
            <ac:spMk id="49" creationId="{8288F6A2-244F-4FC7-B433-8BDEE8CFA16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24.564" v="4189" actId="1076"/>
          <ac:spMkLst>
            <pc:docMk/>
            <pc:sldMk cId="2554002464" sldId="640"/>
            <ac:spMk id="56" creationId="{573EE500-6FA2-42FD-AB1E-A2BD02D8E95E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4.382" v="4159" actId="1076"/>
          <ac:spMkLst>
            <pc:docMk/>
            <pc:sldMk cId="2554002464" sldId="640"/>
            <ac:spMk id="2055" creationId="{9AACD0F4-5C66-4F1F-B013-8E3D014CD319}"/>
          </ac:spMkLst>
        </pc:spChg>
        <pc:picChg chg="del">
          <ac:chgData name="Goutay, Mathieu (Nokia - FR/Paris-Saclay)" userId="48a52a8d-9076-4076-bf85-c8a60d2cd642" providerId="ADAL" clId="{15D8BC48-EB1A-4202-B781-F3ADBF148833}" dt="2020-01-30T20:39:12.756" v="4098" actId="478"/>
          <ac:picMkLst>
            <pc:docMk/>
            <pc:sldMk cId="2554002464" sldId="640"/>
            <ac:picMk id="2050" creationId="{A47AF469-9EFE-4274-B324-D865A6C84E2B}"/>
          </ac:picMkLst>
        </pc:pic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6" creationId="{89EAC9D9-DF1E-4D31-8EBE-3AA1D38E84D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9" creationId="{0FFF53BD-D19F-4851-BF55-85693EBEAAA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22" creationId="{0241B4C7-3933-42C6-A573-A5F863901A52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8.271" v="4146" actId="14100"/>
          <ac:cxnSpMkLst>
            <pc:docMk/>
            <pc:sldMk cId="2554002464" sldId="640"/>
            <ac:cxnSpMk id="28" creationId="{ED47FECF-7AF5-42AC-8BE9-73888D0A120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06.502" v="4142" actId="14100"/>
          <ac:cxnSpMkLst>
            <pc:docMk/>
            <pc:sldMk cId="2554002464" sldId="640"/>
            <ac:cxnSpMk id="31" creationId="{328CCD05-8402-41C7-9471-6476FFDC1DE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5.059" v="4145" actId="14100"/>
          <ac:cxnSpMkLst>
            <pc:docMk/>
            <pc:sldMk cId="2554002464" sldId="640"/>
            <ac:cxnSpMk id="34" creationId="{647328E3-C139-4AD4-84D0-C4229CEB9A7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8" creationId="{F5FA70C0-D052-4E1F-8277-57090751F85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9" creationId="{122EEB28-28F3-41F7-B327-19CF3D141721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42.540" v="4153" actId="14100"/>
          <ac:cxnSpMkLst>
            <pc:docMk/>
            <pc:sldMk cId="2554002464" sldId="640"/>
            <ac:cxnSpMk id="40" creationId="{55CA1F0A-24B4-465E-9229-9AD019502B9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1" creationId="{08AA186E-68E7-4AAC-9BBB-E49147FF1698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2" creationId="{7062A301-C241-44A5-82B6-D772B9F6DC5A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3" creationId="{D4E7C959-AD88-4DC5-8691-1A8552D3D951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1T09:48:18.007" v="9511" actId="20577"/>
        <pc:sldMkLst>
          <pc:docMk/>
          <pc:sldMk cId="910731103" sldId="641"/>
        </pc:sldMkLst>
        <pc:spChg chg="mod">
          <ac:chgData name="Goutay, Mathieu (Nokia - FR/Paris-Saclay)" userId="48a52a8d-9076-4076-bf85-c8a60d2cd642" providerId="ADAL" clId="{15D8BC48-EB1A-4202-B781-F3ADBF148833}" dt="2020-01-31T09:48:18.007" v="9511" actId="20577"/>
          <ac:spMkLst>
            <pc:docMk/>
            <pc:sldMk cId="910731103" sldId="641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28:56.904" v="8866" actId="1076"/>
        <pc:sldMkLst>
          <pc:docMk/>
          <pc:sldMk cId="3462155780" sldId="642"/>
        </pc:sldMkLst>
        <pc:spChg chg="mod">
          <ac:chgData name="Goutay, Mathieu (Nokia - FR/Paris-Saclay)" userId="48a52a8d-9076-4076-bf85-c8a60d2cd642" providerId="ADAL" clId="{15D8BC48-EB1A-4202-B781-F3ADBF148833}" dt="2020-01-31T09:09:29.620" v="8265"/>
          <ac:spMkLst>
            <pc:docMk/>
            <pc:sldMk cId="3462155780" sldId="642"/>
            <ac:spMk id="2" creationId="{EF053F77-8CCA-4CEF-B9A5-CA1E27CF254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4" creationId="{0F3D2D7E-C650-457D-8FE3-36350DB941F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01.142" v="8858" actId="14100"/>
          <ac:spMkLst>
            <pc:docMk/>
            <pc:sldMk cId="3462155780" sldId="642"/>
            <ac:spMk id="5" creationId="{405649DD-E58C-4CD0-8168-DDB757F6431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6" creationId="{AB85A440-B3EA-47B4-BEEF-56A8CFFD4AF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0.258" v="8861" actId="14100"/>
          <ac:spMkLst>
            <pc:docMk/>
            <pc:sldMk cId="3462155780" sldId="642"/>
            <ac:spMk id="7" creationId="{0843F2D5-65F6-44EB-9226-B9EFC5A29F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8" creationId="{819BCEB6-E85D-47A7-A756-4B08A1956210}"/>
          </ac:spMkLst>
        </pc:spChg>
        <pc:spChg chg="add del">
          <ac:chgData name="Goutay, Mathieu (Nokia - FR/Paris-Saclay)" userId="48a52a8d-9076-4076-bf85-c8a60d2cd642" providerId="ADAL" clId="{15D8BC48-EB1A-4202-B781-F3ADBF148833}" dt="2020-01-31T08:06:26.280" v="7466"/>
          <ac:spMkLst>
            <pc:docMk/>
            <pc:sldMk cId="3462155780" sldId="642"/>
            <ac:spMk id="9" creationId="{F675BB64-8298-4097-8C12-E01296CB191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48.441" v="8855"/>
          <ac:spMkLst>
            <pc:docMk/>
            <pc:sldMk cId="3462155780" sldId="642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3.940" v="8865" actId="1076"/>
          <ac:spMkLst>
            <pc:docMk/>
            <pc:sldMk cId="3462155780" sldId="642"/>
            <ac:spMk id="59" creationId="{039330D9-4A7D-406C-94D1-0496E1F116B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02.337" v="6708" actId="478"/>
          <ac:spMkLst>
            <pc:docMk/>
            <pc:sldMk cId="3462155780" sldId="642"/>
            <ac:spMk id="60" creationId="{14402112-E767-4DDE-8EE2-805C29D256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1" creationId="{D0E6EE55-95D9-44A5-9F71-6CAEEE71F3B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33.461" v="6714" actId="478"/>
          <ac:spMkLst>
            <pc:docMk/>
            <pc:sldMk cId="3462155780" sldId="642"/>
            <ac:spMk id="62" creationId="{81493F10-C8A3-4BA5-B1AE-D81A897B69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7:41.067" v="6654" actId="478"/>
          <ac:spMkLst>
            <pc:docMk/>
            <pc:sldMk cId="3462155780" sldId="642"/>
            <ac:spMk id="63" creationId="{4D6D265A-22F6-4E93-856F-E85ACEB97FA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3.110" v="8862" actId="1076"/>
          <ac:spMkLst>
            <pc:docMk/>
            <pc:sldMk cId="3462155780" sldId="642"/>
            <ac:spMk id="64" creationId="{555032BD-73CA-4B61-B671-3D6A1C040CB4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6.904" v="8866" actId="1076"/>
          <ac:spMkLst>
            <pc:docMk/>
            <pc:sldMk cId="3462155780" sldId="642"/>
            <ac:spMk id="65" creationId="{2452A7E6-F8E9-4637-97EC-8E01DA06285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6" creationId="{AEB2F3C8-261A-404B-980A-103C764F91D1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5.267" v="8864" actId="1076"/>
          <ac:spMkLst>
            <pc:docMk/>
            <pc:sldMk cId="3462155780" sldId="642"/>
            <ac:spMk id="67" creationId="{018B0533-DF7C-4AC8-8BAF-550B663B32D1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8" creationId="{5AEE46DD-3CFD-42F1-B345-EE2924FC5372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0T22:38:46.786" v="7307" actId="20577"/>
        <pc:sldMkLst>
          <pc:docMk/>
          <pc:sldMk cId="1320306200" sldId="643"/>
        </pc:sldMkLst>
        <pc:spChg chg="mod">
          <ac:chgData name="Goutay, Mathieu (Nokia - FR/Paris-Saclay)" userId="48a52a8d-9076-4076-bf85-c8a60d2cd642" providerId="ADAL" clId="{15D8BC48-EB1A-4202-B781-F3ADBF148833}" dt="2020-01-30T22:38:46.786" v="7307" actId="20577"/>
          <ac:spMkLst>
            <pc:docMk/>
            <pc:sldMk cId="1320306200" sldId="643"/>
            <ac:spMk id="3" creationId="{05C06059-DD3F-41E8-8983-528947086337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31:36.046" v="9074" actId="20577"/>
        <pc:sldMkLst>
          <pc:docMk/>
          <pc:sldMk cId="1331489607" sldId="644"/>
        </pc:sldMkLst>
        <pc:spChg chg="mod">
          <ac:chgData name="Goutay, Mathieu (Nokia - FR/Paris-Saclay)" userId="48a52a8d-9076-4076-bf85-c8a60d2cd642" providerId="ADAL" clId="{15D8BC48-EB1A-4202-B781-F3ADBF148833}" dt="2020-01-31T09:11:23.148" v="8283" actId="20577"/>
          <ac:spMkLst>
            <pc:docMk/>
            <pc:sldMk cId="1331489607" sldId="64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1:36.046" v="9074" actId="20577"/>
          <ac:spMkLst>
            <pc:docMk/>
            <pc:sldMk cId="1331489607" sldId="644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37:52.059" v="9193" actId="207"/>
        <pc:sldMkLst>
          <pc:docMk/>
          <pc:sldMk cId="4183375223" sldId="645"/>
        </pc:sldMkLst>
        <pc:spChg chg="mod">
          <ac:chgData name="Goutay, Mathieu (Nokia - FR/Paris-Saclay)" userId="48a52a8d-9076-4076-bf85-c8a60d2cd642" providerId="ADAL" clId="{15D8BC48-EB1A-4202-B781-F3ADBF148833}" dt="2020-01-31T08:55:34.541" v="8137" actId="20577"/>
          <ac:spMkLst>
            <pc:docMk/>
            <pc:sldMk cId="4183375223" sldId="64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7:52.059" v="9193" actId="207"/>
          <ac:spMkLst>
            <pc:docMk/>
            <pc:sldMk cId="4183375223" sldId="645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8:55:10.123" v="8131" actId="1076"/>
          <ac:spMkLst>
            <pc:docMk/>
            <pc:sldMk cId="4183375223" sldId="645"/>
            <ac:spMk id="13" creationId="{EB058EA4-03A9-4537-920F-072E3E4E2BE2}"/>
          </ac:spMkLst>
        </pc:spChg>
        <pc:graphicFrameChg chg="add del mod">
          <ac:chgData name="Goutay, Mathieu (Nokia - FR/Paris-Saclay)" userId="48a52a8d-9076-4076-bf85-c8a60d2cd642" providerId="ADAL" clId="{15D8BC48-EB1A-4202-B781-F3ADBF148833}" dt="2020-01-31T08:27:14.083" v="7493" actId="478"/>
          <ac:graphicFrameMkLst>
            <pc:docMk/>
            <pc:sldMk cId="4183375223" sldId="645"/>
            <ac:graphicFrameMk id="9" creationId="{5283BF19-B6CA-439B-8FFA-5543A44521C1}"/>
          </ac:graphicFrameMkLst>
        </pc:graphicFrameChg>
        <pc:graphicFrameChg chg="add del mod modGraphic">
          <ac:chgData name="Goutay, Mathieu (Nokia - FR/Paris-Saclay)" userId="48a52a8d-9076-4076-bf85-c8a60d2cd642" providerId="ADAL" clId="{15D8BC48-EB1A-4202-B781-F3ADBF148833}" dt="2020-01-31T08:27:40.611" v="7496" actId="478"/>
          <ac:graphicFrameMkLst>
            <pc:docMk/>
            <pc:sldMk cId="4183375223" sldId="645"/>
            <ac:graphicFrameMk id="10" creationId="{313DA8F4-A6F8-48AF-8819-9B30AE0FC395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8:51:24.126" v="8051" actId="207"/>
          <ac:graphicFrameMkLst>
            <pc:docMk/>
            <pc:sldMk cId="4183375223" sldId="645"/>
            <ac:graphicFrameMk id="12" creationId="{BD8254AD-6156-41D6-9055-5495B1F72C2E}"/>
          </ac:graphicFrameMkLst>
        </pc:graphicFrameChg>
      </pc:sldChg>
      <pc:sldChg chg="modSp add ord">
        <pc:chgData name="Goutay, Mathieu (Nokia - FR/Paris-Saclay)" userId="48a52a8d-9076-4076-bf85-c8a60d2cd642" providerId="ADAL" clId="{15D8BC48-EB1A-4202-B781-F3ADBF148833}" dt="2020-01-31T10:45:04.531" v="11466" actId="20577"/>
        <pc:sldMkLst>
          <pc:docMk/>
          <pc:sldMk cId="2384030869" sldId="646"/>
        </pc:sldMkLst>
        <pc:spChg chg="mod">
          <ac:chgData name="Goutay, Mathieu (Nokia - FR/Paris-Saclay)" userId="48a52a8d-9076-4076-bf85-c8a60d2cd642" providerId="ADAL" clId="{15D8BC48-EB1A-4202-B781-F3ADBF148833}" dt="2020-01-31T10:45:04.531" v="11466" actId="20577"/>
          <ac:spMkLst>
            <pc:docMk/>
            <pc:sldMk cId="2384030869" sldId="646"/>
            <ac:spMk id="2" creationId="{CA34718E-26E5-48D3-AD11-33B4E39CC3FA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0:43:40.686" v="11461" actId="207"/>
        <pc:sldMkLst>
          <pc:docMk/>
          <pc:sldMk cId="2189171596" sldId="647"/>
        </pc:sldMkLst>
        <pc:spChg chg="mod">
          <ac:chgData name="Goutay, Mathieu (Nokia - FR/Paris-Saclay)" userId="48a52a8d-9076-4076-bf85-c8a60d2cd642" providerId="ADAL" clId="{15D8BC48-EB1A-4202-B781-F3ADBF148833}" dt="2020-01-31T09:08:04.263" v="8232" actId="20577"/>
          <ac:spMkLst>
            <pc:docMk/>
            <pc:sldMk cId="2189171596" sldId="647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07:57.884" v="8223" actId="20577"/>
          <ac:spMkLst>
            <pc:docMk/>
            <pc:sldMk cId="2189171596" sldId="647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33:05.629" v="9095" actId="20577"/>
          <ac:spMkLst>
            <pc:docMk/>
            <pc:sldMk cId="2189171596" sldId="647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0" creationId="{CB87C9A8-68F6-45CE-AFEF-3FD5729090D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2" creationId="{69CDF4EA-5160-4FDC-9622-E80907BEE97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3" creationId="{2EE54DE9-E020-4BB7-82C5-E363EAE1F39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5" creationId="{C7E06267-5CCD-476D-84AB-82D7697D9392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4.593" v="9309" actId="1076"/>
          <ac:spMkLst>
            <pc:docMk/>
            <pc:sldMk cId="2189171596" sldId="647"/>
            <ac:spMk id="16" creationId="{186BE192-53FA-43B8-B2FE-22E5C08CB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0.128" v="9304" actId="1076"/>
          <ac:spMkLst>
            <pc:docMk/>
            <pc:sldMk cId="2189171596" sldId="647"/>
            <ac:spMk id="17" creationId="{427E2EFE-048E-4B4F-A48B-2766A4C1F96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7.995" v="9101" actId="478"/>
          <ac:spMkLst>
            <pc:docMk/>
            <pc:sldMk cId="2189171596" sldId="647"/>
            <ac:spMk id="18" creationId="{BB4D9995-7BF8-4D72-ACCD-451150DF340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6.579" v="9100" actId="478"/>
          <ac:spMkLst>
            <pc:docMk/>
            <pc:sldMk cId="2189171596" sldId="647"/>
            <ac:spMk id="19" creationId="{048EEBA7-CFB3-4D78-99FD-930F825C684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3:58.415" v="9129" actId="1076"/>
          <ac:spMkLst>
            <pc:docMk/>
            <pc:sldMk cId="2189171596" sldId="647"/>
            <ac:spMk id="20" creationId="{C1E6A0BA-D321-4C00-BDAE-F79D1048BE1D}"/>
          </ac:spMkLst>
        </pc:spChg>
        <pc:spChg chg="add del">
          <ac:chgData name="Goutay, Mathieu (Nokia - FR/Paris-Saclay)" userId="48a52a8d-9076-4076-bf85-c8a60d2cd642" providerId="ADAL" clId="{15D8BC48-EB1A-4202-B781-F3ADBF148833}" dt="2020-01-31T09:33:44.643" v="9113"/>
          <ac:spMkLst>
            <pc:docMk/>
            <pc:sldMk cId="2189171596" sldId="647"/>
            <ac:spMk id="21" creationId="{BEC463DD-6FD4-42FD-8E14-4E0A74DEB54D}"/>
          </ac:spMkLst>
        </pc:spChg>
        <pc:graphicFrameChg chg="add mod modGraphic">
          <ac:chgData name="Goutay, Mathieu (Nokia - FR/Paris-Saclay)" userId="48a52a8d-9076-4076-bf85-c8a60d2cd642" providerId="ADAL" clId="{15D8BC48-EB1A-4202-B781-F3ADBF148833}" dt="2020-01-31T10:43:40.686" v="11461" actId="207"/>
          <ac:graphicFrameMkLst>
            <pc:docMk/>
            <pc:sldMk cId="2189171596" sldId="647"/>
            <ac:graphicFrameMk id="9" creationId="{5B0E5589-CAA6-4CC1-9F30-01E11277C629}"/>
          </ac:graphicFrameMkLst>
        </pc:graphicFrameChg>
      </pc:sldChg>
      <pc:sldChg chg="addSp delSp modSp add">
        <pc:chgData name="Goutay, Mathieu (Nokia - FR/Paris-Saclay)" userId="48a52a8d-9076-4076-bf85-c8a60d2cd642" providerId="ADAL" clId="{15D8BC48-EB1A-4202-B781-F3ADBF148833}" dt="2020-01-31T09:45:23.801" v="9448" actId="1076"/>
        <pc:sldMkLst>
          <pc:docMk/>
          <pc:sldMk cId="1406490257" sldId="648"/>
        </pc:sldMkLst>
        <pc:spChg chg="mod">
          <ac:chgData name="Goutay, Mathieu (Nokia - FR/Paris-Saclay)" userId="48a52a8d-9076-4076-bf85-c8a60d2cd642" providerId="ADAL" clId="{15D8BC48-EB1A-4202-B781-F3ADBF148833}" dt="2020-01-31T09:38:24.587" v="9249" actId="14100"/>
          <ac:spMkLst>
            <pc:docMk/>
            <pc:sldMk cId="1406490257" sldId="64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0" creationId="{CB87C9A8-68F6-45CE-AFEF-3FD5729090D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2" creationId="{69CDF4EA-5160-4FDC-9622-E80907BEE97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3" creationId="{2EE54DE9-E020-4BB7-82C5-E363EAE1F39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5" creationId="{C7E06267-5CCD-476D-84AB-82D7697D9392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5.698" v="9134" actId="478"/>
          <ac:spMkLst>
            <pc:docMk/>
            <pc:sldMk cId="1406490257" sldId="648"/>
            <ac:spMk id="16" creationId="{186BE192-53FA-43B8-B2FE-22E5C08CB3E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7.843" v="9135" actId="478"/>
          <ac:spMkLst>
            <pc:docMk/>
            <pc:sldMk cId="1406490257" sldId="648"/>
            <ac:spMk id="17" creationId="{427E2EFE-048E-4B4F-A48B-2766A4C1F96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8" creationId="{608C1C1C-F543-47E0-AF62-D8BBAEB6ED9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9" creationId="{8A791823-B632-4D96-B7B6-D338ACC2832A}"/>
          </ac:spMkLst>
        </pc:spChg>
        <pc:spChg chg="del">
          <ac:chgData name="Goutay, Mathieu (Nokia - FR/Paris-Saclay)" userId="48a52a8d-9076-4076-bf85-c8a60d2cd642" providerId="ADAL" clId="{15D8BC48-EB1A-4202-B781-F3ADBF148833}" dt="2020-01-31T09:36:59.696" v="9132" actId="478"/>
          <ac:spMkLst>
            <pc:docMk/>
            <pc:sldMk cId="1406490257" sldId="648"/>
            <ac:spMk id="20" creationId="{C1E6A0BA-D321-4C00-BDAE-F79D1048BE1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2" creationId="{04336E23-F6F9-43C7-AEED-FD16E7A29D9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3" creationId="{3BC87A46-CE54-45C0-9CAB-913131AE470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5" creationId="{7B121421-C4F8-4E42-BCC0-DFE42E6CF079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6" creationId="{11E86DF2-F9EF-4E68-837E-10FB1D639217}"/>
          </ac:spMkLst>
        </pc:spChg>
        <pc:graphicFrameChg chg="del">
          <ac:chgData name="Goutay, Mathieu (Nokia - FR/Paris-Saclay)" userId="48a52a8d-9076-4076-bf85-c8a60d2cd642" providerId="ADAL" clId="{15D8BC48-EB1A-4202-B781-F3ADBF148833}" dt="2020-01-31T09:37:04.066" v="9133" actId="478"/>
          <ac:graphicFrameMkLst>
            <pc:docMk/>
            <pc:sldMk cId="1406490257" sldId="648"/>
            <ac:graphicFrameMk id="9" creationId="{5B0E5589-CAA6-4CC1-9F30-01E11277C629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9:45:23.801" v="9448" actId="1076"/>
          <ac:graphicFrameMkLst>
            <pc:docMk/>
            <pc:sldMk cId="1406490257" sldId="648"/>
            <ac:graphicFrameMk id="14" creationId="{19CF22A4-F309-41A6-984F-1AF0B04A4194}"/>
          </ac:graphicFrameMkLst>
        </pc:graphicFrameChg>
        <pc:picChg chg="add mod">
          <ac:chgData name="Goutay, Mathieu (Nokia - FR/Paris-Saclay)" userId="48a52a8d-9076-4076-bf85-c8a60d2cd642" providerId="ADAL" clId="{15D8BC48-EB1A-4202-B781-F3ADBF148833}" dt="2020-01-31T09:45:23.801" v="9448" actId="1076"/>
          <ac:picMkLst>
            <pc:docMk/>
            <pc:sldMk cId="1406490257" sldId="648"/>
            <ac:picMk id="1026" creationId="{169C296F-0896-4EC3-95E6-807279B6204D}"/>
          </ac:picMkLst>
        </pc:picChg>
      </pc:sldChg>
      <pc:sldChg chg="add del">
        <pc:chgData name="Goutay, Mathieu (Nokia - FR/Paris-Saclay)" userId="48a52a8d-9076-4076-bf85-c8a60d2cd642" providerId="ADAL" clId="{15D8BC48-EB1A-4202-B781-F3ADBF148833}" dt="2020-01-31T09:47:11.580" v="9452" actId="2696"/>
        <pc:sldMkLst>
          <pc:docMk/>
          <pc:sldMk cId="4173134642" sldId="649"/>
        </pc:sldMkLst>
      </pc:sldChg>
      <pc:sldChg chg="modSp add ord">
        <pc:chgData name="Goutay, Mathieu (Nokia - FR/Paris-Saclay)" userId="48a52a8d-9076-4076-bf85-c8a60d2cd642" providerId="ADAL" clId="{15D8BC48-EB1A-4202-B781-F3ADBF148833}" dt="2020-01-31T09:51:34.699" v="9661" actId="20577"/>
        <pc:sldMkLst>
          <pc:docMk/>
          <pc:sldMk cId="966279657" sldId="650"/>
        </pc:sldMkLst>
        <pc:spChg chg="mod">
          <ac:chgData name="Goutay, Mathieu (Nokia - FR/Paris-Saclay)" userId="48a52a8d-9076-4076-bf85-c8a60d2cd642" providerId="ADAL" clId="{15D8BC48-EB1A-4202-B781-F3ADBF148833}" dt="2020-01-31T09:47:30.725" v="9488" actId="20577"/>
          <ac:spMkLst>
            <pc:docMk/>
            <pc:sldMk cId="966279657" sldId="650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47:21.662" v="9479" actId="20577"/>
          <ac:spMkLst>
            <pc:docMk/>
            <pc:sldMk cId="966279657" sldId="650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51:34.699" v="9661" actId="20577"/>
          <ac:spMkLst>
            <pc:docMk/>
            <pc:sldMk cId="966279657" sldId="650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10:06:23.793" v="10281"/>
        <pc:sldMkLst>
          <pc:docMk/>
          <pc:sldMk cId="2846115353" sldId="651"/>
        </pc:sldMkLst>
        <pc:spChg chg="add mod">
          <ac:chgData name="Goutay, Mathieu (Nokia - FR/Paris-Saclay)" userId="48a52a8d-9076-4076-bf85-c8a60d2cd642" providerId="ADAL" clId="{15D8BC48-EB1A-4202-B781-F3ADBF148833}" dt="2020-01-31T10:06:23.793" v="10281"/>
          <ac:spMkLst>
            <pc:docMk/>
            <pc:sldMk cId="2846115353" sldId="651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10:03:21.746" v="10232" actId="20577"/>
          <ac:spMkLst>
            <pc:docMk/>
            <pc:sldMk cId="2846115353" sldId="651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59" creationId="{C12A9788-7309-4AC8-98FC-8223B40BAA9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0" creationId="{B940DD8A-706C-48C0-9896-33BFE4D1BE9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1" creationId="{DA4C3389-0BCF-4C50-873D-C72E542B708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2" creationId="{3E11634C-4D8A-4A9C-940F-1F83FC7B4474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10:41:33.827" v="11421" actId="207"/>
        <pc:sldMkLst>
          <pc:docMk/>
          <pc:sldMk cId="559991199" sldId="652"/>
        </pc:sldMkLst>
        <pc:spChg chg="mod">
          <ac:chgData name="Goutay, Mathieu (Nokia - FR/Paris-Saclay)" userId="48a52a8d-9076-4076-bf85-c8a60d2cd642" providerId="ADAL" clId="{15D8BC48-EB1A-4202-B781-F3ADBF148833}" dt="2020-01-31T10:10:18.969" v="10439" actId="207"/>
          <ac:spMkLst>
            <pc:docMk/>
            <pc:sldMk cId="559991199" sldId="652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0:41:33.827" v="11421" actId="207"/>
          <ac:spMkLst>
            <pc:docMk/>
            <pc:sldMk cId="559991199" sldId="652"/>
            <ac:spMk id="4" creationId="{B9BE4E68-35D1-42C0-8B8F-D1BA384D4481}"/>
          </ac:spMkLst>
        </pc:spChg>
        <pc:spChg chg="mod">
          <ac:chgData name="Goutay, Mathieu (Nokia - FR/Paris-Saclay)" userId="48a52a8d-9076-4076-bf85-c8a60d2cd642" providerId="ADAL" clId="{15D8BC48-EB1A-4202-B781-F3ADBF148833}" dt="2020-01-31T10:22:57.374" v="10676" actId="1076"/>
          <ac:spMkLst>
            <pc:docMk/>
            <pc:sldMk cId="559991199" sldId="652"/>
            <ac:spMk id="58" creationId="{957715F2-4CE4-4FC1-95E4-BDAD4C8C067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9.727" v="10330" actId="478"/>
          <ac:spMkLst>
            <pc:docMk/>
            <pc:sldMk cId="559991199" sldId="652"/>
            <ac:spMk id="59" creationId="{C12A9788-7309-4AC8-98FC-8223B40BAA9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6.691" v="10329" actId="478"/>
          <ac:spMkLst>
            <pc:docMk/>
            <pc:sldMk cId="559991199" sldId="652"/>
            <ac:spMk id="60" creationId="{B940DD8A-706C-48C0-9896-33BFE4D1BE93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07:40.872" v="10332" actId="478"/>
          <ac:spMkLst>
            <pc:docMk/>
            <pc:sldMk cId="559991199" sldId="652"/>
            <ac:spMk id="61" creationId="{DA4C3389-0BCF-4C50-873D-C72E542B7083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42.130" v="10333" actId="478"/>
          <ac:spMkLst>
            <pc:docMk/>
            <pc:sldMk cId="559991199" sldId="652"/>
            <ac:spMk id="62" creationId="{3E11634C-4D8A-4A9C-940F-1F83FC7B4474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31T10:18:55.815" v="10643" actId="478"/>
          <ac:picMkLst>
            <pc:docMk/>
            <pc:sldMk cId="559991199" sldId="652"/>
            <ac:picMk id="5" creationId="{57504F86-CFED-4831-AC78-2E71742989BF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9:30.611" v="10648" actId="478"/>
          <ac:picMkLst>
            <pc:docMk/>
            <pc:sldMk cId="559991199" sldId="652"/>
            <ac:picMk id="6" creationId="{12DF84A9-4998-4E29-9905-3C4555709D2E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19:32.637" v="10650"/>
          <ac:picMkLst>
            <pc:docMk/>
            <pc:sldMk cId="559991199" sldId="652"/>
            <ac:picMk id="7" creationId="{5CF89C0B-32E0-4E18-9C19-01C75183091C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22:45.321" v="10674" actId="14100"/>
          <ac:picMkLst>
            <pc:docMk/>
            <pc:sldMk cId="559991199" sldId="652"/>
            <ac:picMk id="8" creationId="{82E8BAE6-29DC-4D1F-8655-EF67B6C57D81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7:55.686" v="10629" actId="478"/>
          <ac:picMkLst>
            <pc:docMk/>
            <pc:sldMk cId="559991199" sldId="652"/>
            <ac:picMk id="2050" creationId="{DC82EA35-521C-4767-9818-32B76E5BD163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0:40:59.450" v="11384" actId="1076"/>
        <pc:sldMkLst>
          <pc:docMk/>
          <pc:sldMk cId="1957670321" sldId="653"/>
        </pc:sldMkLst>
        <pc:spChg chg="mod">
          <ac:chgData name="Goutay, Mathieu (Nokia - FR/Paris-Saclay)" userId="48a52a8d-9076-4076-bf85-c8a60d2cd642" providerId="ADAL" clId="{15D8BC48-EB1A-4202-B781-F3ADBF148833}" dt="2020-01-31T10:28:21.092" v="10850" actId="207"/>
          <ac:spMkLst>
            <pc:docMk/>
            <pc:sldMk cId="1957670321" sldId="653"/>
            <ac:spMk id="4" creationId="{B9BE4E68-35D1-42C0-8B8F-D1BA384D448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5" creationId="{55A93A03-8D63-4FA3-B133-BE435D94BFD8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36:43.437" v="11305" actId="20577"/>
          <ac:spMkLst>
            <pc:docMk/>
            <pc:sldMk cId="1957670321" sldId="653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0" creationId="{C59E3DB1-490F-4069-B55A-37847ADF416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1" creationId="{637C74FB-302D-405B-B667-C75406E1E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2" creationId="{4B11D378-1912-4A7D-9D3C-D01CE598181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3" creationId="{5225122C-10A4-4BA8-B6C7-E16A213036D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4" creationId="{A36F6B1D-B5F0-469D-8FC7-E62A3D852282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5" creationId="{E702547D-8AB2-434A-AB82-EA2FD221615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6" creationId="{FE996770-CCA8-4216-B441-5FAFCE5AA280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7" creationId="{FC87F36C-8DF9-4E50-B6CA-787B1878E0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8" creationId="{E97B7546-9A8E-49FA-B4D7-AABBA6A685E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9" creationId="{9BAC42E9-269B-49DE-9D82-1DBBC7E47BC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0" creationId="{CB66BB48-16BC-427F-AB71-D323B2D1B7D5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1" creationId="{8AFBF8CA-FDF9-4A65-B0D1-7C9F91F335B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42.361" v="11381" actId="478"/>
          <ac:spMkLst>
            <pc:docMk/>
            <pc:sldMk cId="1957670321" sldId="653"/>
            <ac:spMk id="22" creationId="{4DCC2C31-B938-432B-A0A3-A30F532E79F3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3" creationId="{1E6D9A90-B057-4D78-A4C3-061C9739F82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4" creationId="{F0EBAF63-C104-41D5-B483-AF279BB35A1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5" creationId="{CD18EC8F-8408-4699-B112-FFD5746D4256}"/>
          </ac:spMkLst>
        </pc:spChg>
        <pc:spChg chg="mod">
          <ac:chgData name="Goutay, Mathieu (Nokia - FR/Paris-Saclay)" userId="48a52a8d-9076-4076-bf85-c8a60d2cd642" providerId="ADAL" clId="{15D8BC48-EB1A-4202-B781-F3ADBF148833}" dt="2020-01-31T10:24:32.274" v="10696" actId="1076"/>
          <ac:spMkLst>
            <pc:docMk/>
            <pc:sldMk cId="1957670321" sldId="653"/>
            <ac:spMk id="58" creationId="{957715F2-4CE4-4FC1-95E4-BDAD4C8C0677}"/>
          </ac:spMkLst>
        </pc:spChg>
        <pc:picChg chg="del">
          <ac:chgData name="Goutay, Mathieu (Nokia - FR/Paris-Saclay)" userId="48a52a8d-9076-4076-bf85-c8a60d2cd642" providerId="ADAL" clId="{15D8BC48-EB1A-4202-B781-F3ADBF148833}" dt="2020-01-31T10:23:14.851" v="10678" actId="478"/>
          <ac:picMkLst>
            <pc:docMk/>
            <pc:sldMk cId="1957670321" sldId="653"/>
            <ac:picMk id="8" creationId="{82E8BAE6-29DC-4D1F-8655-EF67B6C57D81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40:59.450" v="11384" actId="1076"/>
          <ac:picMkLst>
            <pc:docMk/>
            <pc:sldMk cId="1957670321" sldId="653"/>
            <ac:picMk id="9" creationId="{2208DAB0-7F21-49CF-8338-E6EAFB0743CA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1:03:42.607" v="12394" actId="1076"/>
        <pc:sldMkLst>
          <pc:docMk/>
          <pc:sldMk cId="3781503179" sldId="654"/>
        </pc:sldMkLst>
        <pc:spChg chg="mod">
          <ac:chgData name="Goutay, Mathieu (Nokia - FR/Paris-Saclay)" userId="48a52a8d-9076-4076-bf85-c8a60d2cd642" providerId="ADAL" clId="{15D8BC48-EB1A-4202-B781-F3ADBF148833}" dt="2020-01-31T10:46:59.787" v="11568" actId="20577"/>
          <ac:spMkLst>
            <pc:docMk/>
            <pc:sldMk cId="3781503179" sldId="65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1:03:34.088" v="12391" actId="255"/>
          <ac:spMkLst>
            <pc:docMk/>
            <pc:sldMk cId="3781503179" sldId="654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5" creationId="{55A93A03-8D63-4FA3-B133-BE435D94BFD8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4.893" v="11424" actId="478"/>
          <ac:spMkLst>
            <pc:docMk/>
            <pc:sldMk cId="3781503179" sldId="654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1:03:42.607" v="12394" actId="1076"/>
          <ac:spMkLst>
            <pc:docMk/>
            <pc:sldMk cId="3781503179" sldId="654"/>
            <ac:spMk id="8" creationId="{C6676DB9-C8BC-435B-9F53-8A76AB4F1A60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0" creationId="{C59E3DB1-490F-4069-B55A-37847ADF416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1" creationId="{637C74FB-302D-405B-B667-C75406E1E3E7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2" creationId="{4B11D378-1912-4A7D-9D3C-D01CE598181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3" creationId="{5225122C-10A4-4BA8-B6C7-E16A213036D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4" creationId="{A36F6B1D-B5F0-469D-8FC7-E62A3D852282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1.879" v="11319" actId="478"/>
          <ac:spMkLst>
            <pc:docMk/>
            <pc:sldMk cId="3781503179" sldId="654"/>
            <ac:spMk id="15" creationId="{E702547D-8AB2-434A-AB82-EA2FD2216151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3.385" v="11320" actId="478"/>
          <ac:spMkLst>
            <pc:docMk/>
            <pc:sldMk cId="3781503179" sldId="654"/>
            <ac:spMk id="16" creationId="{FE996770-CCA8-4216-B441-5FAFCE5AA280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5.530" v="11322" actId="478"/>
          <ac:spMkLst>
            <pc:docMk/>
            <pc:sldMk cId="3781503179" sldId="654"/>
            <ac:spMk id="17" creationId="{FC87F36C-8DF9-4E50-B6CA-787B1878E0EB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4.972" v="11321" actId="478"/>
          <ac:spMkLst>
            <pc:docMk/>
            <pc:sldMk cId="3781503179" sldId="654"/>
            <ac:spMk id="18" creationId="{E97B7546-9A8E-49FA-B4D7-AABBA6A685EE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3.602" v="11423" actId="478"/>
          <ac:spMkLst>
            <pc:docMk/>
            <pc:sldMk cId="3781503179" sldId="654"/>
            <ac:spMk id="58" creationId="{957715F2-4CE4-4FC1-95E4-BDAD4C8C0677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1:03:39.516" v="12393" actId="1076"/>
          <ac:picMkLst>
            <pc:docMk/>
            <pc:sldMk cId="3781503179" sldId="654"/>
            <ac:picMk id="6" creationId="{4AFBF8B5-69A5-4B7B-BED2-88254633BC48}"/>
          </ac:picMkLst>
        </pc:picChg>
        <pc:picChg chg="del">
          <ac:chgData name="Goutay, Mathieu (Nokia - FR/Paris-Saclay)" userId="48a52a8d-9076-4076-bf85-c8a60d2cd642" providerId="ADAL" clId="{15D8BC48-EB1A-4202-B781-F3ADBF148833}" dt="2020-01-31T10:41:49.847" v="11422" actId="478"/>
          <ac:picMkLst>
            <pc:docMk/>
            <pc:sldMk cId="3781503179" sldId="654"/>
            <ac:picMk id="9" creationId="{2208DAB0-7F21-49CF-8338-E6EAFB0743CA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47:27.303" v="11570"/>
          <ac:picMkLst>
            <pc:docMk/>
            <pc:sldMk cId="3781503179" sldId="654"/>
            <ac:picMk id="3074" creationId="{E1A67B8B-C034-494B-83C3-057864EA0D15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2:11:35.377" v="13541" actId="1076"/>
        <pc:sldMkLst>
          <pc:docMk/>
          <pc:sldMk cId="2614034097" sldId="655"/>
        </pc:sldMkLst>
        <pc:spChg chg="mod">
          <ac:chgData name="Goutay, Mathieu (Nokia - FR/Paris-Saclay)" userId="48a52a8d-9076-4076-bf85-c8a60d2cd642" providerId="ADAL" clId="{15D8BC48-EB1A-4202-B781-F3ADBF148833}" dt="2020-01-31T12:11:33.862" v="13540" actId="1076"/>
          <ac:spMkLst>
            <pc:docMk/>
            <pc:sldMk cId="2614034097" sldId="655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1:04:41.813" v="12397" actId="478"/>
          <ac:spMkLst>
            <pc:docMk/>
            <pc:sldMk cId="2614034097" sldId="655"/>
            <ac:spMk id="8" creationId="{C6676DB9-C8BC-435B-9F53-8A76AB4F1A60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2:11:35.377" v="13541" actId="1076"/>
          <ac:picMkLst>
            <pc:docMk/>
            <pc:sldMk cId="2614034097" sldId="655"/>
            <ac:picMk id="5" creationId="{B7E62A08-5A39-4563-B558-48958074140A}"/>
          </ac:picMkLst>
        </pc:picChg>
        <pc:picChg chg="del">
          <ac:chgData name="Goutay, Mathieu (Nokia - FR/Paris-Saclay)" userId="48a52a8d-9076-4076-bf85-c8a60d2cd642" providerId="ADAL" clId="{15D8BC48-EB1A-4202-B781-F3ADBF148833}" dt="2020-01-31T11:04:39.714" v="12396" actId="478"/>
          <ac:picMkLst>
            <pc:docMk/>
            <pc:sldMk cId="2614034097" sldId="655"/>
            <ac:picMk id="6" creationId="{4AFBF8B5-69A5-4B7B-BED2-88254633BC48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2:10:20.118" v="13525" actId="478"/>
          <ac:picMkLst>
            <pc:docMk/>
            <pc:sldMk cId="2614034097" sldId="655"/>
            <ac:picMk id="7" creationId="{41528C28-E2EF-4066-B167-DF5D78AD3296}"/>
          </ac:picMkLst>
        </pc:picChg>
      </pc:sldChg>
      <pc:sldChg chg="modSp add">
        <pc:chgData name="Goutay, Mathieu (Nokia - FR/Paris-Saclay)" userId="48a52a8d-9076-4076-bf85-c8a60d2cd642" providerId="ADAL" clId="{15D8BC48-EB1A-4202-B781-F3ADBF148833}" dt="2020-01-31T12:12:14.920" v="13569" actId="20577"/>
        <pc:sldMkLst>
          <pc:docMk/>
          <pc:sldMk cId="2836934784" sldId="656"/>
        </pc:sldMkLst>
        <pc:spChg chg="mod">
          <ac:chgData name="Goutay, Mathieu (Nokia - FR/Paris-Saclay)" userId="48a52a8d-9076-4076-bf85-c8a60d2cd642" providerId="ADAL" clId="{15D8BC48-EB1A-4202-B781-F3ADBF148833}" dt="2020-01-31T12:12:14.920" v="13569" actId="20577"/>
          <ac:spMkLst>
            <pc:docMk/>
            <pc:sldMk cId="2836934784" sldId="656"/>
            <ac:spMk id="3" creationId="{05C06059-DD3F-41E8-8983-528947086337}"/>
          </ac:spMkLst>
        </pc:spChg>
      </pc:sldChg>
      <pc:sldChg chg="addSp delSp modSp add del ord">
        <pc:chgData name="Goutay, Mathieu (Nokia - FR/Paris-Saclay)" userId="48a52a8d-9076-4076-bf85-c8a60d2cd642" providerId="ADAL" clId="{15D8BC48-EB1A-4202-B781-F3ADBF148833}" dt="2020-01-31T12:07:08.061" v="13501" actId="2696"/>
        <pc:sldMkLst>
          <pc:docMk/>
          <pc:sldMk cId="3869891732" sldId="656"/>
        </pc:sldMkLst>
        <pc:spChg chg="add del mod">
          <ac:chgData name="Goutay, Mathieu (Nokia - FR/Paris-Saclay)" userId="48a52a8d-9076-4076-bf85-c8a60d2cd642" providerId="ADAL" clId="{15D8BC48-EB1A-4202-B781-F3ADBF148833}" dt="2020-01-31T11:54:14.851" v="12709" actId="1076"/>
          <ac:spMkLst>
            <pc:docMk/>
            <pc:sldMk cId="3869891732" sldId="656"/>
            <ac:spMk id="4" creationId="{B9BE4E68-35D1-42C0-8B8F-D1BA384D4481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5" creationId="{B803A3C5-7C99-4738-8581-AFA6FD615DD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7" creationId="{9093A2D1-29EA-47A4-AA54-8507B01DE3ED}"/>
          </ac:spMkLst>
        </pc:spChg>
        <pc:spChg chg="add del">
          <ac:chgData name="Goutay, Mathieu (Nokia - FR/Paris-Saclay)" userId="48a52a8d-9076-4076-bf85-c8a60d2cd642" providerId="ADAL" clId="{15D8BC48-EB1A-4202-B781-F3ADBF148833}" dt="2020-01-31T11:07:55.721" v="12592" actId="478"/>
          <ac:spMkLst>
            <pc:docMk/>
            <pc:sldMk cId="3869891732" sldId="656"/>
            <ac:spMk id="8" creationId="{C6676DB9-C8BC-435B-9F53-8A76AB4F1A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10:29.325" v="12666" actId="478"/>
          <ac:spMkLst>
            <pc:docMk/>
            <pc:sldMk cId="3869891732" sldId="656"/>
            <ac:spMk id="9" creationId="{577205BF-08C6-40E1-A008-5EB77BACCE8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0" creationId="{4CE0062D-BBDE-4C74-8624-753F59D1F9F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1" creationId="{09C94DD6-8A3F-49C8-A42F-2AAC155FEAC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2" creationId="{1E42F17E-47BC-4C39-9611-30091F00CACD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1:07:49.248" v="12579" actId="478"/>
          <ac:picMkLst>
            <pc:docMk/>
            <pc:sldMk cId="3869891732" sldId="656"/>
            <ac:picMk id="6" creationId="{4AFBF8B5-69A5-4B7B-BED2-88254633BC48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1:54:47.453" v="12717" actId="1076"/>
          <ac:picMkLst>
            <pc:docMk/>
            <pc:sldMk cId="3869891732" sldId="656"/>
            <ac:picMk id="14" creationId="{BD32700B-2A0D-4B64-B911-9C99F6F3D602}"/>
          </ac:picMkLst>
        </pc:picChg>
      </pc:sldChg>
      <pc:sldChg chg="addSp delSp modSp add del">
        <pc:chgData name="Goutay, Mathieu (Nokia - FR/Paris-Saclay)" userId="48a52a8d-9076-4076-bf85-c8a60d2cd642" providerId="ADAL" clId="{15D8BC48-EB1A-4202-B781-F3ADBF148833}" dt="2020-01-31T12:18:32.422" v="13688" actId="2696"/>
        <pc:sldMkLst>
          <pc:docMk/>
          <pc:sldMk cId="3916797135" sldId="657"/>
        </pc:sldMkLst>
        <pc:spChg chg="mod">
          <ac:chgData name="Goutay, Mathieu (Nokia - FR/Paris-Saclay)" userId="48a52a8d-9076-4076-bf85-c8a60d2cd642" providerId="ADAL" clId="{15D8BC48-EB1A-4202-B781-F3ADBF148833}" dt="2020-01-31T12:17:40.812" v="13676" actId="1076"/>
          <ac:spMkLst>
            <pc:docMk/>
            <pc:sldMk cId="3916797135" sldId="65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1T12:14:09" v="13580" actId="478"/>
          <ac:spMkLst>
            <pc:docMk/>
            <pc:sldMk cId="3916797135" sldId="657"/>
            <ac:spMk id="3" creationId="{05C06059-DD3F-41E8-8983-52894708633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2:14:11.183" v="13581" actId="478"/>
          <ac:spMkLst>
            <pc:docMk/>
            <pc:sldMk cId="3916797135" sldId="657"/>
            <ac:spMk id="5" creationId="{DB99EC10-FF17-4F0D-8983-2AA92064EC84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2:18:49.541" v="13689" actId="1076"/>
        <pc:sldMkLst>
          <pc:docMk/>
          <pc:sldMk cId="2358325049" sldId="658"/>
        </pc:sldMkLst>
        <pc:spChg chg="del">
          <ac:chgData name="Goutay, Mathieu (Nokia - FR/Paris-Saclay)" userId="48a52a8d-9076-4076-bf85-c8a60d2cd642" providerId="ADAL" clId="{15D8BC48-EB1A-4202-B781-F3ADBF148833}" dt="2020-01-31T12:18:02.387" v="13679" actId="478"/>
          <ac:spMkLst>
            <pc:docMk/>
            <pc:sldMk cId="2358325049" sldId="658"/>
            <ac:spMk id="2" creationId="{CA34718E-26E5-48D3-AD11-33B4E39CC3FA}"/>
          </ac:spMkLst>
        </pc:spChg>
        <pc:spChg chg="add del">
          <ac:chgData name="Goutay, Mathieu (Nokia - FR/Paris-Saclay)" userId="48a52a8d-9076-4076-bf85-c8a60d2cd642" providerId="ADAL" clId="{15D8BC48-EB1A-4202-B781-F3ADBF148833}" dt="2020-01-31T12:18:06.023" v="13681"/>
          <ac:spMkLst>
            <pc:docMk/>
            <pc:sldMk cId="2358325049" sldId="658"/>
            <ac:spMk id="3" creationId="{370AF952-F1FC-40E9-B32D-BAC44274F5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2:18:49.541" v="13689" actId="1076"/>
          <ac:spMkLst>
            <pc:docMk/>
            <pc:sldMk cId="2358325049" sldId="658"/>
            <ac:spMk id="5" creationId="{FC575E82-675A-4800-A771-D8820A8310D8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2:18:12.814" v="13683"/>
          <ac:picMkLst>
            <pc:docMk/>
            <pc:sldMk cId="2358325049" sldId="658"/>
            <ac:picMk id="4" creationId="{3D8531F6-155F-4E6D-B7CF-6CF40FCA4B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5227F6-9860-4A2D-9571-01BAA700D6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3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01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95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3EFDFB-9E84-4E7A-9B1A-8614A13F54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80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1_Gray Text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F0032-1FCA-4B2C-8C07-EB34104602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1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2_Gray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D720D9-35C6-48BF-9E4A-A24CD4C5D8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4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headline</a:t>
            </a:r>
            <a:endParaRPr lang="en-US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64574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3AA03-9182-4020-9712-8EFA1E315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26E837-3C1D-49A5-8F7E-F6B8F9D1FF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920C8E0-2BA3-45B9-8A9F-1B9E5915743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67A9F-921B-4223-80D7-13C99F13238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6" r:id="rId5"/>
    <p:sldLayoutId id="2147483731" r:id="rId6"/>
    <p:sldLayoutId id="2147483732" r:id="rId7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71735-791C-4C86-B964-113630BA5A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FC3C1-A1BA-4DF0-9B69-B66C66D287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8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72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9" r:id="rId2"/>
    <p:sldLayoutId id="2147483720" r:id="rId3"/>
    <p:sldLayoutId id="2147483721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goutay.github.i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9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image" Target="../media/image3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6.png"/><Relationship Id="rId10" Type="http://schemas.openxmlformats.org/officeDocument/2006/relationships/image" Target="../media/image27.png"/><Relationship Id="rId19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26.png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9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image" Target="../media/image4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6.png"/><Relationship Id="rId10" Type="http://schemas.openxmlformats.org/officeDocument/2006/relationships/image" Target="../media/image27.png"/><Relationship Id="rId19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26.png"/><Relationship Id="rId1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9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image" Target="../media/image42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6.png"/><Relationship Id="rId10" Type="http://schemas.openxmlformats.org/officeDocument/2006/relationships/image" Target="../media/image27.png"/><Relationship Id="rId19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26.png"/><Relationship Id="rId1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11" Type="http://schemas.openxmlformats.org/officeDocument/2006/relationships/image" Target="../media/image34.png"/><Relationship Id="rId5" Type="http://schemas.openxmlformats.org/officeDocument/2006/relationships/image" Target="../media/image33.png"/><Relationship Id="rId15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image" Target="../media/image4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11" Type="http://schemas.openxmlformats.org/officeDocument/2006/relationships/image" Target="../media/image34.png"/><Relationship Id="rId5" Type="http://schemas.openxmlformats.org/officeDocument/2006/relationships/image" Target="../media/image33.png"/><Relationship Id="rId15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image" Target="../media/image4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11" Type="http://schemas.openxmlformats.org/officeDocument/2006/relationships/image" Target="../media/image34.png"/><Relationship Id="rId5" Type="http://schemas.openxmlformats.org/officeDocument/2006/relationships/image" Target="../media/image33.png"/><Relationship Id="rId15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image" Target="../media/image45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11" Type="http://schemas.openxmlformats.org/officeDocument/2006/relationships/image" Target="../media/image34.png"/><Relationship Id="rId5" Type="http://schemas.openxmlformats.org/officeDocument/2006/relationships/image" Target="../media/image33.png"/><Relationship Id="rId15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image" Target="../media/image5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8.png"/><Relationship Id="rId11" Type="http://schemas.openxmlformats.org/officeDocument/2006/relationships/image" Target="../media/image74.png"/><Relationship Id="rId5" Type="http://schemas.openxmlformats.org/officeDocument/2006/relationships/image" Target="../media/image13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9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goutay.github.io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5097E4-35EF-4930-B0FB-E4E0FBED2D0B}"/>
              </a:ext>
            </a:extLst>
          </p:cNvPr>
          <p:cNvSpPr txBox="1"/>
          <p:nvPr/>
        </p:nvSpPr>
        <p:spPr>
          <a:xfrm>
            <a:off x="363098" y="762587"/>
            <a:ext cx="8453356" cy="38498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1200"/>
              </a:spcAft>
            </a:pPr>
            <a:endParaRPr lang="en-US" sz="4000" dirty="0">
              <a:solidFill>
                <a:schemeClr val="accent3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Reinforcement Learning</a:t>
            </a: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Deep Reinforcement Learning</a:t>
            </a: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 Goutay, Nokia Bell Labs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mathieu.goutay@nokia.com</a:t>
            </a:r>
          </a:p>
          <a:p>
            <a:pPr>
              <a:spcAft>
                <a:spcPts val="6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INSA Lyon, France</a:t>
            </a:r>
          </a:p>
        </p:txBody>
      </p:sp>
    </p:spTree>
    <p:extLst>
      <p:ext uri="{BB962C8B-B14F-4D97-AF65-F5344CB8AC3E}">
        <p14:creationId xmlns:p14="http://schemas.microsoft.com/office/powerpoint/2010/main" val="1954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</p:spPr>
            <p:txBody>
              <a:bodyPr>
                <a:no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Little trick :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Let’s denote</a:t>
                </a:r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the list of reward we got by taking the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rewards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when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At each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select an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and update the estimate with: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being the reward we just received by taking the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  <a:blipFill>
                <a:blip r:embed="rId2"/>
                <a:stretch>
                  <a:fillRect l="-1468" t="-2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13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2FCFD-F85C-49F3-B2A3-4177147F4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8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28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are in an industrial environment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All existing machines transmit with a certain periodicity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install a new IoT sensor, and need to find on which channel to transmit 5 packets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can sense the channels before sending a packet(!)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Which channels do you choose?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>
              <a:sym typeface="Wingdings" panose="05000000000000000000" pitchFamily="2" charset="2"/>
            </a:endParaRPr>
          </a:p>
          <a:p>
            <a:r>
              <a:rPr lang="en-US" dirty="0"/>
              <a:t>Framework: At each time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sense the channels (</a:t>
            </a:r>
            <a:r>
              <a:rPr lang="en-US" sz="1400" dirty="0">
                <a:solidFill>
                  <a:srgbClr val="FF0000"/>
                </a:solidFill>
              </a:rPr>
              <a:t>state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see if the previously transmitted packet has been correctly received (</a:t>
            </a:r>
            <a:r>
              <a:rPr lang="en-US" sz="1400" dirty="0">
                <a:solidFill>
                  <a:srgbClr val="FF0000"/>
                </a:solidFill>
              </a:rPr>
              <a:t>reward</a:t>
            </a:r>
            <a:r>
              <a:rPr lang="en-US" sz="1400" dirty="0"/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decide on which channel you transmit next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5C1B4-F534-4410-96D4-81DD2EC84BAD}"/>
              </a:ext>
            </a:extLst>
          </p:cNvPr>
          <p:cNvSpPr/>
          <p:nvPr/>
        </p:nvSpPr>
        <p:spPr>
          <a:xfrm>
            <a:off x="267285" y="4325570"/>
            <a:ext cx="7814603" cy="3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sym typeface="Wingdings" panose="05000000000000000000" pitchFamily="2" charset="2"/>
              </a:rPr>
              <a:t>Offline training </a:t>
            </a:r>
            <a:r>
              <a:rPr lang="en-US" sz="1600" dirty="0">
                <a:solidFill>
                  <a:srgbClr val="FFFFFF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sym typeface="Wingdings" panose="05000000000000000000" pitchFamily="2" charset="2"/>
              </a:rPr>
              <a:t>: You can learn on as many episodes as you want </a:t>
            </a:r>
          </a:p>
        </p:txBody>
      </p:sp>
    </p:spTree>
    <p:extLst>
      <p:ext uri="{BB962C8B-B14F-4D97-AF65-F5344CB8AC3E}">
        <p14:creationId xmlns:p14="http://schemas.microsoft.com/office/powerpoint/2010/main" val="329687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IoT sensor is a </a:t>
                </a:r>
                <a:r>
                  <a:rPr lang="en-US" dirty="0">
                    <a:solidFill>
                      <a:srgbClr val="FF0000"/>
                    </a:solidFill>
                  </a:rPr>
                  <a:t>agent </a:t>
                </a:r>
                <a:r>
                  <a:rPr lang="en-US" dirty="0"/>
                  <a:t>which interacts with an </a:t>
                </a:r>
                <a:r>
                  <a:rPr lang="en-US" dirty="0">
                    <a:solidFill>
                      <a:srgbClr val="FF0000"/>
                    </a:solidFill>
                  </a:rPr>
                  <a:t>environment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The agent </a:t>
                </a:r>
                <a:r>
                  <a:rPr lang="en-US" dirty="0"/>
                  <a:t>receives a state (sensed channels) and a reward (previous </a:t>
                </a:r>
                <a:r>
                  <a:rPr lang="en-US" dirty="0" err="1"/>
                  <a:t>tx</a:t>
                </a:r>
                <a:r>
                  <a:rPr lang="en-US" dirty="0"/>
                  <a:t> successful?)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agent takes an action (choose the next channel)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sequence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  <a:blipFill>
                <a:blip r:embed="rId2"/>
                <a:stretch>
                  <a:fillRect l="-1542" t="-6048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ésultat de recherche d'images pour &quot;Reinforcement learning&quot;">
            <a:extLst>
              <a:ext uri="{FF2B5EF4-FFF2-40B4-BE49-F238E27FC236}">
                <a16:creationId xmlns:a16="http://schemas.microsoft.com/office/drawing/2014/main" id="{F8862E48-5D44-4EB0-ADCD-1C6000FC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41" y="1040805"/>
            <a:ext cx="5038263" cy="194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4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Markov Decision Process </a:t>
                </a:r>
                <a:r>
                  <a:rPr lang="en-US" dirty="0"/>
                  <a:t>(MDP) is 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  <a:blipFill>
                <a:blip r:embed="rId2"/>
                <a:stretch>
                  <a:fillRect l="-2158" t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141F199-1763-4DA9-82E7-2DD4D2D55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12" y="1337879"/>
            <a:ext cx="4335828" cy="3469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/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a finite set of states</a:t>
                </a: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15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finite set of actions available from state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𝒫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5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Pr</m:t>
                    </m:r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probability that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will lead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+1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ℛ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(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, 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′</m:t>
                        </m:r>
                      </m:sup>
                    </m:sSup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reward received after transitioning from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due to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  <a:blipFill>
                <a:blip r:embed="rId4"/>
                <a:stretch>
                  <a:fillRect l="-410" t="-394" r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079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961570" cy="3046516"/>
          </a:xfrm>
        </p:spPr>
        <p:txBody>
          <a:bodyPr>
            <a:normAutofit/>
          </a:bodyPr>
          <a:lstStyle/>
          <a:p>
            <a:r>
              <a:rPr lang="en-US" dirty="0"/>
              <a:t>For simplicity, let’s have a known deterministic environment: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white boxes are free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black boxes are already used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have 5 different channel states (5 time steps)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start at the “starting point”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Goal : Find the best channels for the 5 transmissions</a:t>
            </a:r>
          </a:p>
          <a:p>
            <a:endParaRPr lang="en-US" dirty="0"/>
          </a:p>
          <a:p>
            <a:r>
              <a:rPr lang="en-US" dirty="0"/>
              <a:t>The transmission of 5 packets is called an </a:t>
            </a:r>
            <a:r>
              <a:rPr lang="en-US" dirty="0">
                <a:solidFill>
                  <a:srgbClr val="FF0000"/>
                </a:solidFill>
              </a:rPr>
              <a:t>episode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377108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372638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state</a:t>
            </a:r>
            <a:r>
              <a:rPr lang="en-US" dirty="0"/>
              <a:t> comprises both: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channel in which we transmitted (7 possibilities)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channel state index we sense (5 possibilities)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Boolean to indicate if we reached the last state (5 transmissions)</a:t>
            </a:r>
          </a:p>
          <a:p>
            <a:endParaRPr lang="en-US" sz="1000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rewards</a:t>
            </a:r>
            <a:r>
              <a:rPr lang="en-US" dirty="0"/>
              <a:t>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 if the transmission was successful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0 otherwise</a:t>
            </a:r>
          </a:p>
          <a:p>
            <a:endParaRPr lang="en-US" sz="1000" dirty="0"/>
          </a:p>
          <a:p>
            <a:r>
              <a:rPr lang="en-US" dirty="0"/>
              <a:t>The possible</a:t>
            </a:r>
            <a:r>
              <a:rPr lang="en-US" dirty="0">
                <a:solidFill>
                  <a:srgbClr val="FF0000"/>
                </a:solidFill>
              </a:rPr>
              <a:t> actions </a:t>
            </a:r>
            <a:r>
              <a:rPr lang="en-US" dirty="0"/>
              <a:t>are (!):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 down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Stay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 up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544360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discounted return </a:t>
                </a:r>
                <a:r>
                  <a:rPr lang="en-US" dirty="0"/>
                  <a:t>is the sum of rewards after a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 	</a:t>
                </a: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is used for: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Having a finite return even if the number of future time steps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 is infinite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Maximizing short-term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=0) </m:t>
                    </m:r>
                  </m:oMath>
                </a14:m>
                <a:r>
                  <a:rPr lang="en-US" sz="1400" dirty="0"/>
                  <a:t>or long-term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400" dirty="0"/>
                  <a:t> reward</a:t>
                </a:r>
              </a:p>
              <a:p>
                <a:endParaRPr lang="en-US" dirty="0"/>
              </a:p>
              <a:p>
                <a:r>
                  <a:rPr lang="en-US" dirty="0"/>
                  <a:t>Note that in our problem, the maximum time step is 5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  <a:blipFill>
                <a:blip r:embed="rId2"/>
                <a:stretch>
                  <a:fillRect l="-2061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4216472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given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probability of choosing an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state-value function </a:t>
                </a:r>
                <a:r>
                  <a:rPr lang="en-US" sz="1400" dirty="0"/>
                  <a:t>is the expected return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expected return if we choose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600" b="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We want to find a policy that choose the best actions according to 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But how do we estimate those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  <a:blipFill>
                <a:blip r:embed="rId2"/>
                <a:stretch>
                  <a:fillRect l="-1583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6392F9FA-EAAF-4FD5-947F-A1FA36CC7A15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4ACBE6-73DD-467B-A213-F6D6BF703BA1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97E8955-F9A5-4FA1-9F21-04EF1C970ABA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7F8E2E-3158-4B4E-935B-3303F12E89AC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35FD243-8866-4CA4-A34A-29664D181A67}"/>
              </a:ext>
            </a:extLst>
          </p:cNvPr>
          <p:cNvCxnSpPr>
            <a:cxnSpLocks/>
            <a:stCxn id="44" idx="3"/>
            <a:endCxn id="45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5DED201-558A-4795-A276-272E099745DF}"/>
              </a:ext>
            </a:extLst>
          </p:cNvPr>
          <p:cNvCxnSpPr>
            <a:cxnSpLocks/>
            <a:stCxn id="44" idx="4"/>
            <a:endCxn id="46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481E4B4-79FE-4D96-892A-3807ECE8CC26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A09D7F6-4829-480E-B029-67C4AFC71BBC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A09D7F6-4829-480E-B029-67C4AFC71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09FF72D-D71F-42B5-92AA-93DB27861684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09FF72D-D71F-42B5-92AA-93DB27861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D24C487-E804-488B-8C91-0A9C4551E3AD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D24C487-E804-488B-8C91-0A9C4551E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AEEF280-7075-427C-9223-6A9BCEBC9600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8317B8A-FEDC-428F-A3EF-41C3E28D6335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311621-2F95-4537-8B7E-4C1255BAAB50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DD05D55-D68E-4BA4-AC83-1FF96FDD0B0C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DD05D55-D68E-4BA4-AC83-1FF96FDD0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CF3C8AD-2B11-483F-AD8C-871166D206B3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CF3C8AD-2B11-483F-AD8C-871166D20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CA28CB2-350C-46DE-BA5E-4B41669C969A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CA28CB2-350C-46DE-BA5E-4B41669C9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3B412D5-D36B-4DB4-81AE-38811D61938F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3B412D5-D36B-4DB4-81AE-38811D619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6715E72-377A-4BA0-AE30-4A7E32E21AFC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6715E72-377A-4BA0-AE30-4A7E32E21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73356F4F-3F63-481F-9F23-081E30996E7B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33ACDE4-6138-481F-A4BA-64F7D62975DA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33ACDE4-6138-481F-A4BA-64F7D62975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FB620F8C-E82F-4FC6-A901-133D66534949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3D6E6AC-0CEC-4241-84D2-07A0F298C9EA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3D6E6AC-0CEC-4241-84D2-07A0F298C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278A6888-A046-4E01-969E-29146BF9BCBA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0DAB2F5-643E-4669-BE16-0279998B20CC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0DAB2F5-643E-4669-BE16-0279998B2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52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DCFEB23-139F-4D92-961F-9CAE4088DFDC}"/>
              </a:ext>
            </a:extLst>
          </p:cNvPr>
          <p:cNvSpPr txBox="1">
            <a:spLocks/>
          </p:cNvSpPr>
          <p:nvPr/>
        </p:nvSpPr>
        <p:spPr>
          <a:xfrm>
            <a:off x="1089600" y="1104736"/>
            <a:ext cx="6964800" cy="19522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8800" kern="1200" baseline="0">
                <a:solidFill>
                  <a:schemeClr val="bg1"/>
                </a:solidFill>
                <a:latin typeface="Nokia Pure Headline Ultra Light" panose="020B0204020202020204" pitchFamily="34" charset="0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Follow the course at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sym typeface="Wingdings" panose="05000000000000000000" pitchFamily="2" charset="2"/>
              </a:rPr>
              <a:t>Blog  Machine Learning Course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C8AFBE-6EE8-4804-B75D-EF4C21C5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156" y="3056986"/>
            <a:ext cx="3259688" cy="10813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AA6BD4-11DD-4A6C-AD3D-D807AC93F3E7}"/>
              </a:ext>
            </a:extLst>
          </p:cNvPr>
          <p:cNvSpPr/>
          <p:nvPr/>
        </p:nvSpPr>
        <p:spPr>
          <a:xfrm>
            <a:off x="4826480" y="3843069"/>
            <a:ext cx="480922" cy="2415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2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optimal policy is the one that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action-value function 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state-value function is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Bellman optimality equation </a:t>
                </a:r>
                <a:r>
                  <a:rPr lang="en-US" dirty="0"/>
                  <a:t>:</a:t>
                </a:r>
              </a:p>
              <a:p>
                <a:r>
                  <a:rPr lang="en-US" b="0" dirty="0"/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800" dirty="0">
                    <a:ea typeface="Cambria Math" panose="02040503050406030204" pitchFamily="18" charset="0"/>
                  </a:rPr>
                  <a:t>		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  <a:blipFill>
                <a:blip r:embed="rId2"/>
                <a:stretch>
                  <a:fillRect l="-158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2BD8B01B-F600-40DD-9429-FF6AD1C2919A}"/>
              </a:ext>
            </a:extLst>
          </p:cNvPr>
          <p:cNvSpPr/>
          <p:nvPr/>
        </p:nvSpPr>
        <p:spPr>
          <a:xfrm>
            <a:off x="8703655" y="20700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744ED9-D355-45AD-B9DA-692F8362736B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3B43A7F-E4B3-45AC-B3D8-4609F7283ADB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192622-B078-4B4D-AC6E-9C8918AC1271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E74608-93A4-46FE-AE46-5163606D1CA3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C0F91E3-C0C8-4F9F-BC0D-C2F9D6CCBBFB}"/>
              </a:ext>
            </a:extLst>
          </p:cNvPr>
          <p:cNvCxnSpPr>
            <a:cxnSpLocks/>
            <a:stCxn id="36" idx="3"/>
            <a:endCxn id="37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379D185-AABD-4259-925B-38F2071A3BC9}"/>
              </a:ext>
            </a:extLst>
          </p:cNvPr>
          <p:cNvCxnSpPr>
            <a:cxnSpLocks/>
            <a:stCxn id="36" idx="4"/>
            <a:endCxn id="38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F96488-DA45-4096-9244-0F9C1086FA05}"/>
              </a:ext>
            </a:extLst>
          </p:cNvPr>
          <p:cNvCxnSpPr>
            <a:cxnSpLocks/>
            <a:stCxn id="36" idx="5"/>
            <a:endCxn id="39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5EB1039-803E-4B34-94EB-51481CB3D874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5EB1039-803E-4B34-94EB-51481CB3D8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220B2C-D99B-4E33-9CCC-2CCEB72685CE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220B2C-D99B-4E33-9CCC-2CCEB72685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BA6CC5F-0C41-4C00-9512-B4DC4C842DD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BA6CC5F-0C41-4C00-9512-B4DC4C842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C83D0B-494A-4190-A262-BB8D2A81FC47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4E6A1C3-6D83-4094-B720-BB758D815E84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09E417-2572-40A6-A0CE-860A5B160AE3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B2F2AA7-D466-408F-8D29-F68B47B83413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B2F2AA7-D466-408F-8D29-F68B47B83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E2BFD2D-AD81-4224-9C53-5578AD023A3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E2BFD2D-AD81-4224-9C53-5578AD023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1D6617C-00B8-4D58-8555-6CAD233F8612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1D6617C-00B8-4D58-8555-6CAD233F8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DF9FC78-EFD7-4709-8B32-3F84CEEB304B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DF9FC78-EFD7-4709-8B32-3F84CEEB3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6058F4D-65AD-45F1-992A-B276D6A46B5B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6058F4D-65AD-45F1-992A-B276D6A46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AF9E231A-99A9-403C-9E41-7D093F4AEC4B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C461B2C-FCCE-4D49-B3E0-65EE393F00E5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C461B2C-FCCE-4D49-B3E0-65EE393F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E6C3F2F2-1378-4DFC-99EB-712E88E38C04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2037B3B-32AA-418E-B4EC-7651FD08FB2A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2037B3B-32AA-418E-B4EC-7651FD08FB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B6108FCF-8837-4BC1-99FC-A04ED50B7D19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14B40F0-89E2-43B1-8BEE-6CD3EE7DCF4A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14B40F0-89E2-43B1-8BEE-6CD3EE7DC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94025D4-CD32-4354-A318-CC2C77EDCE74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3A4EE76-6ADA-42B7-B607-A89ADB8B8E66}"/>
              </a:ext>
            </a:extLst>
          </p:cNvPr>
          <p:cNvCxnSpPr>
            <a:cxnSpLocks/>
            <a:stCxn id="56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49F8A6-39E3-4D1C-B3A5-AA8607C49F44}"/>
              </a:ext>
            </a:extLst>
          </p:cNvPr>
          <p:cNvCxnSpPr>
            <a:cxnSpLocks/>
            <a:stCxn id="56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FC07C020-5813-4144-A93F-C9ED6DE3A7AD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4CE9887-3DB5-47F9-A7F3-83703153F72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FA55BAE-195B-4267-A7DF-3597C314A0D6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125C9DA-07AD-4A2C-A027-41CA10880DA8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125C9DA-07AD-4A2C-A027-41CA10880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D0B4FB0-1021-491F-9C1C-7166D118CAEC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D0B4FB0-1021-491F-9C1C-7166D118C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75EA2B3-10BA-4484-BCF8-FFB64DE0CBCA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75EA2B3-10BA-4484-BCF8-FFB64DE0C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EC3432C-1C72-4BDB-ACD7-005959F8AF55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EC3432C-1C72-4BDB-ACD7-005959F8A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0FF539F-B4F1-48AB-8520-A01C8FD91F30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0FF539F-B4F1-48AB-8520-A01C8FD91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C88DAAD-120F-40B2-B15C-682376E52F52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C88DAAD-120F-40B2-B15C-682376E52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46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sz="1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l-G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)|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Next goal 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  <a:blipFill>
                <a:blip r:embed="rId2"/>
                <a:stretch>
                  <a:fillRect l="-2487" t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32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dirty="0"/>
              </a:p>
              <a:p>
                <a:r>
                  <a:rPr lang="en-US" sz="1400" dirty="0"/>
                  <a:t>Trick : when the latest reward is received, there is no more state</a:t>
                </a:r>
              </a:p>
              <a:p>
                <a:r>
                  <a:rPr lang="en-US" sz="1400" dirty="0"/>
                  <a:t>“End” Boolean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400" dirty="0"/>
                  <a:t>: 1 if we reached the last state, 0 otherwise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Next goal : 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  <a:blipFill>
                <a:blip r:embed="rId2"/>
                <a:stretch>
                  <a:fillRect l="-2379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48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 </a:t>
                </a:r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TD(0): We use the next reward to refine our current estimate:</a:t>
                </a:r>
              </a:p>
              <a:p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Take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and 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Get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b="0" dirty="0"/>
                  <a:t> and a 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Temporal Difference: use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to refine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  <a:blipFill>
                <a:blip r:embed="rId19"/>
                <a:stretch>
                  <a:fillRect l="-1948" t="-1786" b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986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Temporal Difference </a:t>
                </a:r>
                <a:r>
                  <a:rPr lang="en-US" dirty="0"/>
                  <a:t>(TD): use the time step 𝑡+1 to refine the time step 𝑡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19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731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SARSA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Here we estimated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according to another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19"/>
                <a:stretch>
                  <a:fillRect l="-187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754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1" y="1110792"/>
                <a:ext cx="7247874" cy="887538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SARSA: </a:t>
                </a:r>
                <a:r>
                  <a:rPr lang="en-US" dirty="0">
                    <a:solidFill>
                      <a:srgbClr val="FF0000"/>
                    </a:solidFill>
                  </a:rPr>
                  <a:t>On-policy</a:t>
                </a:r>
                <a:r>
                  <a:rPr lang="en-US" dirty="0"/>
                  <a:t> method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1" y="1110792"/>
                <a:ext cx="7247874" cy="887538"/>
              </a:xfrm>
              <a:prstGeom prst="rect">
                <a:avLst/>
              </a:prstGeom>
              <a:blipFill>
                <a:blip r:embed="rId2"/>
                <a:stretch>
                  <a:fillRect l="-1766" t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0F3D2D7E-C650-457D-8FE3-36350DB941F8}"/>
              </a:ext>
            </a:extLst>
          </p:cNvPr>
          <p:cNvSpPr/>
          <p:nvPr/>
        </p:nvSpPr>
        <p:spPr>
          <a:xfrm>
            <a:off x="735427" y="1767789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/>
              <p:nvPr/>
            </p:nvSpPr>
            <p:spPr>
              <a:xfrm>
                <a:off x="339042" y="3080565"/>
                <a:ext cx="6922188" cy="722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Q-Learning :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Off-policy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method </a:t>
                </a: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6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42" y="3080565"/>
                <a:ext cx="6922188" cy="722698"/>
              </a:xfrm>
              <a:prstGeom prst="rect">
                <a:avLst/>
              </a:prstGeom>
              <a:blipFill>
                <a:blip r:embed="rId3"/>
                <a:stretch>
                  <a:fillRect l="-529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/>
              <p:nvPr/>
            </p:nvSpPr>
            <p:spPr>
              <a:xfrm>
                <a:off x="339043" y="1894872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43" y="1894872"/>
                <a:ext cx="1218603" cy="461665"/>
              </a:xfrm>
              <a:prstGeom prst="rect">
                <a:avLst/>
              </a:prstGeom>
              <a:blipFill>
                <a:blip r:embed="rId4"/>
                <a:stretch>
                  <a:fillRect l="-500"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row: Curved Up 58">
            <a:extLst>
              <a:ext uri="{FF2B5EF4-FFF2-40B4-BE49-F238E27FC236}">
                <a16:creationId xmlns:a16="http://schemas.microsoft.com/office/drawing/2014/main" id="{039330D9-4A7D-406C-94D1-0496E1F116B6}"/>
              </a:ext>
            </a:extLst>
          </p:cNvPr>
          <p:cNvSpPr/>
          <p:nvPr/>
        </p:nvSpPr>
        <p:spPr>
          <a:xfrm>
            <a:off x="4819926" y="1711680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Arrow: Curved Up 60">
            <a:extLst>
              <a:ext uri="{FF2B5EF4-FFF2-40B4-BE49-F238E27FC236}">
                <a16:creationId xmlns:a16="http://schemas.microsoft.com/office/drawing/2014/main" id="{D0E6EE55-95D9-44A5-9F71-6CAEEE71F3B3}"/>
              </a:ext>
            </a:extLst>
          </p:cNvPr>
          <p:cNvSpPr/>
          <p:nvPr/>
        </p:nvSpPr>
        <p:spPr>
          <a:xfrm>
            <a:off x="801206" y="3840467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5032BD-73CA-4B61-B671-3D6A1C040CB4}"/>
              </a:ext>
            </a:extLst>
          </p:cNvPr>
          <p:cNvSpPr txBox="1"/>
          <p:nvPr/>
        </p:nvSpPr>
        <p:spPr>
          <a:xfrm>
            <a:off x="4261343" y="3871551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Optimal policy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43F2D5-65F6-44EB-9226-B9EFC5A29F49}"/>
              </a:ext>
            </a:extLst>
          </p:cNvPr>
          <p:cNvSpPr/>
          <p:nvPr/>
        </p:nvSpPr>
        <p:spPr>
          <a:xfrm>
            <a:off x="4261343" y="3310916"/>
            <a:ext cx="1432723" cy="5184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/>
              <p:nvPr/>
            </p:nvSpPr>
            <p:spPr>
              <a:xfrm>
                <a:off x="4359560" y="1824579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60" y="1824579"/>
                <a:ext cx="1218603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EB2F3C8-261A-404B-980A-103C764F91D1}"/>
                  </a:ext>
                </a:extLst>
              </p:cNvPr>
              <p:cNvSpPr txBox="1"/>
              <p:nvPr/>
            </p:nvSpPr>
            <p:spPr>
              <a:xfrm>
                <a:off x="380098" y="3952640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EB2F3C8-261A-404B-980A-103C764F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98" y="3952640"/>
                <a:ext cx="1218603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19BCEB6-E85D-47A7-A756-4B08A1956210}"/>
              </a:ext>
            </a:extLst>
          </p:cNvPr>
          <p:cNvSpPr/>
          <p:nvPr/>
        </p:nvSpPr>
        <p:spPr>
          <a:xfrm>
            <a:off x="339042" y="4366369"/>
            <a:ext cx="58247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You explore to find estimate of the optimal policy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/>
              <p:nvPr/>
            </p:nvSpPr>
            <p:spPr>
              <a:xfrm>
                <a:off x="380098" y="2322558"/>
                <a:ext cx="58247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You estimate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policy you are using</a:t>
                </a:r>
                <a:endParaRPr lang="en-US" sz="16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98" y="2322558"/>
                <a:ext cx="5824793" cy="338554"/>
              </a:xfrm>
              <a:prstGeom prst="rect">
                <a:avLst/>
              </a:prstGeom>
              <a:blipFill>
                <a:blip r:embed="rId6"/>
                <a:stretch>
                  <a:fillRect l="-523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155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081639" cy="177683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1500" dirty="0"/>
                  <a:t>The </a:t>
                </a:r>
                <a:r>
                  <a:rPr lang="en-US" sz="1500" dirty="0">
                    <a:solidFill>
                      <a:srgbClr val="FF0000"/>
                    </a:solidFill>
                  </a:rPr>
                  <a:t>state</a:t>
                </a:r>
                <a:r>
                  <a:rPr lang="en-US" sz="1500" dirty="0"/>
                  <a:t> comprises both: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The channel in which we transmitted (7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The channel state index we sense (5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The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300" dirty="0"/>
                  <a:t> Boolean (=1 if it’s the end, =0 otherwise)</a:t>
                </a:r>
              </a:p>
              <a:p>
                <a:r>
                  <a:rPr lang="en-US" sz="1500" dirty="0"/>
                  <a:t>The </a:t>
                </a:r>
                <a:r>
                  <a:rPr lang="en-US" sz="1500" dirty="0">
                    <a:solidFill>
                      <a:srgbClr val="FF0000"/>
                    </a:solidFill>
                  </a:rPr>
                  <a:t>rewards</a:t>
                </a:r>
                <a:r>
                  <a:rPr lang="en-US" sz="1500" dirty="0"/>
                  <a:t> are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1 if the transmission was successful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/>
                  <a:t>0 otherwise</a:t>
                </a:r>
                <a:endParaRPr lang="en-US" sz="17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dirty="0"/>
                  <a:t>Q-Learning : fill the </a:t>
                </a:r>
                <a:r>
                  <a:rPr lang="en-US" dirty="0">
                    <a:solidFill>
                      <a:srgbClr val="FF0000"/>
                    </a:solidFill>
                  </a:rPr>
                  <a:t>Q-table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following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-greedy policy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081639" cy="1776832"/>
              </a:xfrm>
              <a:blipFill>
                <a:blip r:embed="rId2"/>
                <a:stretch>
                  <a:fillRect l="-1805" t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8973894"/>
                  </p:ext>
                </p:extLst>
              </p:nvPr>
            </p:nvGraphicFramePr>
            <p:xfrm>
              <a:off x="222967" y="2939919"/>
              <a:ext cx="6624225" cy="18696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  <a:gridCol w="324423">
                      <a:extLst>
                        <a:ext uri="{9D8B030D-6E8A-4147-A177-3AD203B41FA5}">
                          <a16:colId xmlns:a16="http://schemas.microsoft.com/office/drawing/2014/main" val="3591796880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Down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Stay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Up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Down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Stay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Up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2, 1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58155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8973894"/>
                  </p:ext>
                </p:extLst>
              </p:nvPr>
            </p:nvGraphicFramePr>
            <p:xfrm>
              <a:off x="222967" y="2939919"/>
              <a:ext cx="6624225" cy="18696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04000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5967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  <a:gridCol w="324423">
                      <a:extLst>
                        <a:ext uri="{9D8B030D-6E8A-4147-A177-3AD203B41FA5}">
                          <a16:colId xmlns:a16="http://schemas.microsoft.com/office/drawing/2014/main" val="359179688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165" t="-108511" r="-537342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2201" t="-108511" r="-433962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2201" t="-108511" r="-333962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4430" t="-108511" r="-236076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1572" t="-108511" r="-134591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1572" t="-108511" r="-34591" b="-4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165" t="-181481" r="-537342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2201" t="-181481" r="-433962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2201" t="-181481" r="-333962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4430" t="-181481" r="-236076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1572" t="-181481" r="-134591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1572" t="-181481" r="-34591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165" t="-286792" r="-537342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2201" t="-286792" r="-433962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2201" t="-286792" r="-333962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4430" t="-286792" r="-236076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1572" t="-286792" r="-134591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1572" t="-286792" r="-34591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165" t="-386792" r="-537342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2201" t="-386792" r="-433962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2201" t="-386792" r="-333962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4430" t="-386792" r="-236076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1572" t="-386792" r="-134591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1572" t="-386792" r="-34591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58155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B058EA4-03A9-4537-920F-072E3E4E2BE2}"/>
              </a:ext>
            </a:extLst>
          </p:cNvPr>
          <p:cNvSpPr txBox="1"/>
          <p:nvPr/>
        </p:nvSpPr>
        <p:spPr>
          <a:xfrm>
            <a:off x="4453596" y="1097976"/>
            <a:ext cx="225574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possible </a:t>
            </a:r>
            <a:r>
              <a:rPr lang="en-US" sz="1400" dirty="0">
                <a:solidFill>
                  <a:srgbClr val="FF000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actions</a:t>
            </a:r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Go down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Stay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Go up (mod 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75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2B897-3B3D-41AC-9316-693C4837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06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3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16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1221873"/>
          </a:xfrm>
        </p:spPr>
        <p:txBody>
          <a:bodyPr>
            <a:normAutofit/>
          </a:bodyPr>
          <a:lstStyle/>
          <a:p>
            <a:r>
              <a:rPr lang="en-US" dirty="0"/>
              <a:t>Previously</a:t>
            </a:r>
            <a:r>
              <a:rPr lang="en-US" dirty="0">
                <a:solidFill>
                  <a:schemeClr val="bg1"/>
                </a:solidFill>
              </a:rPr>
              <a:t>, we knew that there were only 5 channel states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What if we don’t know that?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One state is now defined by the state vector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0E5589-CAA6-4CC1-9F30-01E11277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46207"/>
              </p:ext>
            </p:extLst>
          </p:nvPr>
        </p:nvGraphicFramePr>
        <p:xfrm>
          <a:off x="399394" y="3168758"/>
          <a:ext cx="609600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147923265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23372289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12332923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977417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24050778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580855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966601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25618451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4705389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71300352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01291539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18590983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7542416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849516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472139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CB87C9A8-68F6-45CE-AFEF-3FD5729090D7}"/>
              </a:ext>
            </a:extLst>
          </p:cNvPr>
          <p:cNvSpPr/>
          <p:nvPr/>
        </p:nvSpPr>
        <p:spPr>
          <a:xfrm rot="5400000">
            <a:off x="1823082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EE54DE9-E020-4BB7-82C5-E363EAE1F390}"/>
              </a:ext>
            </a:extLst>
          </p:cNvPr>
          <p:cNvSpPr/>
          <p:nvPr/>
        </p:nvSpPr>
        <p:spPr>
          <a:xfrm rot="5400000">
            <a:off x="4880344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DF4EA-5160-4FDC-9622-E80907BEE970}"/>
              </a:ext>
            </a:extLst>
          </p:cNvPr>
          <p:cNvSpPr txBox="1"/>
          <p:nvPr/>
        </p:nvSpPr>
        <p:spPr>
          <a:xfrm>
            <a:off x="1280507" y="258718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Channel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E06267-5CCD-476D-84AB-82D7697D9392}"/>
              </a:ext>
            </a:extLst>
          </p:cNvPr>
          <p:cNvSpPr txBox="1"/>
          <p:nvPr/>
        </p:nvSpPr>
        <p:spPr>
          <a:xfrm>
            <a:off x="4252307" y="2565745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Current channel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BE192-53FA-43B8-B2FE-22E5C08CB3E7}"/>
              </a:ext>
            </a:extLst>
          </p:cNvPr>
          <p:cNvSpPr txBox="1"/>
          <p:nvPr/>
        </p:nvSpPr>
        <p:spPr>
          <a:xfrm>
            <a:off x="796400" y="3598900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Free channels are set to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E2EFE-048E-4B4F-A48B-2766A4C1F96E}"/>
              </a:ext>
            </a:extLst>
          </p:cNvPr>
          <p:cNvSpPr txBox="1"/>
          <p:nvPr/>
        </p:nvSpPr>
        <p:spPr>
          <a:xfrm>
            <a:off x="3612410" y="3598900"/>
            <a:ext cx="2741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channel we are in is set to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</p:spPr>
            <p:txBody>
              <a:bodyPr lIns="0" tIns="0" rIns="0" bIns="0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boolean</a:t>
                </a:r>
              </a:p>
            </p:txBody>
          </p:sp>
        </mc:Choice>
        <mc:Fallback xmlns="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  <a:blipFill>
                <a:blip r:embed="rId3"/>
                <a:stretch>
                  <a:fillRect l="-2265" t="-4722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171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529145"/>
          </a:xfrm>
        </p:spPr>
        <p:txBody>
          <a:bodyPr>
            <a:normAutofit/>
          </a:bodyPr>
          <a:lstStyle/>
          <a:p>
            <a:r>
              <a:rPr lang="en-US" dirty="0"/>
              <a:t>We don’t want to store a huge Q-table. </a:t>
            </a:r>
          </a:p>
          <a:p>
            <a:r>
              <a:rPr lang="en-US" dirty="0">
                <a:solidFill>
                  <a:schemeClr val="bg1"/>
                </a:solidFill>
              </a:rPr>
              <a:t>We can use 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Q-Network</a:t>
            </a:r>
            <a:r>
              <a:rPr lang="en-US" dirty="0"/>
              <a:t> instead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5" y="1364024"/>
            <a:ext cx="174307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566106" y="382664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pic>
        <p:nvPicPr>
          <p:cNvPr id="1026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169C296F-0896-4EC3-95E6-807279B6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83" y="2489694"/>
            <a:ext cx="2549790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CF22A4-F309-41A6-984F-1AF0B04A4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55712"/>
              </p:ext>
            </p:extLst>
          </p:nvPr>
        </p:nvGraphicFramePr>
        <p:xfrm>
          <a:off x="445721" y="2184018"/>
          <a:ext cx="20828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1830568"/>
                    </a:ext>
                  </a:extLst>
                </a:gridCol>
              </a:tblGrid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31146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37103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674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90634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64675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49037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2934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177999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91015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83932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6856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41487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0762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004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/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  <a:blipFill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/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  <a:blipFill>
                <a:blip r:embed="rId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/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  <a:blipFill>
                <a:blip r:embed="rId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791823-B632-4D96-B7B6-D338ACC2832A}"/>
              </a:ext>
            </a:extLst>
          </p:cNvPr>
          <p:cNvSpPr/>
          <p:nvPr/>
        </p:nvSpPr>
        <p:spPr>
          <a:xfrm>
            <a:off x="748008" y="2833154"/>
            <a:ext cx="135467" cy="785706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B121421-C4F8-4E42-BCC0-DFE42E6CF079}"/>
              </a:ext>
            </a:extLst>
          </p:cNvPr>
          <p:cNvSpPr txBox="1">
            <a:spLocks/>
          </p:cNvSpPr>
          <p:nvPr/>
        </p:nvSpPr>
        <p:spPr>
          <a:xfrm>
            <a:off x="872633" y="4322380"/>
            <a:ext cx="5654726" cy="529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1pPr>
            <a:lvl2pPr marL="230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2pPr>
            <a:lvl3pPr marL="4626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3pPr>
            <a:lvl4pPr marL="6930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4pPr>
            <a:lvl5pPr marL="923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Q-Network outputs all the Q values for a given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/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vector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  <a:blipFill>
                <a:blip r:embed="rId7"/>
                <a:stretch>
                  <a:fillRect t="-5455" r="-2740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490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 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loss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MSE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parameters of the Q-Network by SGD to minimize the loss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19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279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  <a:blipFill>
                <a:blip r:embed="rId2"/>
                <a:stretch>
                  <a:fillRect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C12A9788-7309-4AC8-98FC-8223B40BAA97}"/>
              </a:ext>
            </a:extLst>
          </p:cNvPr>
          <p:cNvSpPr/>
          <p:nvPr/>
        </p:nvSpPr>
        <p:spPr>
          <a:xfrm rot="5400000">
            <a:off x="4176108" y="-87181"/>
            <a:ext cx="204429" cy="2971569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40DD8A-706C-48C0-9896-33BFE4D1BE93}"/>
              </a:ext>
            </a:extLst>
          </p:cNvPr>
          <p:cNvSpPr txBox="1"/>
          <p:nvPr/>
        </p:nvSpPr>
        <p:spPr>
          <a:xfrm>
            <a:off x="3922295" y="92225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DA4C3389-0BCF-4C50-873D-C72E542B7083}"/>
              </a:ext>
            </a:extLst>
          </p:cNvPr>
          <p:cNvSpPr/>
          <p:nvPr/>
        </p:nvSpPr>
        <p:spPr>
          <a:xfrm rot="5400000">
            <a:off x="6388331" y="800856"/>
            <a:ext cx="204429" cy="119549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11634C-4D8A-4A9C-940F-1F83FC7B4474}"/>
              </a:ext>
            </a:extLst>
          </p:cNvPr>
          <p:cNvSpPr txBox="1"/>
          <p:nvPr/>
        </p:nvSpPr>
        <p:spPr>
          <a:xfrm>
            <a:off x="6134518" y="93569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Each time we update for one prediction, every parameters in the NN changes!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Two problems arises 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 when you follow the trajectory, your NN will be optimized only for the last few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that you took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 each time we update the NN, the target change as well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  <a:sym typeface="Wingdings" panose="05000000000000000000" pitchFamily="2" charset="2"/>
                  </a:rPr>
                  <a:t>       not stable</a:t>
                </a:r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blipFill>
                <a:blip r:embed="rId3"/>
                <a:stretch>
                  <a:fillRect l="-471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115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samples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Then, at each iteration, we perform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experience replay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take a random batch of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compute the predictions and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evaluate the loss and update the Q-Network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blipFill>
                <a:blip r:embed="rId3"/>
                <a:stretch>
                  <a:fillRect l="-471" t="-1351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2E8BAE6-29DC-4D1F-8655-EF67B6C57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830" y="2856923"/>
            <a:ext cx="4566866" cy="219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91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samples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blipFill>
                <a:blip r:embed="rId3"/>
                <a:stretch>
                  <a:fillRect l="-471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/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can only reflect the action chosen in the sample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If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B05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</a:t>
                </a: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the action taken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blipFill>
                <a:blip r:embed="rId4"/>
                <a:stretch>
                  <a:fillRect l="-471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2208DAB0-7F21-49CF-8338-E6EAFB074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03"/>
          <a:stretch/>
        </p:blipFill>
        <p:spPr bwMode="auto">
          <a:xfrm>
            <a:off x="598941" y="3014537"/>
            <a:ext cx="894909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/>
              <p:nvPr/>
            </p:nvSpPr>
            <p:spPr>
              <a:xfrm>
                <a:off x="2148706" y="3172852"/>
                <a:ext cx="4483279" cy="41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  -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706" y="3172852"/>
                <a:ext cx="4483279" cy="414472"/>
              </a:xfrm>
              <a:prstGeom prst="rect">
                <a:avLst/>
              </a:prstGeom>
              <a:blipFill>
                <a:blip r:embed="rId6"/>
                <a:stretch>
                  <a:fillRect t="-2941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/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 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bg1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  <a:blipFill>
                <a:blip r:embed="rId7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/>
              <p:nvPr/>
            </p:nvSpPr>
            <p:spPr>
              <a:xfrm>
                <a:off x="2094088" y="3871466"/>
                <a:ext cx="23153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chemeClr val="bg1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088" y="3871466"/>
                <a:ext cx="2315377" cy="338554"/>
              </a:xfrm>
              <a:prstGeom prst="rect">
                <a:avLst/>
              </a:prstGeom>
              <a:blipFill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/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ket 4">
            <a:extLst>
              <a:ext uri="{FF2B5EF4-FFF2-40B4-BE49-F238E27FC236}">
                <a16:creationId xmlns:a16="http://schemas.microsoft.com/office/drawing/2014/main" id="{55A93A03-8D63-4FA3-B133-BE435D94BFD8}"/>
              </a:ext>
            </a:extLst>
          </p:cNvPr>
          <p:cNvSpPr/>
          <p:nvPr/>
        </p:nvSpPr>
        <p:spPr>
          <a:xfrm>
            <a:off x="2148706" y="318872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A36F6B1D-B5F0-469D-8FC7-E62A3D852282}"/>
              </a:ext>
            </a:extLst>
          </p:cNvPr>
          <p:cNvSpPr/>
          <p:nvPr/>
        </p:nvSpPr>
        <p:spPr>
          <a:xfrm flipH="1">
            <a:off x="6285621" y="3188722"/>
            <a:ext cx="152400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702547D-8AB2-434A-AB82-EA2FD2216151}"/>
              </a:ext>
            </a:extLst>
          </p:cNvPr>
          <p:cNvSpPr/>
          <p:nvPr/>
        </p:nvSpPr>
        <p:spPr>
          <a:xfrm rot="5400000">
            <a:off x="4783977" y="1556357"/>
            <a:ext cx="200558" cy="2951710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96770-CCA8-4216-B441-5FAFCE5AA280}"/>
              </a:ext>
            </a:extLst>
          </p:cNvPr>
          <p:cNvSpPr txBox="1"/>
          <p:nvPr/>
        </p:nvSpPr>
        <p:spPr>
          <a:xfrm>
            <a:off x="4541394" y="260705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C87F36C-8DF9-4E50-B6CA-787B1878E0EB}"/>
              </a:ext>
            </a:extLst>
          </p:cNvPr>
          <p:cNvSpPr/>
          <p:nvPr/>
        </p:nvSpPr>
        <p:spPr>
          <a:xfrm rot="5400000">
            <a:off x="2578053" y="2584070"/>
            <a:ext cx="201934" cy="894910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B7546-9A8E-49FA-B4D7-AABBA6A685EE}"/>
              </a:ext>
            </a:extLst>
          </p:cNvPr>
          <p:cNvSpPr txBox="1"/>
          <p:nvPr/>
        </p:nvSpPr>
        <p:spPr>
          <a:xfrm>
            <a:off x="2224646" y="2628739"/>
            <a:ext cx="1038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/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𝑟𝑒𝑑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  <a:blipFill>
                <a:blip r:embed="rId10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/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/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ket 22">
            <a:extLst>
              <a:ext uri="{FF2B5EF4-FFF2-40B4-BE49-F238E27FC236}">
                <a16:creationId xmlns:a16="http://schemas.microsoft.com/office/drawing/2014/main" id="{1E6D9A90-B057-4D78-A4C3-061C9739F82B}"/>
              </a:ext>
            </a:extLst>
          </p:cNvPr>
          <p:cNvSpPr/>
          <p:nvPr/>
        </p:nvSpPr>
        <p:spPr>
          <a:xfrm>
            <a:off x="7283633" y="317285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F0EBAF63-C104-41D5-B483-AF279BB35A15}"/>
              </a:ext>
            </a:extLst>
          </p:cNvPr>
          <p:cNvSpPr/>
          <p:nvPr/>
        </p:nvSpPr>
        <p:spPr>
          <a:xfrm flipH="1">
            <a:off x="8646678" y="3166406"/>
            <a:ext cx="151882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/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670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alleviate the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maintain a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target Q-Network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are computed according to the target network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parameters of the target network are updated every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blipFill>
                <a:blip r:embed="rId2"/>
                <a:stretch>
                  <a:fillRect l="-920" t="-1007" b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AFBF8B5-69A5-4B7B-BED2-88254633B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7"/>
                    </a14:imgEffect>
                    <a14:imgEffect>
                      <a14:saturation sat="93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8695" y="900000"/>
            <a:ext cx="4173035" cy="3466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/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503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Main algorithm :</a:t>
                </a:r>
              </a:p>
              <a:p>
                <a:r>
                  <a:rPr lang="en-US" sz="8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Initialize the pred.NN and the targ.NN with the same params</a:t>
                </a:r>
              </a:p>
              <a:p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Play actions according to a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populate the datasets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a given number of episodes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13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𝜉</m:t>
                    </m:r>
                    <m:r>
                      <a:rPr lang="en-US" sz="13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≠1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the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store</a:t>
                </a:r>
                <a:r>
                  <a:rPr lang="en-US" sz="1300" dirty="0">
                    <a:solidFill>
                      <a:schemeClr val="bg1"/>
                    </a:solidFill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 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300" dirty="0">
                            <a:solidFill>
                              <a:schemeClr val="bg1"/>
                            </a:solidFill>
                            <a:latin typeface="Nokia Pure Text Light" panose="020B0304040602060303" pitchFamily="34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the database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Take a random batch from the database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B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= batch size)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Compute the loss using targets from the target network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Update the (prediction) Q-Network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Every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iterations, copy the parameters of the pred.NN to the targ.NN</a:t>
                </a:r>
              </a:p>
              <a:p>
                <a:endParaRPr lang="en-US" sz="14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blipFill>
                <a:blip r:embed="rId2"/>
                <a:stretch>
                  <a:fillRect l="-603" t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E62A08-5A39-4563-B558-489580741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43850"/>
            <a:ext cx="3756446" cy="27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34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AE4CD-8D34-413E-B2D7-1AD999B4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34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C575E82-675A-4800-A771-D8820A8310D8}"/>
              </a:ext>
            </a:extLst>
          </p:cNvPr>
          <p:cNvSpPr txBox="1">
            <a:spLocks/>
          </p:cNvSpPr>
          <p:nvPr/>
        </p:nvSpPr>
        <p:spPr>
          <a:xfrm>
            <a:off x="417600" y="1900642"/>
            <a:ext cx="8308800" cy="253667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" panose="020B0504040602060303" pitchFamily="34" charset="0"/>
                <a:ea typeface="+mn-ea"/>
                <a:cs typeface="+mn-cs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Everything is available 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32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Multi-armed Bandit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have a Wi-Fi network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need to transmit 10.000 packets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Which channel do you choose?</a:t>
            </a:r>
            <a:endParaRPr lang="en-US" sz="1400" dirty="0"/>
          </a:p>
          <a:p>
            <a:endParaRPr lang="en-US" dirty="0"/>
          </a:p>
          <a:p>
            <a:r>
              <a:rPr lang="en-US" dirty="0"/>
              <a:t>Framework: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each attempt, you choose a channel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packet was sent, you got a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there was a collision, you got no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Goal: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Online training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Find the best action to maximize the total number of transmitted packets (received rewards) </a:t>
            </a:r>
            <a:endParaRPr lang="en-US" sz="1400" dirty="0"/>
          </a:p>
        </p:txBody>
      </p:sp>
      <p:pic>
        <p:nvPicPr>
          <p:cNvPr id="1028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0E6D8363-2504-4C97-BF30-D1CB7A53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40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action and reward at times step </a:t>
                </a:r>
                <a:r>
                  <a:rPr lang="en-US" sz="1400" i="1" dirty="0"/>
                  <a:t>t  </a:t>
                </a:r>
                <a:r>
                  <a:rPr lang="en-US" sz="1400" dirty="0"/>
                  <a:t>denoted in capital letters: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Their possible values are denoted in lower case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dirty="0"/>
                  <a:t>We evaluate each action with its </a:t>
                </a:r>
                <a:r>
                  <a:rPr lang="en-US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What is the expected return if we choose this channel (action)?</a:t>
                </a:r>
              </a:p>
              <a:p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Problem : We don’t know it </a:t>
                </a:r>
                <a:r>
                  <a:rPr lang="en-US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</a:t>
                </a: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9D5FB862-7FDC-493F-B8AC-F6BC7B9B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43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We need to </a:t>
                </a:r>
                <a:r>
                  <a:rPr lang="en-US" dirty="0">
                    <a:solidFill>
                      <a:srgbClr val="FF0000"/>
                    </a:solidFill>
                  </a:rPr>
                  <a:t>estimate the action-value function :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Test each channel many times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Compute an average for each channel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rewards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when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𝟙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true action-value function is denoted in lower case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Its estimate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denoted in capital letters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86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We can then choose the best action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dirty="0"/>
                  <a:t>We chose the action that will most probably give the best reward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test each channel many times to have the best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Exploration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take the best action to maximize the rewards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Exploitation</a:t>
                </a:r>
                <a:endParaRPr lang="en-US" sz="1400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80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How to both explore and exploit ? </a:t>
                </a:r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We follow a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endParaRPr lang="en-US" dirty="0">
                  <a:solidFill>
                    <a:srgbClr val="FF0000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The policy define how we chose the action at each time step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The most basic policy is the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-greedy policy</a:t>
                </a:r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take a random action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Refine the action-value estimation for that action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(1-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), take the best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Maximize the reward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defines the tradeoff exploration/exploitation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  <a:blipFill>
                <a:blip r:embed="rId2"/>
                <a:stretch>
                  <a:fillRect l="-1468" t="-2397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07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Another one is the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Upper-Confidence-Bound (UCB) policy:</a:t>
                </a:r>
              </a:p>
              <a:p>
                <a:endParaRPr lang="en-US" b="0" u="sng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Select the best action according to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Often takes the best action but still refine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  <a:blipFill>
                <a:blip r:embed="rId9"/>
                <a:stretch>
                  <a:fillRect l="-1468" t="-2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/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Measure of uncertainty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blipFill>
                <a:blip r:embed="rId7"/>
                <a:stretch>
                  <a:fillRect l="-1326" t="-3125" r="-79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/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Estimate of the average return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the action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blipFill>
                <a:blip r:embed="rId8"/>
                <a:stretch>
                  <a:fillRect l="-815" t="-3125" r="-40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9E1D25-9E8A-458F-AAEF-FA6AA257A596}"/>
              </a:ext>
            </a:extLst>
          </p:cNvPr>
          <p:cNvCxnSpPr/>
          <p:nvPr/>
        </p:nvCxnSpPr>
        <p:spPr>
          <a:xfrm flipH="1">
            <a:off x="4057095" y="3028061"/>
            <a:ext cx="80786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DA524D-CCF1-4EBE-860A-7A9941F3D5D9}"/>
              </a:ext>
            </a:extLst>
          </p:cNvPr>
          <p:cNvCxnSpPr>
            <a:cxnSpLocks/>
          </p:cNvCxnSpPr>
          <p:nvPr/>
        </p:nvCxnSpPr>
        <p:spPr>
          <a:xfrm>
            <a:off x="5930283" y="3028061"/>
            <a:ext cx="92327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54292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FB0E3F27-B543-4084-B3F2-EE0C7894F400}"/>
    </a:ext>
  </a:extLst>
</a:theme>
</file>

<file path=ppt/theme/theme2.xml><?xml version="1.0" encoding="utf-8"?>
<a:theme xmlns:a="http://schemas.openxmlformats.org/drawingml/2006/main" name="2_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6F707C04-28A7-4D86-B465-FAFCEDA29B40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54E4B067-179D-4B09-AB17-A2352E108F17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395A4E8D-35FF-431B-9A8B-6377A0F35418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C8C0363F-F0CD-4888-A1D6-D9BCF6F7816C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93D31DFB-D640-4F52-B431-789A4A43245B}"/>
    </a:ext>
  </a:extLst>
</a:theme>
</file>

<file path=ppt/theme/theme7.xml><?xml version="1.0" encoding="utf-8"?>
<a:theme xmlns:a="http://schemas.openxmlformats.org/drawingml/2006/main" name="7_Gray">
  <a:themeElements>
    <a:clrScheme name="Custom 1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05376B59-0291-48EC-9710-9FC5CF11B9E4}"/>
    </a:ext>
  </a:extLst>
</a:theme>
</file>

<file path=ppt/theme/theme8.xml><?xml version="1.0" encoding="utf-8"?>
<a:theme xmlns:a="http://schemas.openxmlformats.org/drawingml/2006/main" name="8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4BB92C18-B6C7-44A8-A1E6-3E1E2B3DBA7C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34c87397-5fc1-491e-85e7-d6110dbe9cbd" ContentTypeId="0x0101" PreviousValue="false"/>
</file>

<file path=customXml/item2.xml><?xml version="1.0" encoding="utf-8"?>
<?mso-contentType ?>
<spe:Receivers xmlns:spe="http://schemas.microsoft.com/sharepoint/event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FEEAA56209CB448E11811EF7BE90F9" ma:contentTypeVersion="15" ma:contentTypeDescription="Create a new document." ma:contentTypeScope="" ma:versionID="0ec7ad7ad53090cbc04c50d2923ffb17">
  <xsd:schema xmlns:xsd="http://www.w3.org/2001/XMLSchema" xmlns:xs="http://www.w3.org/2001/XMLSchema" xmlns:p="http://schemas.microsoft.com/office/2006/metadata/properties" xmlns:ns3="71c5aaf6-e6ce-465b-b873-5148d2a4c105" xmlns:ns4="51ab969e-8c52-4f68-98c1-f225e7140e92" xmlns:ns5="b3abc552-922d-4ca4-b568-847c85e5050c" targetNamespace="http://schemas.microsoft.com/office/2006/metadata/properties" ma:root="true" ma:fieldsID="26a7afd9d137731283c49bffdb5b552e" ns3:_="" ns4:_="" ns5:_="">
    <xsd:import namespace="71c5aaf6-e6ce-465b-b873-5148d2a4c105"/>
    <xsd:import namespace="51ab969e-8c52-4f68-98c1-f225e7140e92"/>
    <xsd:import namespace="b3abc552-922d-4ca4-b568-847c85e5050c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SharedWithUsers" minOccurs="0"/>
                <xsd:element ref="ns4:SharedWithDetails" minOccurs="0"/>
                <xsd:element ref="ns4:SharingHintHash" minOccurs="0"/>
                <xsd:element ref="ns5:MediaServiceMetadata" minOccurs="0"/>
                <xsd:element ref="ns5:MediaServiceFastMetadata" minOccurs="0"/>
                <xsd:element ref="ns5:MediaServiceDateTaken" minOccurs="0"/>
                <xsd:element ref="ns5:MediaServiceAutoTags" minOccurs="0"/>
                <xsd:element ref="ns5:MediaServiceOCR" minOccurs="0"/>
                <xsd:element ref="ns5:MediaServiceGenerationTime" minOccurs="0"/>
                <xsd:element ref="ns5:MediaServiceEventHashCode" minOccurs="0"/>
                <xsd:element ref="ns5:MediaServiceAutoKeyPoints" minOccurs="0"/>
                <xsd:element ref="ns5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b969e-8c52-4f68-98c1-f225e7140e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abc552-922d-4ca4-b568-847c85e50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1FF6B0-E5ED-4D46-A52F-1C8BD22914F3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F012125A-D5F2-4F85-BA2C-E316AAE644B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438DEE5-E693-417E-BAEF-966A6AA9FA7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8384EFB-1981-4ABD-8503-DCAABF1584C0}">
  <ds:schemaRefs>
    <ds:schemaRef ds:uri="http://schemas.microsoft.com/office/2006/metadata/properties"/>
    <ds:schemaRef ds:uri="http://schemas.microsoft.com/office/infopath/2007/PartnerControls"/>
    <ds:schemaRef ds:uri="71c5aaf6-e6ce-465b-b873-5148d2a4c105"/>
  </ds:schemaRefs>
</ds:datastoreItem>
</file>

<file path=customXml/itemProps5.xml><?xml version="1.0" encoding="utf-8"?>
<ds:datastoreItem xmlns:ds="http://schemas.openxmlformats.org/officeDocument/2006/customXml" ds:itemID="{5B42276A-AF0E-44A3-AAF7-9961D1CB5D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51ab969e-8c52-4f68-98c1-f225e7140e92"/>
    <ds:schemaRef ds:uri="b3abc552-922d-4ca4-b568-847c85e50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 Pure PPT Nokia Bell Labs Ai Conference v2 (002)</Template>
  <TotalTime>32878</TotalTime>
  <Words>2918</Words>
  <Application>Microsoft Office PowerPoint</Application>
  <PresentationFormat>On-screen Show (16:9)</PresentationFormat>
  <Paragraphs>658</Paragraphs>
  <Slides>39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39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Nokia Pure Headline</vt:lpstr>
      <vt:lpstr>Nokia Pure Headline Light</vt:lpstr>
      <vt:lpstr>Nokia Pure Headline Ultra Light</vt:lpstr>
      <vt:lpstr>Nokia Pure Text</vt:lpstr>
      <vt:lpstr>Nokia Pure Text Light</vt:lpstr>
      <vt:lpstr>Wingdings</vt:lpstr>
      <vt:lpstr>1 White Master</vt:lpstr>
      <vt:lpstr>2_White</vt:lpstr>
      <vt:lpstr>3_Blue</vt:lpstr>
      <vt:lpstr>4_Blue End Slide</vt:lpstr>
      <vt:lpstr>5_White End Slide</vt:lpstr>
      <vt:lpstr>6_Gray</vt:lpstr>
      <vt:lpstr>7_Gray</vt:lpstr>
      <vt:lpstr>8_Gray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Ciangiulli, Lisa (Nokia - US)</dc:creator>
  <cp:lastModifiedBy>Goutay, Mathieu (Nokia - FR/Paris-Saclay)</cp:lastModifiedBy>
  <cp:revision>175</cp:revision>
  <dcterms:created xsi:type="dcterms:W3CDTF">2018-03-22T16:42:10Z</dcterms:created>
  <dcterms:modified xsi:type="dcterms:W3CDTF">2020-02-13T17:49:34Z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-990398180</vt:i4>
  </property>
  <property fmtid="{D5CDD505-2E9C-101B-9397-08002B2CF9AE}" pid="3" name="_NewReviewCycle">
    <vt:lpwstr/>
  </property>
  <property fmtid="{D5CDD505-2E9C-101B-9397-08002B2CF9AE}" pid="4" name="_EmailSubject">
    <vt:lpwstr>Email to 18 AI Conference Presenters</vt:lpwstr>
  </property>
  <property fmtid="{D5CDD505-2E9C-101B-9397-08002B2CF9AE}" pid="5" name="_AuthorEmail">
    <vt:lpwstr>seema.nikoonezhad@nokia-bell-labs.com</vt:lpwstr>
  </property>
  <property fmtid="{D5CDD505-2E9C-101B-9397-08002B2CF9AE}" pid="6" name="_AuthorEmailDisplayName">
    <vt:lpwstr>Nikoonezhad, Seema (Nokia - US/Murray Hill)</vt:lpwstr>
  </property>
  <property fmtid="{D5CDD505-2E9C-101B-9397-08002B2CF9AE}" pid="7" name="_PreviousAdHocReviewCycleID">
    <vt:i4>1085306574</vt:i4>
  </property>
  <property fmtid="{D5CDD505-2E9C-101B-9397-08002B2CF9AE}" pid="8" name="MSIP_Label_b1aa2129-79ec-42c0-bfac-e5b7a0374572_Enabled">
    <vt:lpwstr>True</vt:lpwstr>
  </property>
  <property fmtid="{D5CDD505-2E9C-101B-9397-08002B2CF9AE}" pid="9" name="MSIP_Label_b1aa2129-79ec-42c0-bfac-e5b7a0374572_SiteId">
    <vt:lpwstr>5d471751-9675-428d-917b-70f44f9630b0</vt:lpwstr>
  </property>
  <property fmtid="{D5CDD505-2E9C-101B-9397-08002B2CF9AE}" pid="10" name="MSIP_Label_b1aa2129-79ec-42c0-bfac-e5b7a0374572_Owner">
    <vt:lpwstr>alvaro.valcarce_rial@nokia.com</vt:lpwstr>
  </property>
  <property fmtid="{D5CDD505-2E9C-101B-9397-08002B2CF9AE}" pid="11" name="MSIP_Label_b1aa2129-79ec-42c0-bfac-e5b7a0374572_SetDate">
    <vt:lpwstr>2019-09-06T07:14:44.3034441Z</vt:lpwstr>
  </property>
  <property fmtid="{D5CDD505-2E9C-101B-9397-08002B2CF9AE}" pid="12" name="MSIP_Label_b1aa2129-79ec-42c0-bfac-e5b7a0374572_Name">
    <vt:lpwstr>Public</vt:lpwstr>
  </property>
  <property fmtid="{D5CDD505-2E9C-101B-9397-08002B2CF9AE}" pid="13" name="MSIP_Label_b1aa2129-79ec-42c0-bfac-e5b7a0374572_Application">
    <vt:lpwstr>Microsoft Azure Information Protection</vt:lpwstr>
  </property>
  <property fmtid="{D5CDD505-2E9C-101B-9397-08002B2CF9AE}" pid="14" name="MSIP_Label_b1aa2129-79ec-42c0-bfac-e5b7a0374572_Extended_MSFT_Method">
    <vt:lpwstr>Manual</vt:lpwstr>
  </property>
  <property fmtid="{D5CDD505-2E9C-101B-9397-08002B2CF9AE}" pid="15" name="Sensitivity">
    <vt:lpwstr>Public</vt:lpwstr>
  </property>
  <property fmtid="{D5CDD505-2E9C-101B-9397-08002B2CF9AE}" pid="16" name="ContentTypeId">
    <vt:lpwstr>0x01010003FEEAA56209CB448E11811EF7BE90F9</vt:lpwstr>
  </property>
</Properties>
</file>