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6"/>
    <p:sldMasterId id="2147483671" r:id="rId7"/>
    <p:sldMasterId id="2147483673" r:id="rId8"/>
    <p:sldMasterId id="2147483676" r:id="rId9"/>
    <p:sldMasterId id="2147483678" r:id="rId10"/>
    <p:sldMasterId id="2147483680" r:id="rId11"/>
    <p:sldMasterId id="2147483713" r:id="rId12"/>
    <p:sldMasterId id="2147483717" r:id="rId13"/>
  </p:sldMasterIdLst>
  <p:notesMasterIdLst>
    <p:notesMasterId r:id="rId53"/>
  </p:notesMasterIdLst>
  <p:sldIdLst>
    <p:sldId id="313" r:id="rId14"/>
    <p:sldId id="659" r:id="rId15"/>
    <p:sldId id="634" r:id="rId16"/>
    <p:sldId id="621" r:id="rId17"/>
    <p:sldId id="620" r:id="rId18"/>
    <p:sldId id="622" r:id="rId19"/>
    <p:sldId id="623" r:id="rId20"/>
    <p:sldId id="624" r:id="rId21"/>
    <p:sldId id="625" r:id="rId22"/>
    <p:sldId id="627" r:id="rId23"/>
    <p:sldId id="628" r:id="rId24"/>
    <p:sldId id="629" r:id="rId25"/>
    <p:sldId id="630" r:id="rId26"/>
    <p:sldId id="633" r:id="rId27"/>
    <p:sldId id="631" r:id="rId28"/>
    <p:sldId id="632" r:id="rId29"/>
    <p:sldId id="660" r:id="rId30"/>
    <p:sldId id="635" r:id="rId31"/>
    <p:sldId id="636" r:id="rId32"/>
    <p:sldId id="638" r:id="rId33"/>
    <p:sldId id="637" r:id="rId34"/>
    <p:sldId id="644" r:id="rId35"/>
    <p:sldId id="639" r:id="rId36"/>
    <p:sldId id="641" r:id="rId37"/>
    <p:sldId id="640" r:id="rId38"/>
    <p:sldId id="642" r:id="rId39"/>
    <p:sldId id="645" r:id="rId40"/>
    <p:sldId id="643" r:id="rId41"/>
    <p:sldId id="646" r:id="rId42"/>
    <p:sldId id="647" r:id="rId43"/>
    <p:sldId id="648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8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601B5D-B362-462B-B9DA-B8F5B671DDE4}">
          <p14:sldIdLst>
            <p14:sldId id="313"/>
            <p14:sldId id="659"/>
          </p14:sldIdLst>
        </p14:section>
        <p14:section name="RL Part I" id="{0D302849-5942-4F29-BCBC-3333059E8B13}">
          <p14:sldIdLst>
            <p14:sldId id="634"/>
            <p14:sldId id="621"/>
            <p14:sldId id="620"/>
            <p14:sldId id="622"/>
            <p14:sldId id="623"/>
            <p14:sldId id="624"/>
            <p14:sldId id="625"/>
            <p14:sldId id="627"/>
          </p14:sldIdLst>
        </p14:section>
        <p14:section name="RL Part II" id="{AC3BFCC8-F563-4405-9B91-8DF96F4E9AAF}">
          <p14:sldIdLst>
            <p14:sldId id="628"/>
            <p14:sldId id="629"/>
            <p14:sldId id="630"/>
            <p14:sldId id="633"/>
            <p14:sldId id="631"/>
            <p14:sldId id="632"/>
            <p14:sldId id="660"/>
            <p14:sldId id="635"/>
            <p14:sldId id="636"/>
            <p14:sldId id="638"/>
            <p14:sldId id="637"/>
            <p14:sldId id="644"/>
            <p14:sldId id="639"/>
            <p14:sldId id="641"/>
            <p14:sldId id="640"/>
            <p14:sldId id="642"/>
            <p14:sldId id="645"/>
            <p14:sldId id="643"/>
          </p14:sldIdLst>
        </p14:section>
        <p14:section name="Deep RL" id="{2120A7E4-BBCC-4379-A21B-22CC862D4FD3}">
          <p14:sldIdLst>
            <p14:sldId id="646"/>
            <p14:sldId id="647"/>
            <p14:sldId id="648"/>
            <p14:sldId id="650"/>
            <p14:sldId id="651"/>
            <p14:sldId id="652"/>
            <p14:sldId id="653"/>
            <p14:sldId id="654"/>
            <p14:sldId id="655"/>
            <p14:sldId id="656"/>
            <p14:sldId id="6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ydis, Jakob (Nokia - FR/Paris-Saclay)" initials="HJ(-F" lastIdx="2" clrIdx="0">
    <p:extLst>
      <p:ext uri="{19B8F6BF-5375-455C-9EA6-DF929625EA0E}">
        <p15:presenceInfo xmlns:p15="http://schemas.microsoft.com/office/powerpoint/2012/main" userId="S::jakob.hoydis@nokia-bell-labs.com::a84b0663-3068-46dd-a56a-f2b3c7511b5d" providerId="AD"/>
      </p:ext>
    </p:extLst>
  </p:cmAuthor>
  <p:cmAuthor id="2" name="Goutay, Mathieu (Nokia - FR/Paris-Saclay)" initials="GM(-F" lastIdx="1" clrIdx="1">
    <p:extLst>
      <p:ext uri="{19B8F6BF-5375-455C-9EA6-DF929625EA0E}">
        <p15:presenceInfo xmlns:p15="http://schemas.microsoft.com/office/powerpoint/2012/main" userId="S::mathieu.goutay@nokia.com::48a52a8d-9076-4076-bf85-c8a60d2cd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38"/>
    <a:srgbClr val="E40027"/>
    <a:srgbClr val="4BDD33"/>
    <a:srgbClr val="FF3154"/>
    <a:srgbClr val="00C9FF"/>
    <a:srgbClr val="1A64FF"/>
    <a:srgbClr val="FFFD99"/>
    <a:srgbClr val="93EB8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75036" autoAdjust="0"/>
  </p:normalViewPr>
  <p:slideViewPr>
    <p:cSldViewPr snapToGrid="0">
      <p:cViewPr varScale="1">
        <p:scale>
          <a:sx n="145" d="100"/>
          <a:sy n="145" d="100"/>
        </p:scale>
        <p:origin x="9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8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15D8BC48-EB1A-4202-B781-F3ADBF148833}"/>
    <pc:docChg chg="undo custSel addSld delSld modSld sldOrd modSection">
      <pc:chgData name="Goutay, Mathieu (Nokia - FR/Paris-Saclay)" userId="48a52a8d-9076-4076-bf85-c8a60d2cd642" providerId="ADAL" clId="{15D8BC48-EB1A-4202-B781-F3ADBF148833}" dt="2020-01-31T12:18:49.541" v="13689" actId="1076"/>
      <pc:docMkLst>
        <pc:docMk/>
      </pc:docMkLst>
      <pc:sldChg chg="addSp delSp">
        <pc:chgData name="Goutay, Mathieu (Nokia - FR/Paris-Saclay)" userId="48a52a8d-9076-4076-bf85-c8a60d2cd642" providerId="ADAL" clId="{15D8BC48-EB1A-4202-B781-F3ADBF148833}" dt="2020-01-27T08:54:37.851" v="630"/>
        <pc:sldMkLst>
          <pc:docMk/>
          <pc:sldMk cId="2521433260" sldId="620"/>
        </pc:sldMkLst>
        <pc:picChg chg="add del">
          <ac:chgData name="Goutay, Mathieu (Nokia - FR/Paris-Saclay)" userId="48a52a8d-9076-4076-bf85-c8a60d2cd642" providerId="ADAL" clId="{15D8BC48-EB1A-4202-B781-F3ADBF148833}" dt="2020-01-27T08:54:37.641" v="629" actId="478"/>
          <ac:picMkLst>
            <pc:docMk/>
            <pc:sldMk cId="2521433260" sldId="620"/>
            <ac:picMk id="6" creationId="{6A0825F3-2D8B-45D8-8171-AB46B320FEEF}"/>
          </ac:picMkLst>
        </pc:picChg>
        <pc:picChg chg="add">
          <ac:chgData name="Goutay, Mathieu (Nokia - FR/Paris-Saclay)" userId="48a52a8d-9076-4076-bf85-c8a60d2cd642" providerId="ADAL" clId="{15D8BC48-EB1A-4202-B781-F3ADBF148833}" dt="2020-01-27T08:54:37.851" v="630"/>
          <ac:picMkLst>
            <pc:docMk/>
            <pc:sldMk cId="2521433260" sldId="620"/>
            <ac:picMk id="7" creationId="{9D5FB862-7FDC-493F-B8AC-F6BC7B9BA521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54:25.422" v="626" actId="478"/>
          <ac:picMkLst>
            <pc:docMk/>
            <pc:sldMk cId="2521433260" sldId="620"/>
            <ac:picMk id="13" creationId="{412CFFD1-2D46-455B-9C99-D0569513D559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08:54:34.105" v="628" actId="1076"/>
        <pc:sldMkLst>
          <pc:docMk/>
          <pc:sldMk cId="437401295" sldId="621"/>
        </pc:sldMkLst>
        <pc:picChg chg="mod">
          <ac:chgData name="Goutay, Mathieu (Nokia - FR/Paris-Saclay)" userId="48a52a8d-9076-4076-bf85-c8a60d2cd642" providerId="ADAL" clId="{15D8BC48-EB1A-4202-B781-F3ADBF148833}" dt="2020-01-27T08:54:34.105" v="628" actId="1076"/>
          <ac:picMkLst>
            <pc:docMk/>
            <pc:sldMk cId="437401295" sldId="621"/>
            <ac:picMk id="1028" creationId="{0E6D8363-2504-4C97-BF30-D1CB7A53D5DB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19:02:18.574" v="1729" actId="20577"/>
        <pc:sldMkLst>
          <pc:docMk/>
          <pc:sldMk cId="3705072854" sldId="624"/>
        </pc:sldMkLst>
        <pc:spChg chg="mod">
          <ac:chgData name="Goutay, Mathieu (Nokia - FR/Paris-Saclay)" userId="48a52a8d-9076-4076-bf85-c8a60d2cd642" providerId="ADAL" clId="{15D8BC48-EB1A-4202-B781-F3ADBF148833}" dt="2020-01-27T19:02:18.574" v="1729" actId="20577"/>
          <ac:spMkLst>
            <pc:docMk/>
            <pc:sldMk cId="3705072854" sldId="624"/>
            <ac:spMk id="4" creationId="{83D629B6-9E13-4F34-8356-76EFD7108B10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10:45:19.031" v="11471" actId="20577"/>
        <pc:sldMkLst>
          <pc:docMk/>
          <pc:sldMk cId="892528712" sldId="628"/>
        </pc:sldMkLst>
        <pc:spChg chg="mod">
          <ac:chgData name="Goutay, Mathieu (Nokia - FR/Paris-Saclay)" userId="48a52a8d-9076-4076-bf85-c8a60d2cd642" providerId="ADAL" clId="{15D8BC48-EB1A-4202-B781-F3ADBF148833}" dt="2020-01-31T10:45:19.031" v="11471" actId="20577"/>
          <ac:spMkLst>
            <pc:docMk/>
            <pc:sldMk cId="892528712" sldId="628"/>
            <ac:spMk id="2" creationId="{CA34718E-26E5-48D3-AD11-33B4E39CC3FA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08:58:35.569" v="676" actId="20578"/>
        <pc:sldMkLst>
          <pc:docMk/>
          <pc:sldMk cId="2026948394" sldId="630"/>
        </pc:sldMkLst>
        <pc:spChg chg="mod">
          <ac:chgData name="Goutay, Mathieu (Nokia - FR/Paris-Saclay)" userId="48a52a8d-9076-4076-bf85-c8a60d2cd642" providerId="ADAL" clId="{15D8BC48-EB1A-4202-B781-F3ADBF148833}" dt="2020-01-27T08:58:35.569" v="676" actId="20578"/>
          <ac:spMkLst>
            <pc:docMk/>
            <pc:sldMk cId="2026948394" sldId="630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19:00:14.023" v="1722" actId="207"/>
        <pc:sldMkLst>
          <pc:docMk/>
          <pc:sldMk cId="1377108858" sldId="631"/>
        </pc:sldMkLst>
        <pc:spChg chg="mod">
          <ac:chgData name="Goutay, Mathieu (Nokia - FR/Paris-Saclay)" userId="48a52a8d-9076-4076-bf85-c8a60d2cd642" providerId="ADAL" clId="{15D8BC48-EB1A-4202-B781-F3ADBF148833}" dt="2020-01-27T19:00:14.023" v="1722" actId="207"/>
          <ac:spMkLst>
            <pc:docMk/>
            <pc:sldMk cId="1377108858" sldId="631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09:31:03.733" v="9032" actId="404"/>
        <pc:sldMkLst>
          <pc:docMk/>
          <pc:sldMk cId="544360279" sldId="632"/>
        </pc:sldMkLst>
        <pc:spChg chg="mod">
          <ac:chgData name="Goutay, Mathieu (Nokia - FR/Paris-Saclay)" userId="48a52a8d-9076-4076-bf85-c8a60d2cd642" providerId="ADAL" clId="{15D8BC48-EB1A-4202-B781-F3ADBF148833}" dt="2020-01-31T09:31:03.733" v="9032" actId="404"/>
          <ac:spMkLst>
            <pc:docMk/>
            <pc:sldMk cId="544360279" sldId="632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03:54.169" v="8190" actId="207"/>
        <pc:sldMkLst>
          <pc:docMk/>
          <pc:sldMk cId="3623079056" sldId="633"/>
        </pc:sldMkLst>
        <pc:spChg chg="mod">
          <ac:chgData name="Goutay, Mathieu (Nokia - FR/Paris-Saclay)" userId="48a52a8d-9076-4076-bf85-c8a60d2cd642" providerId="ADAL" clId="{15D8BC48-EB1A-4202-B781-F3ADBF148833}" dt="2020-01-27T08:32:37.127" v="8"/>
          <ac:spMkLst>
            <pc:docMk/>
            <pc:sldMk cId="3623079056" sldId="633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1.291" v="10" actId="478"/>
          <ac:spMkLst>
            <pc:docMk/>
            <pc:sldMk cId="3623079056" sldId="633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4.870" v="13" actId="478"/>
          <ac:spMkLst>
            <pc:docMk/>
            <pc:sldMk cId="3623079056" sldId="633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9:03:54.169" v="8190" actId="207"/>
          <ac:spMkLst>
            <pc:docMk/>
            <pc:sldMk cId="3623079056" sldId="633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873" v="12" actId="478"/>
          <ac:spMkLst>
            <pc:docMk/>
            <pc:sldMk cId="3623079056" sldId="633"/>
            <ac:spMk id="7" creationId="{AE7D7628-8B6F-4251-ADBD-2A8DFD25226D}"/>
          </ac:spMkLst>
        </pc:spChg>
        <pc:spChg chg="del mod">
          <ac:chgData name="Goutay, Mathieu (Nokia - FR/Paris-Saclay)" userId="48a52a8d-9076-4076-bf85-c8a60d2cd642" providerId="ADAL" clId="{15D8BC48-EB1A-4202-B781-F3ADBF148833}" dt="2020-01-27T08:33:06.699" v="15" actId="478"/>
          <ac:spMkLst>
            <pc:docMk/>
            <pc:sldMk cId="3623079056" sldId="633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27T08:52:05.733" v="622" actId="14100"/>
          <ac:spMkLst>
            <pc:docMk/>
            <pc:sldMk cId="3623079056" sldId="633"/>
            <ac:spMk id="10" creationId="{6C1E9FE7-4C98-4148-B7B0-1E8109107F1C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242" v="11" actId="478"/>
          <ac:spMkLst>
            <pc:docMk/>
            <pc:sldMk cId="3623079056" sldId="633"/>
            <ac:spMk id="11" creationId="{E436C0CF-70F6-4CE4-8B3F-C642DC310F99}"/>
          </ac:spMkLst>
        </pc:spChg>
        <pc:picChg chg="add mod">
          <ac:chgData name="Goutay, Mathieu (Nokia - FR/Paris-Saclay)" userId="48a52a8d-9076-4076-bf85-c8a60d2cd642" providerId="ADAL" clId="{15D8BC48-EB1A-4202-B781-F3ADBF148833}" dt="2020-01-27T08:39:39.294" v="123" actId="1076"/>
          <ac:picMkLst>
            <pc:docMk/>
            <pc:sldMk cId="3623079056" sldId="633"/>
            <ac:picMk id="9" creationId="{D141F199-1763-4DA9-82E7-2DD4D2D550FB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27T08:36:33.831" v="43" actId="478"/>
          <ac:picMkLst>
            <pc:docMk/>
            <pc:sldMk cId="3623079056" sldId="633"/>
            <ac:picMk id="1026" creationId="{D0FF5C70-C42C-4039-9E34-19C1270C1B1E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32:59.526" v="9" actId="478"/>
          <ac:picMkLst>
            <pc:docMk/>
            <pc:sldMk cId="3623079056" sldId="633"/>
            <ac:picMk id="2050" creationId="{A47AF469-9EFE-4274-B324-D865A6C84E2B}"/>
          </ac:picMkLst>
        </pc:picChg>
      </pc:sldChg>
      <pc:sldChg chg="modSp add ord">
        <pc:chgData name="Goutay, Mathieu (Nokia - FR/Paris-Saclay)" userId="48a52a8d-9076-4076-bf85-c8a60d2cd642" providerId="ADAL" clId="{15D8BC48-EB1A-4202-B781-F3ADBF148833}" dt="2020-01-31T09:01:35.406" v="8179" actId="6549"/>
        <pc:sldMkLst>
          <pc:docMk/>
          <pc:sldMk cId="2969116923" sldId="634"/>
        </pc:sldMkLst>
        <pc:spChg chg="mod">
          <ac:chgData name="Goutay, Mathieu (Nokia - FR/Paris-Saclay)" userId="48a52a8d-9076-4076-bf85-c8a60d2cd642" providerId="ADAL" clId="{15D8BC48-EB1A-4202-B781-F3ADBF148833}" dt="2020-01-31T09:01:35.406" v="8179" actId="6549"/>
          <ac:spMkLst>
            <pc:docMk/>
            <pc:sldMk cId="2969116923" sldId="634"/>
            <ac:spMk id="2" creationId="{CA34718E-26E5-48D3-AD11-33B4E39CC3FA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11:40.499" v="8301" actId="20577"/>
        <pc:sldMkLst>
          <pc:docMk/>
          <pc:sldMk cId="4216472556" sldId="635"/>
        </pc:sldMkLst>
        <pc:spChg chg="mod">
          <ac:chgData name="Goutay, Mathieu (Nokia - FR/Paris-Saclay)" userId="48a52a8d-9076-4076-bf85-c8a60d2cd642" providerId="ADAL" clId="{15D8BC48-EB1A-4202-B781-F3ADBF148833}" dt="2020-01-31T09:11:40.499" v="8301" actId="20577"/>
          <ac:spMkLst>
            <pc:docMk/>
            <pc:sldMk cId="4216472556" sldId="63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0T21:00:40.537" v="4581" actId="20577"/>
          <ac:spMkLst>
            <pc:docMk/>
            <pc:sldMk cId="4216472556" sldId="635"/>
            <ac:spMk id="6" creationId="{6D521A0B-D312-43BA-AAD3-83F76F594615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11:36.929" v="8300" actId="20577"/>
        <pc:sldMkLst>
          <pc:docMk/>
          <pc:sldMk cId="1313524587" sldId="636"/>
        </pc:sldMkLst>
        <pc:spChg chg="mod">
          <ac:chgData name="Goutay, Mathieu (Nokia - FR/Paris-Saclay)" userId="48a52a8d-9076-4076-bf85-c8a60d2cd642" providerId="ADAL" clId="{15D8BC48-EB1A-4202-B781-F3ADBF148833}" dt="2020-01-31T09:11:36.929" v="8300" actId="20577"/>
          <ac:spMkLst>
            <pc:docMk/>
            <pc:sldMk cId="1313524587" sldId="636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55:52.501" v="4545"/>
          <ac:spMkLst>
            <pc:docMk/>
            <pc:sldMk cId="1313524587" sldId="636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8" creationId="{E200B7FE-300B-4B84-A459-6A5BBA12D3BA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9.425" v="4191" actId="478"/>
          <ac:spMkLst>
            <pc:docMk/>
            <pc:sldMk cId="1313524587" sldId="636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2" creationId="{2FCD6174-E7C2-499C-84A5-A1FD1675DF8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3" creationId="{01AEF8BD-1495-4DBE-8B77-15E13E91FD4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4" creationId="{9B3724BE-F1AC-4EAD-B792-48540746D7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5" creationId="{85687839-D50A-4D8A-BBB1-B1220BA047F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9" creationId="{7B42AD6E-3F2A-4A70-9195-10E706DFD57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0" creationId="{814C0D00-A950-42B7-9889-D8E55A21261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1" creationId="{DA40AA4E-0D7C-4F5A-82AC-336664A8769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1" creationId="{4994C41D-7A07-4118-AF3F-ABC5E4837FF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2" creationId="{C7A0AEAB-6A2F-4242-BDE5-D163103F7E6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3" creationId="{3FBE98F8-1BC4-451A-BA14-791F1AD56C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4" creationId="{D78AF189-3859-47AB-A09C-5FCBBFAE7F0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5" creationId="{1166AE56-68F6-4F70-91DA-5F8EA69D4CB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6" creationId="{1F28CCAE-79FD-41FF-81C4-63264814C8F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7" creationId="{6F0D868D-29CC-4A67-96F7-EC21A69E5B5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9" creationId="{C56520B8-4F60-4702-B9A2-4AB8E99AAD9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0" creationId="{8DA003B0-9EAA-48DC-958D-C891643E33F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2" creationId="{A1C4F013-98D5-4E5C-9D81-11BDBF21EFE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3" creationId="{58159C92-28A6-40C3-90C9-A76D6CE855F9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4" creationId="{6392F9FA-EAAF-4FD5-947F-A1FA36CC7A15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5" creationId="{7A4ACBE6-73DD-467B-A213-F6D6BF703BA1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6" creationId="{097E8955-F9A5-4FA1-9F21-04EF1C970A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7" creationId="{F77F8E2E-3158-4B4E-935B-3303F12E89A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1" creationId="{BA09D7F6-4829-480E-B029-67C4AFC71BB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2" creationId="{D09FF72D-D71F-42B5-92AA-93DB27861684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3" creationId="{BD24C487-E804-488B-8C91-0A9C4551E3AD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7" creationId="{3DD05D55-D68E-4BA4-AC83-1FF96FDD0B0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8" creationId="{1CF3C8AD-2B11-483F-AD8C-871166D206B3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9" creationId="{ACA28CB2-350C-46DE-BA5E-4B41669C969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0" creationId="{B3B412D5-D36B-4DB4-81AE-38811D61938F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1" creationId="{06715E72-377A-4BA0-AE30-4A7E32E21AF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2" creationId="{73356F4F-3F63-481F-9F23-081E30996E7B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3" creationId="{E33ACDE4-6138-481F-A4BA-64F7D62975D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4.933" v="4704" actId="1037"/>
          <ac:spMkLst>
            <pc:docMk/>
            <pc:sldMk cId="1313524587" sldId="636"/>
            <ac:spMk id="64" creationId="{FB620F8C-E82F-4FC6-A901-133D665349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50.463" v="4708" actId="20577"/>
          <ac:spMkLst>
            <pc:docMk/>
            <pc:sldMk cId="1313524587" sldId="636"/>
            <ac:spMk id="65" creationId="{C3D6E6AC-0CEC-4241-84D2-07A0F298C9E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6" creationId="{278A6888-A046-4E01-969E-29146BF9BC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7" creationId="{E0DAB2F5-643E-4669-BE16-0279998B20CC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9.078" v="4687" actId="478"/>
          <ac:spMkLst>
            <pc:docMk/>
            <pc:sldMk cId="1313524587" sldId="636"/>
            <ac:spMk id="71" creationId="{85822A95-F230-4A5C-B085-FEB07FBDDEA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8.439" v="4686" actId="478"/>
          <ac:spMkLst>
            <pc:docMk/>
            <pc:sldMk cId="1313524587" sldId="636"/>
            <ac:spMk id="72" creationId="{BA61AD2E-1E2B-4444-BB51-493A97D6722B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7.476" v="4685" actId="478"/>
          <ac:spMkLst>
            <pc:docMk/>
            <pc:sldMk cId="1313524587" sldId="636"/>
            <ac:spMk id="73" creationId="{A29E22E2-7987-4D51-95A6-A6360B5FF9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2.428" v="4691" actId="478"/>
          <ac:spMkLst>
            <pc:docMk/>
            <pc:sldMk cId="1313524587" sldId="636"/>
            <ac:spMk id="74" creationId="{833E009D-F3FA-4361-99AC-01A56EB9F76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7.046" v="4692" actId="478"/>
          <ac:spMkLst>
            <pc:docMk/>
            <pc:sldMk cId="1313524587" sldId="636"/>
            <ac:spMk id="75" creationId="{FE5B63A0-B9D8-4D21-A10B-F5D2E3E979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10.361" v="4693" actId="478"/>
          <ac:spMkLst>
            <pc:docMk/>
            <pc:sldMk cId="1313524587" sldId="636"/>
            <ac:spMk id="76" creationId="{536386B2-60BF-49CE-AB83-3269B125A4B4}"/>
          </ac:spMkLst>
        </pc:spChg>
        <pc:picChg chg="del">
          <ac:chgData name="Goutay, Mathieu (Nokia - FR/Paris-Saclay)" userId="48a52a8d-9076-4076-bf85-c8a60d2cd642" providerId="ADAL" clId="{15D8BC48-EB1A-4202-B781-F3ADBF148833}" dt="2020-01-30T20:44:36.274" v="4190" actId="478"/>
          <ac:picMkLst>
            <pc:docMk/>
            <pc:sldMk cId="1313524587" sldId="636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6" creationId="{DD50965D-4770-47F4-A2AF-7CCF3A05BA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7" creationId="{F609AE1C-F37C-40B1-AB25-C0F2C043DE2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8" creationId="{3A675C9A-59AF-4B9F-8D9C-5236F42A094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2" creationId="{690BBD18-EE05-4432-BC5E-88C00D0A220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4.367" v="4593" actId="478"/>
          <ac:cxnSpMkLst>
            <pc:docMk/>
            <pc:sldMk cId="1313524587" sldId="636"/>
            <ac:cxnSpMk id="23" creationId="{98AC7CF5-2044-4499-8F48-E83E6D404C16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3.544" v="4592" actId="478"/>
          <ac:cxnSpMkLst>
            <pc:docMk/>
            <pc:sldMk cId="1313524587" sldId="636"/>
            <ac:cxnSpMk id="24" creationId="{8C21DE8C-C056-41A0-AE10-B1609967EA81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6.163" v="4595" actId="478"/>
          <ac:cxnSpMkLst>
            <pc:docMk/>
            <pc:sldMk cId="1313524587" sldId="636"/>
            <ac:cxnSpMk id="25" creationId="{68FF01D8-CE31-4BBB-B2AE-903D6C29F99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6" creationId="{AC2A8D78-072F-4D79-952B-21C45B87C48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5.293" v="4594" actId="478"/>
          <ac:cxnSpMkLst>
            <pc:docMk/>
            <pc:sldMk cId="1313524587" sldId="636"/>
            <ac:cxnSpMk id="27" creationId="{DC7B13A0-6A31-4C43-97B4-66EDC3EC988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204" v="4596" actId="478"/>
          <ac:cxnSpMkLst>
            <pc:docMk/>
            <pc:sldMk cId="1313524587" sldId="636"/>
            <ac:cxnSpMk id="28" creationId="{7262F64C-1596-4E2C-81E7-F41A529210B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760" v="4597" actId="478"/>
          <ac:cxnSpMkLst>
            <pc:docMk/>
            <pc:sldMk cId="1313524587" sldId="636"/>
            <ac:cxnSpMk id="29" creationId="{796379E4-1166-4D5F-963A-9ED73F56E71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30" creationId="{37654C51-9AB9-48AE-A090-3C2D871549D8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8" creationId="{335FD243-8866-4CA4-A34A-29664D181A6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9" creationId="{25DED201-558A-4795-A276-272E099745DF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0" creationId="{9481E4B4-79FE-4D96-892A-3807ECE8CC26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4" creationId="{3AEEF280-7075-427C-9223-6A9BCEBC9600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5" creationId="{F8317B8A-FEDC-428F-A3EF-41C3E28D633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6" creationId="{BA311621-2F95-4537-8B7E-4C1255BAAB50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9.661" v="4688" actId="478"/>
          <ac:cxnSpMkLst>
            <pc:docMk/>
            <pc:sldMk cId="1313524587" sldId="636"/>
            <ac:cxnSpMk id="68" creationId="{75E01F21-A42A-4DD6-B848-852B09D1146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0.420" v="4689" actId="478"/>
          <ac:cxnSpMkLst>
            <pc:docMk/>
            <pc:sldMk cId="1313524587" sldId="636"/>
            <ac:cxnSpMk id="69" creationId="{512127FF-7D0F-4119-976D-2711092AE8D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1.207" v="4690" actId="478"/>
          <ac:cxnSpMkLst>
            <pc:docMk/>
            <pc:sldMk cId="1313524587" sldId="636"/>
            <ac:cxnSpMk id="70" creationId="{C2CA9EF7-E2BA-4835-9F12-154F967AE523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11:29.834" v="8298" actId="6549"/>
        <pc:sldMkLst>
          <pc:docMk/>
          <pc:sldMk cId="2329324718" sldId="637"/>
        </pc:sldMkLst>
        <pc:spChg chg="mod">
          <ac:chgData name="Goutay, Mathieu (Nokia - FR/Paris-Saclay)" userId="48a52a8d-9076-4076-bf85-c8a60d2cd642" providerId="ADAL" clId="{15D8BC48-EB1A-4202-B781-F3ADBF148833}" dt="2020-01-31T09:11:29.834" v="8298" actId="6549"/>
          <ac:spMkLst>
            <pc:docMk/>
            <pc:sldMk cId="2329324718" sldId="63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8:17:58.664" v="7476" actId="20577"/>
          <ac:spMkLst>
            <pc:docMk/>
            <pc:sldMk cId="2329324718" sldId="637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7.540" v="4726" actId="478"/>
          <ac:spMkLst>
            <pc:docMk/>
            <pc:sldMk cId="2329324718" sldId="637"/>
            <ac:spMk id="9" creationId="{570E6460-7C96-4435-8F83-CBBD6D1DA6C8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6" creationId="{03B1F3CC-8FC7-42D9-AED8-FC745761261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7" creationId="{96331E6E-1A17-435D-9696-F8FD58CE2B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8" creationId="{34EADE4F-4C0D-4B57-AFA1-30A22F74D2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9" creationId="{9F0376EE-F07B-44C2-A78B-D624C983065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0" creationId="{96DAD4E1-7A0A-410B-A4F0-86CFA3B0EC5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1" creationId="{4080ADA6-639B-4ABA-8D8F-9A7D4845EF8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2" creationId="{F7C8B6EC-E553-4EA2-89FA-FBC12CDA39D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3" creationId="{75424227-BFF4-408C-A6C4-971F7FA054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4" creationId="{8C07695D-A043-4E39-9BA2-E79448C52BC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5" creationId="{030D118E-2E2E-4681-A08C-18CD7556380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9" creationId="{91E4F8CD-1007-4A4B-A2E1-FA823CCD992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0" creationId="{D403B02A-2981-4A7F-AFF4-22212A55D58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1" creationId="{049C00C4-EE18-496D-906F-65632CCFDB6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5" creationId="{43E715C6-2A42-4C20-B81D-5D8BE489150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6" creationId="{A5E3FF5A-8A97-47EF-946D-18752D8003A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7" creationId="{4AC3F8A1-18AA-43FC-BFB6-142481146E1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8" creationId="{6B9D0EDB-2356-4B9D-926F-3800DC0DD1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9" creationId="{248C7C58-0CB2-4ABA-87CF-341CBCB2325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0" creationId="{E0626DE5-D169-4179-8760-9F54F602AC8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1" creationId="{394C14C4-0E3E-4006-BA76-6C0EF87D0C2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2" creationId="{7F043A52-E43E-41D6-BE52-A36FAB87E54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3" creationId="{10B3906B-630A-4103-972B-5FC3302ABC8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4" creationId="{47DA38EB-CA9C-42C8-B6AC-3D860494C1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5" creationId="{4EF41C36-6FF4-47D8-8EA0-4BF3361EC2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9" creationId="{5DF3FCAF-1CE2-4491-8695-EBAABED843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0" creationId="{D7E835AC-C10B-477C-8F98-4BF689F41A3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1" creationId="{4CF1F0D0-7FD3-4224-9367-1C7E8EA810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2" creationId="{0DCE3F39-7AE7-4F6F-B3CF-262FAC53931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3" creationId="{8E5BC191-D48A-4920-8EE2-C8D9CA7401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4" creationId="{51A74BA2-3112-4AF7-9ABD-DB4A1D46DB7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5" creationId="{1754E5EC-A4D8-49F0-B245-7F8556741BC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6" creationId="{2851BA10-45C2-4E6E-BE9C-34C5825847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7" creationId="{ED2056CB-8790-4D73-9A79-15AE39FC230B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27T21:59:24.137" v="3099" actId="478"/>
          <ac:picMkLst>
            <pc:docMk/>
            <pc:sldMk cId="2329324718" sldId="637"/>
            <ac:picMk id="9" creationId="{38EF9061-A418-4AB3-93CC-3CFD6FEE5132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0T21:13:26.072" v="4724" actId="478"/>
          <ac:picMkLst>
            <pc:docMk/>
            <pc:sldMk cId="2329324718" sldId="637"/>
            <ac:picMk id="10" creationId="{E8A1E638-2902-4A58-A149-442F62E919CE}"/>
          </ac:picMkLst>
        </pc:picChg>
        <pc:picChg chg="del">
          <ac:chgData name="Goutay, Mathieu (Nokia - FR/Paris-Saclay)" userId="48a52a8d-9076-4076-bf85-c8a60d2cd642" providerId="ADAL" clId="{15D8BC48-EB1A-4202-B781-F3ADBF148833}" dt="2020-01-30T21:13:24.083" v="4723" actId="478"/>
          <ac:picMkLst>
            <pc:docMk/>
            <pc:sldMk cId="2329324718" sldId="637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13:27.004" v="4725" actId="478"/>
          <ac:cxnSpMkLst>
            <pc:docMk/>
            <pc:sldMk cId="2329324718" sldId="637"/>
            <ac:cxnSpMk id="13" creationId="{7E86C2FC-4BDE-4AD8-B2F6-64BBBA276F5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6" creationId="{6699E3FE-603C-402D-8937-FFF9E025C2E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7" creationId="{DFF26472-9053-4CAA-ABD9-40220B04DE6D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8" creationId="{3BEFC567-E37A-491C-9A9A-5032700D1E0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2" creationId="{5183081F-EF41-48C7-A259-70877E22770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3" creationId="{D04B235B-8475-4BDF-9235-DA2CBFFB946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4" creationId="{89080BB9-2B07-4009-BF77-C7EFDE81C215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6" creationId="{7BE045BE-EA8D-4320-9F77-300E2F0A451C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7" creationId="{D283510A-1FAE-48B0-B1C6-D9E6FEA6893E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09:11:33.478" v="8299" actId="20577"/>
        <pc:sldMkLst>
          <pc:docMk/>
          <pc:sldMk cId="509468524" sldId="638"/>
        </pc:sldMkLst>
        <pc:spChg chg="mod">
          <ac:chgData name="Goutay, Mathieu (Nokia - FR/Paris-Saclay)" userId="48a52a8d-9076-4076-bf85-c8a60d2cd642" providerId="ADAL" clId="{15D8BC48-EB1A-4202-B781-F3ADBF148833}" dt="2020-01-31T09:11:33.478" v="8299" actId="20577"/>
          <ac:spMkLst>
            <pc:docMk/>
            <pc:sldMk cId="509468524" sldId="638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8.811" v="4537" actId="478"/>
          <ac:spMkLst>
            <pc:docMk/>
            <pc:sldMk cId="509468524" sldId="638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5.737" v="4534" actId="478"/>
          <ac:spMkLst>
            <pc:docMk/>
            <pc:sldMk cId="509468524" sldId="638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1:14:55.048" v="4745" actId="27636"/>
          <ac:spMkLst>
            <pc:docMk/>
            <pc:sldMk cId="509468524" sldId="63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6.451" v="4535" actId="478"/>
          <ac:spMkLst>
            <pc:docMk/>
            <pc:sldMk cId="509468524" sldId="638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40.159" v="4538" actId="478"/>
          <ac:spMkLst>
            <pc:docMk/>
            <pc:sldMk cId="509468524" sldId="638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58:44.241" v="4557" actId="1076"/>
          <ac:spMkLst>
            <pc:docMk/>
            <pc:sldMk cId="509468524" sldId="638"/>
            <ac:spMk id="9" creationId="{2BD8B01B-F600-40DD-9429-FF6AD1C2919A}"/>
          </ac:spMkLst>
        </pc:spChg>
        <pc:spChg chg="add del">
          <ac:chgData name="Goutay, Mathieu (Nokia - FR/Paris-Saclay)" userId="48a52a8d-9076-4076-bf85-c8a60d2cd642" providerId="ADAL" clId="{15D8BC48-EB1A-4202-B781-F3ADBF148833}" dt="2020-01-27T19:37:03.152" v="2586"/>
          <ac:spMkLst>
            <pc:docMk/>
            <pc:sldMk cId="509468524" sldId="638"/>
            <ac:spMk id="9" creationId="{B707C951-EDBE-4751-B01D-4B8CB5CC4707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7.676" v="4536" actId="478"/>
          <ac:spMkLst>
            <pc:docMk/>
            <pc:sldMk cId="509468524" sldId="638"/>
            <ac:spMk id="11" creationId="{E436C0CF-70F6-4CE4-8B3F-C642DC310F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2" creationId="{7B0412BA-A680-49A9-8915-C0EA0226D8D7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3" creationId="{242D4B05-16EA-4773-8CB8-D49A68A1A26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4" creationId="{2562E39E-B8EB-4EA4-9BE4-73DF10BAFD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5" creationId="{E388019D-A38A-4760-BCCB-2DCE8F3F0E6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9" creationId="{FF7745EB-5A79-4421-A2D8-4995973915B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0" creationId="{63D876D2-B41C-4629-916B-065798E3D68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1" creationId="{15C3B228-870C-48CB-8A62-3CDF30C1983F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1" creationId="{A62C10A3-27BB-4D5E-87C6-BA29EAEE2D1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2" creationId="{9F43FAD6-2200-4E8C-92D0-EAD8AFC024F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3" creationId="{66A122F2-062D-4A63-9FC9-99F95DF88B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4" creationId="{5760DA4C-AB8A-462D-BA0F-454344D5B0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5" creationId="{4389FBA5-38D6-41F1-852F-414112B4EAC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6" creationId="{1B744ED9-D355-45AD-B9DA-692F8362736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7" creationId="{E3B43A7F-E4B3-45AC-B3D8-4609F7283AD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8" creationId="{5F192622-B078-4B4D-AC6E-9C8918AC127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9" creationId="{B5E74608-93A4-46FE-AE46-5163606D1CA3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3" creationId="{F5EB1039-803E-4B34-94EB-51481CB3D87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5.895" v="4695" actId="207"/>
          <ac:spMkLst>
            <pc:docMk/>
            <pc:sldMk cId="509468524" sldId="638"/>
            <ac:spMk id="44" creationId="{3F220B2C-D99B-4E33-9CCC-2CCEB72685CE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5" creationId="{6BA6CC5F-0C41-4C00-9512-B4DC4C842D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0.884" v="4694" actId="207"/>
          <ac:spMkLst>
            <pc:docMk/>
            <pc:sldMk cId="509468524" sldId="638"/>
            <ac:spMk id="49" creationId="{6B2F2AA7-D466-408F-8D29-F68B47B83413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20.842" v="4681" actId="1076"/>
          <ac:spMkLst>
            <pc:docMk/>
            <pc:sldMk cId="509468524" sldId="638"/>
            <ac:spMk id="50" creationId="{AE2BFD2D-AD81-4224-9C53-5578AD023A36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1" creationId="{D1D6617C-00B8-4D58-8555-6CAD233F8612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2" creationId="{3DF9FC78-EFD7-4709-8B32-3F84CEEB30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3" creationId="{76058F4D-65AD-45F1-992A-B276D6A46B5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4" creationId="{AF9E231A-99A9-403C-9E41-7D093F4AEC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5" creationId="{1C461B2C-FCCE-4D49-B3E0-65EE393F00E5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6" creationId="{E6C3F2F2-1378-4DFC-99EB-712E88E38C0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6.867" v="4706" actId="20577"/>
          <ac:spMkLst>
            <pc:docMk/>
            <pc:sldMk cId="509468524" sldId="638"/>
            <ac:spMk id="57" creationId="{B2037B3B-32AA-418E-B4EC-7651FD08FB2A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8" creationId="{B6108FCF-8837-4BC1-99FC-A04ED50B7D19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9" creationId="{314B40F0-89E2-43B1-8BEE-6CD3EE7DCF4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25.976" v="4650" actId="1076"/>
          <ac:spMkLst>
            <pc:docMk/>
            <pc:sldMk cId="509468524" sldId="638"/>
            <ac:spMk id="74" creationId="{FC07C020-5813-4144-A93F-C9ED6DE3A7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0.550" v="4653" actId="1076"/>
          <ac:spMkLst>
            <pc:docMk/>
            <pc:sldMk cId="509468524" sldId="638"/>
            <ac:spMk id="75" creationId="{64CE9887-3DB5-47F9-A7F3-83703153F72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4.828" v="4655" actId="1076"/>
          <ac:spMkLst>
            <pc:docMk/>
            <pc:sldMk cId="509468524" sldId="638"/>
            <ac:spMk id="76" creationId="{0FA55BAE-195B-4267-A7DF-3597C314A0D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0.375" v="4676" actId="1076"/>
          <ac:spMkLst>
            <pc:docMk/>
            <pc:sldMk cId="509468524" sldId="638"/>
            <ac:spMk id="77" creationId="{C125C9DA-07AD-4A2C-A027-41CA10880DA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3.708" v="4677" actId="1076"/>
          <ac:spMkLst>
            <pc:docMk/>
            <pc:sldMk cId="509468524" sldId="638"/>
            <ac:spMk id="78" creationId="{5D0B4FB0-1021-491F-9C1C-7166D118CAE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7:55.329" v="4675" actId="20577"/>
          <ac:spMkLst>
            <pc:docMk/>
            <pc:sldMk cId="509468524" sldId="638"/>
            <ac:spMk id="79" creationId="{C75EA2B3-10BA-4484-BCF8-FFB64DE0CB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25.426" v="4713" actId="1076"/>
          <ac:spMkLst>
            <pc:docMk/>
            <pc:sldMk cId="509468524" sldId="638"/>
            <ac:spMk id="80" creationId="{3EC3432C-1C72-4BDB-ACD7-005959F8AF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7.480" v="4722" actId="207"/>
          <ac:spMkLst>
            <pc:docMk/>
            <pc:sldMk cId="509468524" sldId="638"/>
            <ac:spMk id="81" creationId="{00FF539F-B4F1-48AB-8520-A01C8FD91F3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0.382" v="4721" actId="20577"/>
          <ac:spMkLst>
            <pc:docMk/>
            <pc:sldMk cId="509468524" sldId="638"/>
            <ac:spMk id="82" creationId="{BC88DAAD-120F-40B2-B15C-682376E52F52}"/>
          </ac:spMkLst>
        </pc:spChg>
        <pc:picChg chg="del">
          <ac:chgData name="Goutay, Mathieu (Nokia - FR/Paris-Saclay)" userId="48a52a8d-9076-4076-bf85-c8a60d2cd642" providerId="ADAL" clId="{15D8BC48-EB1A-4202-B781-F3ADBF148833}" dt="2020-01-30T20:52:34.261" v="4533" actId="478"/>
          <ac:picMkLst>
            <pc:docMk/>
            <pc:sldMk cId="509468524" sldId="638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6" creationId="{56460041-1890-4E39-821B-3AA3FC371605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7" creationId="{A92290C1-A207-4664-93C5-7A640236AF6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8" creationId="{DAFCE4FE-19BE-4357-BD5F-94024D88E8B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2" creationId="{C1F783D0-BDBD-4617-8FC8-1F22A781D662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3" creationId="{2C0FD019-732A-461B-A302-52DCD2FCE1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4" creationId="{62E3EF8B-C6F2-469C-AD5E-2A9E59D6A81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5" creationId="{885B0BC3-549F-471D-A067-10A80D2279A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6" creationId="{141B04C3-9BBC-4498-B632-A2C853BB95D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7" creationId="{D34E1D3F-AC3B-4623-8E02-42FF3E3A238F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8" creationId="{AE583E51-B735-45E5-8B36-D0254798189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9" creationId="{9558EBD0-3A92-4112-9775-D4939A2788F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30" creationId="{FB483251-5EDC-46A2-9DAB-C8073F58802C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0" creationId="{BC0F91E3-C0C8-4F9F-BC0D-C2F9D6CCBBFB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1" creationId="{C379D185-AABD-4259-925B-38F2071A3BC9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2" creationId="{12F96488-DA45-4096-9244-0F9C1086FA0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6" creationId="{88C83D0B-494A-4190-A262-BB8D2A81FC4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7" creationId="{F4E6A1C3-6D83-4094-B720-BB758D815E84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8" creationId="{1609E417-2572-40A6-A0CE-860A5B160AE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5:42.775" v="4637" actId="14100"/>
          <ac:cxnSpMkLst>
            <pc:docMk/>
            <pc:sldMk cId="509468524" sldId="638"/>
            <ac:cxnSpMk id="60" creationId="{594025D4-CD32-4354-A318-CC2C77EDCE74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2.270" v="4645" actId="14100"/>
          <ac:cxnSpMkLst>
            <pc:docMk/>
            <pc:sldMk cId="509468524" sldId="638"/>
            <ac:cxnSpMk id="63" creationId="{53A4EE76-6ADA-42B7-B607-A89ADB8B8E6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8.502" v="4648" actId="14100"/>
          <ac:cxnSpMkLst>
            <pc:docMk/>
            <pc:sldMk cId="509468524" sldId="638"/>
            <ac:cxnSpMk id="71" creationId="{9849F8A6-39E3-4D1C-B3A5-AA8607C49F44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27:03.391" v="8847"/>
        <pc:sldMkLst>
          <pc:docMk/>
          <pc:sldMk cId="1060986356" sldId="639"/>
        </pc:sldMkLst>
        <pc:spChg chg="mod">
          <ac:chgData name="Goutay, Mathieu (Nokia - FR/Paris-Saclay)" userId="48a52a8d-9076-4076-bf85-c8a60d2cd642" providerId="ADAL" clId="{15D8BC48-EB1A-4202-B781-F3ADBF148833}" dt="2020-01-30T21:28:59.473" v="4961" actId="20577"/>
          <ac:spMkLst>
            <pc:docMk/>
            <pc:sldMk cId="1060986356" sldId="639"/>
            <ac:spMk id="2" creationId="{EF053F77-8CCA-4CEF-B9A5-CA1E27CF254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21:13.943" v="4815" actId="478"/>
          <ac:spMkLst>
            <pc:docMk/>
            <pc:sldMk cId="1060986356" sldId="639"/>
            <ac:spMk id="5" creationId="{CA5B12AE-080F-435C-B3C1-A0862760BB28}"/>
          </ac:spMkLst>
        </pc:spChg>
        <pc:spChg chg="del mod">
          <ac:chgData name="Goutay, Mathieu (Nokia - FR/Paris-Saclay)" userId="48a52a8d-9076-4076-bf85-c8a60d2cd642" providerId="ADAL" clId="{15D8BC48-EB1A-4202-B781-F3ADBF148833}" dt="2020-01-30T21:21:10.476" v="4814" actId="478"/>
          <ac:spMkLst>
            <pc:docMk/>
            <pc:sldMk cId="1060986356" sldId="639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7:03.391" v="8847"/>
          <ac:spMkLst>
            <pc:docMk/>
            <pc:sldMk cId="1060986356" sldId="639"/>
            <ac:spMk id="58" creationId="{957715F2-4CE4-4FC1-95E4-BDAD4C8C0677}"/>
          </ac:spMkLst>
        </pc:spChg>
      </pc:sldChg>
      <pc:sldChg chg="add del">
        <pc:chgData name="Goutay, Mathieu (Nokia - FR/Paris-Saclay)" userId="48a52a8d-9076-4076-bf85-c8a60d2cd642" providerId="ADAL" clId="{15D8BC48-EB1A-4202-B781-F3ADBF148833}" dt="2020-01-30T21:15:05.833" v="4746" actId="2696"/>
        <pc:sldMkLst>
          <pc:docMk/>
          <pc:sldMk cId="2572421963" sldId="639"/>
        </pc:sldMkLst>
      </pc:sldChg>
      <pc:sldChg chg="addSp delSp modSp add ord">
        <pc:chgData name="Goutay, Mathieu (Nokia - FR/Paris-Saclay)" userId="48a52a8d-9076-4076-bf85-c8a60d2cd642" providerId="ADAL" clId="{15D8BC48-EB1A-4202-B781-F3ADBF148833}" dt="2020-01-31T09:27:35.541" v="8854" actId="255"/>
        <pc:sldMkLst>
          <pc:docMk/>
          <pc:sldMk cId="1411754409" sldId="640"/>
        </pc:sldMkLst>
        <pc:spChg chg="add del">
          <ac:chgData name="Goutay, Mathieu (Nokia - FR/Paris-Saclay)" userId="48a52a8d-9076-4076-bf85-c8a60d2cd642" providerId="ADAL" clId="{15D8BC48-EB1A-4202-B781-F3ADBF148833}" dt="2020-01-30T22:04:05.985" v="6234"/>
          <ac:spMkLst>
            <pc:docMk/>
            <pc:sldMk cId="1411754409" sldId="640"/>
            <ac:spMk id="4" creationId="{D7BEA02A-9C5B-4EF6-A045-8A8D8B3F0003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35.541" v="8854" actId="255"/>
          <ac:spMkLst>
            <pc:docMk/>
            <pc:sldMk cId="1411754409" sldId="640"/>
            <ac:spMk id="58" creationId="{957715F2-4CE4-4FC1-95E4-BDAD4C8C0677}"/>
          </ac:spMkLst>
        </pc:spChg>
      </pc:sldChg>
      <pc:sldChg chg="addSp delSp modSp add del">
        <pc:chgData name="Goutay, Mathieu (Nokia - FR/Paris-Saclay)" userId="48a52a8d-9076-4076-bf85-c8a60d2cd642" providerId="ADAL" clId="{15D8BC48-EB1A-4202-B781-F3ADBF148833}" dt="2020-01-30T20:52:26.313" v="4532" actId="2696"/>
        <pc:sldMkLst>
          <pc:docMk/>
          <pc:sldMk cId="2554002464" sldId="640"/>
        </pc:sldMkLst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44:58.981" v="4199" actId="27636"/>
          <ac:spMkLst>
            <pc:docMk/>
            <pc:sldMk cId="2554002464" sldId="640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0:38:10.161" v="4090" actId="478"/>
          <ac:spMkLst>
            <pc:docMk/>
            <pc:sldMk cId="2554002464" sldId="640"/>
            <ac:spMk id="9" creationId="{CFB25FCF-9E19-4F79-AB77-53A02DD7179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11" creationId="{E436C0CF-70F6-4CE4-8B3F-C642DC310F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47.419" v="4174" actId="1076"/>
          <ac:spMkLst>
            <pc:docMk/>
            <pc:sldMk cId="2554002464" sldId="640"/>
            <ac:spMk id="12" creationId="{335B4EE9-B598-4C4B-8C62-FA9E806D1A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3" creationId="{97E14E57-2091-46A6-BB27-613F27080D4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4" creationId="{04C362CB-9A63-4601-BBE5-70927AEE801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5" creationId="{6BCF9E6D-FB3C-4416-9986-39CC4E19CB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2.802" v="4164" actId="1076"/>
          <ac:spMkLst>
            <pc:docMk/>
            <pc:sldMk cId="2554002464" sldId="640"/>
            <ac:spMk id="24" creationId="{F315EFBE-CACC-4E7D-9205-1C62A759044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2:49.496" v="4154" actId="1076"/>
          <ac:spMkLst>
            <pc:docMk/>
            <pc:sldMk cId="2554002464" sldId="640"/>
            <ac:spMk id="26" creationId="{1447221D-EDB2-4AF5-B44A-E72359CDEE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7.432" v="4165" actId="1076"/>
          <ac:spMkLst>
            <pc:docMk/>
            <pc:sldMk cId="2554002464" sldId="640"/>
            <ac:spMk id="27" creationId="{976A0F63-94CE-4DC3-97D7-E81CD13AA86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9.312" v="4163" actId="20577"/>
          <ac:spMkLst>
            <pc:docMk/>
            <pc:sldMk cId="2554002464" sldId="640"/>
            <ac:spMk id="47" creationId="{913135FA-5879-4484-8A94-A6B173899BB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27.203" v="4168" actId="20577"/>
          <ac:spMkLst>
            <pc:docMk/>
            <pc:sldMk cId="2554002464" sldId="640"/>
            <ac:spMk id="48" creationId="{500FC9CF-354F-4BD8-8B4B-2D2ACEA1876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00.796" v="4178" actId="1076"/>
          <ac:spMkLst>
            <pc:docMk/>
            <pc:sldMk cId="2554002464" sldId="640"/>
            <ac:spMk id="49" creationId="{8288F6A2-244F-4FC7-B433-8BDEE8CFA16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24.564" v="4189" actId="1076"/>
          <ac:spMkLst>
            <pc:docMk/>
            <pc:sldMk cId="2554002464" sldId="640"/>
            <ac:spMk id="56" creationId="{573EE500-6FA2-42FD-AB1E-A2BD02D8E95E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4.382" v="4159" actId="1076"/>
          <ac:spMkLst>
            <pc:docMk/>
            <pc:sldMk cId="2554002464" sldId="640"/>
            <ac:spMk id="2055" creationId="{9AACD0F4-5C66-4F1F-B013-8E3D014CD319}"/>
          </ac:spMkLst>
        </pc:spChg>
        <pc:picChg chg="del">
          <ac:chgData name="Goutay, Mathieu (Nokia - FR/Paris-Saclay)" userId="48a52a8d-9076-4076-bf85-c8a60d2cd642" providerId="ADAL" clId="{15D8BC48-EB1A-4202-B781-F3ADBF148833}" dt="2020-01-30T20:39:12.756" v="4098" actId="478"/>
          <ac:picMkLst>
            <pc:docMk/>
            <pc:sldMk cId="2554002464" sldId="640"/>
            <ac:picMk id="2050" creationId="{A47AF469-9EFE-4274-B324-D865A6C84E2B}"/>
          </ac:picMkLst>
        </pc:pic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6" creationId="{89EAC9D9-DF1E-4D31-8EBE-3AA1D38E84D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9" creationId="{0FFF53BD-D19F-4851-BF55-85693EBEAAA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22" creationId="{0241B4C7-3933-42C6-A573-A5F863901A52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8.271" v="4146" actId="14100"/>
          <ac:cxnSpMkLst>
            <pc:docMk/>
            <pc:sldMk cId="2554002464" sldId="640"/>
            <ac:cxnSpMk id="28" creationId="{ED47FECF-7AF5-42AC-8BE9-73888D0A120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06.502" v="4142" actId="14100"/>
          <ac:cxnSpMkLst>
            <pc:docMk/>
            <pc:sldMk cId="2554002464" sldId="640"/>
            <ac:cxnSpMk id="31" creationId="{328CCD05-8402-41C7-9471-6476FFDC1DE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5.059" v="4145" actId="14100"/>
          <ac:cxnSpMkLst>
            <pc:docMk/>
            <pc:sldMk cId="2554002464" sldId="640"/>
            <ac:cxnSpMk id="34" creationId="{647328E3-C139-4AD4-84D0-C4229CEB9A7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8" creationId="{F5FA70C0-D052-4E1F-8277-57090751F85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9" creationId="{122EEB28-28F3-41F7-B327-19CF3D141721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42.540" v="4153" actId="14100"/>
          <ac:cxnSpMkLst>
            <pc:docMk/>
            <pc:sldMk cId="2554002464" sldId="640"/>
            <ac:cxnSpMk id="40" creationId="{55CA1F0A-24B4-465E-9229-9AD019502B9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1" creationId="{08AA186E-68E7-4AAC-9BBB-E49147FF1698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2" creationId="{7062A301-C241-44A5-82B6-D772B9F6DC5A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3" creationId="{D4E7C959-AD88-4DC5-8691-1A8552D3D951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1T09:48:18.007" v="9511" actId="20577"/>
        <pc:sldMkLst>
          <pc:docMk/>
          <pc:sldMk cId="910731103" sldId="641"/>
        </pc:sldMkLst>
        <pc:spChg chg="mod">
          <ac:chgData name="Goutay, Mathieu (Nokia - FR/Paris-Saclay)" userId="48a52a8d-9076-4076-bf85-c8a60d2cd642" providerId="ADAL" clId="{15D8BC48-EB1A-4202-B781-F3ADBF148833}" dt="2020-01-31T09:48:18.007" v="9511" actId="20577"/>
          <ac:spMkLst>
            <pc:docMk/>
            <pc:sldMk cId="910731103" sldId="641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28:56.904" v="8866" actId="1076"/>
        <pc:sldMkLst>
          <pc:docMk/>
          <pc:sldMk cId="3462155780" sldId="642"/>
        </pc:sldMkLst>
        <pc:spChg chg="mod">
          <ac:chgData name="Goutay, Mathieu (Nokia - FR/Paris-Saclay)" userId="48a52a8d-9076-4076-bf85-c8a60d2cd642" providerId="ADAL" clId="{15D8BC48-EB1A-4202-B781-F3ADBF148833}" dt="2020-01-31T09:09:29.620" v="8265"/>
          <ac:spMkLst>
            <pc:docMk/>
            <pc:sldMk cId="3462155780" sldId="642"/>
            <ac:spMk id="2" creationId="{EF053F77-8CCA-4CEF-B9A5-CA1E27CF254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4" creationId="{0F3D2D7E-C650-457D-8FE3-36350DB941F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01.142" v="8858" actId="14100"/>
          <ac:spMkLst>
            <pc:docMk/>
            <pc:sldMk cId="3462155780" sldId="642"/>
            <ac:spMk id="5" creationId="{405649DD-E58C-4CD0-8168-DDB757F6431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6" creationId="{AB85A440-B3EA-47B4-BEEF-56A8CFFD4AF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0.258" v="8861" actId="14100"/>
          <ac:spMkLst>
            <pc:docMk/>
            <pc:sldMk cId="3462155780" sldId="642"/>
            <ac:spMk id="7" creationId="{0843F2D5-65F6-44EB-9226-B9EFC5A29F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8" creationId="{819BCEB6-E85D-47A7-A756-4B08A1956210}"/>
          </ac:spMkLst>
        </pc:spChg>
        <pc:spChg chg="add del">
          <ac:chgData name="Goutay, Mathieu (Nokia - FR/Paris-Saclay)" userId="48a52a8d-9076-4076-bf85-c8a60d2cd642" providerId="ADAL" clId="{15D8BC48-EB1A-4202-B781-F3ADBF148833}" dt="2020-01-31T08:06:26.280" v="7466"/>
          <ac:spMkLst>
            <pc:docMk/>
            <pc:sldMk cId="3462155780" sldId="642"/>
            <ac:spMk id="9" creationId="{F675BB64-8298-4097-8C12-E01296CB191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48.441" v="8855"/>
          <ac:spMkLst>
            <pc:docMk/>
            <pc:sldMk cId="3462155780" sldId="642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3.940" v="8865" actId="1076"/>
          <ac:spMkLst>
            <pc:docMk/>
            <pc:sldMk cId="3462155780" sldId="642"/>
            <ac:spMk id="59" creationId="{039330D9-4A7D-406C-94D1-0496E1F116B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02.337" v="6708" actId="478"/>
          <ac:spMkLst>
            <pc:docMk/>
            <pc:sldMk cId="3462155780" sldId="642"/>
            <ac:spMk id="60" creationId="{14402112-E767-4DDE-8EE2-805C29D256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1" creationId="{D0E6EE55-95D9-44A5-9F71-6CAEEE71F3B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33.461" v="6714" actId="478"/>
          <ac:spMkLst>
            <pc:docMk/>
            <pc:sldMk cId="3462155780" sldId="642"/>
            <ac:spMk id="62" creationId="{81493F10-C8A3-4BA5-B1AE-D81A897B69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7:41.067" v="6654" actId="478"/>
          <ac:spMkLst>
            <pc:docMk/>
            <pc:sldMk cId="3462155780" sldId="642"/>
            <ac:spMk id="63" creationId="{4D6D265A-22F6-4E93-856F-E85ACEB97FA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3.110" v="8862" actId="1076"/>
          <ac:spMkLst>
            <pc:docMk/>
            <pc:sldMk cId="3462155780" sldId="642"/>
            <ac:spMk id="64" creationId="{555032BD-73CA-4B61-B671-3D6A1C040CB4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6.904" v="8866" actId="1076"/>
          <ac:spMkLst>
            <pc:docMk/>
            <pc:sldMk cId="3462155780" sldId="642"/>
            <ac:spMk id="65" creationId="{2452A7E6-F8E9-4637-97EC-8E01DA06285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6" creationId="{AEB2F3C8-261A-404B-980A-103C764F91D1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5.267" v="8864" actId="1076"/>
          <ac:spMkLst>
            <pc:docMk/>
            <pc:sldMk cId="3462155780" sldId="642"/>
            <ac:spMk id="67" creationId="{018B0533-DF7C-4AC8-8BAF-550B663B32D1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8" creationId="{5AEE46DD-3CFD-42F1-B345-EE2924FC5372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0T22:38:46.786" v="7307" actId="20577"/>
        <pc:sldMkLst>
          <pc:docMk/>
          <pc:sldMk cId="1320306200" sldId="643"/>
        </pc:sldMkLst>
        <pc:spChg chg="mod">
          <ac:chgData name="Goutay, Mathieu (Nokia - FR/Paris-Saclay)" userId="48a52a8d-9076-4076-bf85-c8a60d2cd642" providerId="ADAL" clId="{15D8BC48-EB1A-4202-B781-F3ADBF148833}" dt="2020-01-30T22:38:46.786" v="7307" actId="20577"/>
          <ac:spMkLst>
            <pc:docMk/>
            <pc:sldMk cId="1320306200" sldId="643"/>
            <ac:spMk id="3" creationId="{05C06059-DD3F-41E8-8983-528947086337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31:36.046" v="9074" actId="20577"/>
        <pc:sldMkLst>
          <pc:docMk/>
          <pc:sldMk cId="1331489607" sldId="644"/>
        </pc:sldMkLst>
        <pc:spChg chg="mod">
          <ac:chgData name="Goutay, Mathieu (Nokia - FR/Paris-Saclay)" userId="48a52a8d-9076-4076-bf85-c8a60d2cd642" providerId="ADAL" clId="{15D8BC48-EB1A-4202-B781-F3ADBF148833}" dt="2020-01-31T09:11:23.148" v="8283" actId="20577"/>
          <ac:spMkLst>
            <pc:docMk/>
            <pc:sldMk cId="1331489607" sldId="64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1:36.046" v="9074" actId="20577"/>
          <ac:spMkLst>
            <pc:docMk/>
            <pc:sldMk cId="1331489607" sldId="644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37:52.059" v="9193" actId="207"/>
        <pc:sldMkLst>
          <pc:docMk/>
          <pc:sldMk cId="4183375223" sldId="645"/>
        </pc:sldMkLst>
        <pc:spChg chg="mod">
          <ac:chgData name="Goutay, Mathieu (Nokia - FR/Paris-Saclay)" userId="48a52a8d-9076-4076-bf85-c8a60d2cd642" providerId="ADAL" clId="{15D8BC48-EB1A-4202-B781-F3ADBF148833}" dt="2020-01-31T08:55:34.541" v="8137" actId="20577"/>
          <ac:spMkLst>
            <pc:docMk/>
            <pc:sldMk cId="4183375223" sldId="64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7:52.059" v="9193" actId="207"/>
          <ac:spMkLst>
            <pc:docMk/>
            <pc:sldMk cId="4183375223" sldId="645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8:55:10.123" v="8131" actId="1076"/>
          <ac:spMkLst>
            <pc:docMk/>
            <pc:sldMk cId="4183375223" sldId="645"/>
            <ac:spMk id="13" creationId="{EB058EA4-03A9-4537-920F-072E3E4E2BE2}"/>
          </ac:spMkLst>
        </pc:spChg>
        <pc:graphicFrameChg chg="add del mod">
          <ac:chgData name="Goutay, Mathieu (Nokia - FR/Paris-Saclay)" userId="48a52a8d-9076-4076-bf85-c8a60d2cd642" providerId="ADAL" clId="{15D8BC48-EB1A-4202-B781-F3ADBF148833}" dt="2020-01-31T08:27:14.083" v="7493" actId="478"/>
          <ac:graphicFrameMkLst>
            <pc:docMk/>
            <pc:sldMk cId="4183375223" sldId="645"/>
            <ac:graphicFrameMk id="9" creationId="{5283BF19-B6CA-439B-8FFA-5543A44521C1}"/>
          </ac:graphicFrameMkLst>
        </pc:graphicFrameChg>
        <pc:graphicFrameChg chg="add del mod modGraphic">
          <ac:chgData name="Goutay, Mathieu (Nokia - FR/Paris-Saclay)" userId="48a52a8d-9076-4076-bf85-c8a60d2cd642" providerId="ADAL" clId="{15D8BC48-EB1A-4202-B781-F3ADBF148833}" dt="2020-01-31T08:27:40.611" v="7496" actId="478"/>
          <ac:graphicFrameMkLst>
            <pc:docMk/>
            <pc:sldMk cId="4183375223" sldId="645"/>
            <ac:graphicFrameMk id="10" creationId="{313DA8F4-A6F8-48AF-8819-9B30AE0FC395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8:51:24.126" v="8051" actId="207"/>
          <ac:graphicFrameMkLst>
            <pc:docMk/>
            <pc:sldMk cId="4183375223" sldId="645"/>
            <ac:graphicFrameMk id="12" creationId="{BD8254AD-6156-41D6-9055-5495B1F72C2E}"/>
          </ac:graphicFrameMkLst>
        </pc:graphicFrameChg>
      </pc:sldChg>
      <pc:sldChg chg="modSp add ord">
        <pc:chgData name="Goutay, Mathieu (Nokia - FR/Paris-Saclay)" userId="48a52a8d-9076-4076-bf85-c8a60d2cd642" providerId="ADAL" clId="{15D8BC48-EB1A-4202-B781-F3ADBF148833}" dt="2020-01-31T10:45:04.531" v="11466" actId="20577"/>
        <pc:sldMkLst>
          <pc:docMk/>
          <pc:sldMk cId="2384030869" sldId="646"/>
        </pc:sldMkLst>
        <pc:spChg chg="mod">
          <ac:chgData name="Goutay, Mathieu (Nokia - FR/Paris-Saclay)" userId="48a52a8d-9076-4076-bf85-c8a60d2cd642" providerId="ADAL" clId="{15D8BC48-EB1A-4202-B781-F3ADBF148833}" dt="2020-01-31T10:45:04.531" v="11466" actId="20577"/>
          <ac:spMkLst>
            <pc:docMk/>
            <pc:sldMk cId="2384030869" sldId="646"/>
            <ac:spMk id="2" creationId="{CA34718E-26E5-48D3-AD11-33B4E39CC3FA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0:43:40.686" v="11461" actId="207"/>
        <pc:sldMkLst>
          <pc:docMk/>
          <pc:sldMk cId="2189171596" sldId="647"/>
        </pc:sldMkLst>
        <pc:spChg chg="mod">
          <ac:chgData name="Goutay, Mathieu (Nokia - FR/Paris-Saclay)" userId="48a52a8d-9076-4076-bf85-c8a60d2cd642" providerId="ADAL" clId="{15D8BC48-EB1A-4202-B781-F3ADBF148833}" dt="2020-01-31T09:08:04.263" v="8232" actId="20577"/>
          <ac:spMkLst>
            <pc:docMk/>
            <pc:sldMk cId="2189171596" sldId="647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07:57.884" v="8223" actId="20577"/>
          <ac:spMkLst>
            <pc:docMk/>
            <pc:sldMk cId="2189171596" sldId="647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33:05.629" v="9095" actId="20577"/>
          <ac:spMkLst>
            <pc:docMk/>
            <pc:sldMk cId="2189171596" sldId="647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0" creationId="{CB87C9A8-68F6-45CE-AFEF-3FD5729090D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2" creationId="{69CDF4EA-5160-4FDC-9622-E80907BEE97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3" creationId="{2EE54DE9-E020-4BB7-82C5-E363EAE1F39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5" creationId="{C7E06267-5CCD-476D-84AB-82D7697D9392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4.593" v="9309" actId="1076"/>
          <ac:spMkLst>
            <pc:docMk/>
            <pc:sldMk cId="2189171596" sldId="647"/>
            <ac:spMk id="16" creationId="{186BE192-53FA-43B8-B2FE-22E5C08CB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0.128" v="9304" actId="1076"/>
          <ac:spMkLst>
            <pc:docMk/>
            <pc:sldMk cId="2189171596" sldId="647"/>
            <ac:spMk id="17" creationId="{427E2EFE-048E-4B4F-A48B-2766A4C1F96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7.995" v="9101" actId="478"/>
          <ac:spMkLst>
            <pc:docMk/>
            <pc:sldMk cId="2189171596" sldId="647"/>
            <ac:spMk id="18" creationId="{BB4D9995-7BF8-4D72-ACCD-451150DF340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6.579" v="9100" actId="478"/>
          <ac:spMkLst>
            <pc:docMk/>
            <pc:sldMk cId="2189171596" sldId="647"/>
            <ac:spMk id="19" creationId="{048EEBA7-CFB3-4D78-99FD-930F825C684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3:58.415" v="9129" actId="1076"/>
          <ac:spMkLst>
            <pc:docMk/>
            <pc:sldMk cId="2189171596" sldId="647"/>
            <ac:spMk id="20" creationId="{C1E6A0BA-D321-4C00-BDAE-F79D1048BE1D}"/>
          </ac:spMkLst>
        </pc:spChg>
        <pc:spChg chg="add del">
          <ac:chgData name="Goutay, Mathieu (Nokia - FR/Paris-Saclay)" userId="48a52a8d-9076-4076-bf85-c8a60d2cd642" providerId="ADAL" clId="{15D8BC48-EB1A-4202-B781-F3ADBF148833}" dt="2020-01-31T09:33:44.643" v="9113"/>
          <ac:spMkLst>
            <pc:docMk/>
            <pc:sldMk cId="2189171596" sldId="647"/>
            <ac:spMk id="21" creationId="{BEC463DD-6FD4-42FD-8E14-4E0A74DEB54D}"/>
          </ac:spMkLst>
        </pc:spChg>
        <pc:graphicFrameChg chg="add mod modGraphic">
          <ac:chgData name="Goutay, Mathieu (Nokia - FR/Paris-Saclay)" userId="48a52a8d-9076-4076-bf85-c8a60d2cd642" providerId="ADAL" clId="{15D8BC48-EB1A-4202-B781-F3ADBF148833}" dt="2020-01-31T10:43:40.686" v="11461" actId="207"/>
          <ac:graphicFrameMkLst>
            <pc:docMk/>
            <pc:sldMk cId="2189171596" sldId="647"/>
            <ac:graphicFrameMk id="9" creationId="{5B0E5589-CAA6-4CC1-9F30-01E11277C629}"/>
          </ac:graphicFrameMkLst>
        </pc:graphicFrameChg>
      </pc:sldChg>
      <pc:sldChg chg="addSp delSp modSp add">
        <pc:chgData name="Goutay, Mathieu (Nokia - FR/Paris-Saclay)" userId="48a52a8d-9076-4076-bf85-c8a60d2cd642" providerId="ADAL" clId="{15D8BC48-EB1A-4202-B781-F3ADBF148833}" dt="2020-01-31T09:45:23.801" v="9448" actId="1076"/>
        <pc:sldMkLst>
          <pc:docMk/>
          <pc:sldMk cId="1406490257" sldId="648"/>
        </pc:sldMkLst>
        <pc:spChg chg="mod">
          <ac:chgData name="Goutay, Mathieu (Nokia - FR/Paris-Saclay)" userId="48a52a8d-9076-4076-bf85-c8a60d2cd642" providerId="ADAL" clId="{15D8BC48-EB1A-4202-B781-F3ADBF148833}" dt="2020-01-31T09:38:24.587" v="9249" actId="14100"/>
          <ac:spMkLst>
            <pc:docMk/>
            <pc:sldMk cId="1406490257" sldId="64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0" creationId="{CB87C9A8-68F6-45CE-AFEF-3FD5729090D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2" creationId="{69CDF4EA-5160-4FDC-9622-E80907BEE97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3" creationId="{2EE54DE9-E020-4BB7-82C5-E363EAE1F39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5" creationId="{C7E06267-5CCD-476D-84AB-82D7697D9392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5.698" v="9134" actId="478"/>
          <ac:spMkLst>
            <pc:docMk/>
            <pc:sldMk cId="1406490257" sldId="648"/>
            <ac:spMk id="16" creationId="{186BE192-53FA-43B8-B2FE-22E5C08CB3E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7.843" v="9135" actId="478"/>
          <ac:spMkLst>
            <pc:docMk/>
            <pc:sldMk cId="1406490257" sldId="648"/>
            <ac:spMk id="17" creationId="{427E2EFE-048E-4B4F-A48B-2766A4C1F96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8" creationId="{608C1C1C-F543-47E0-AF62-D8BBAEB6ED9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9" creationId="{8A791823-B632-4D96-B7B6-D338ACC2832A}"/>
          </ac:spMkLst>
        </pc:spChg>
        <pc:spChg chg="del">
          <ac:chgData name="Goutay, Mathieu (Nokia - FR/Paris-Saclay)" userId="48a52a8d-9076-4076-bf85-c8a60d2cd642" providerId="ADAL" clId="{15D8BC48-EB1A-4202-B781-F3ADBF148833}" dt="2020-01-31T09:36:59.696" v="9132" actId="478"/>
          <ac:spMkLst>
            <pc:docMk/>
            <pc:sldMk cId="1406490257" sldId="648"/>
            <ac:spMk id="20" creationId="{C1E6A0BA-D321-4C00-BDAE-F79D1048BE1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2" creationId="{04336E23-F6F9-43C7-AEED-FD16E7A29D9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3" creationId="{3BC87A46-CE54-45C0-9CAB-913131AE470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5" creationId="{7B121421-C4F8-4E42-BCC0-DFE42E6CF079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6" creationId="{11E86DF2-F9EF-4E68-837E-10FB1D639217}"/>
          </ac:spMkLst>
        </pc:spChg>
        <pc:graphicFrameChg chg="del">
          <ac:chgData name="Goutay, Mathieu (Nokia - FR/Paris-Saclay)" userId="48a52a8d-9076-4076-bf85-c8a60d2cd642" providerId="ADAL" clId="{15D8BC48-EB1A-4202-B781-F3ADBF148833}" dt="2020-01-31T09:37:04.066" v="9133" actId="478"/>
          <ac:graphicFrameMkLst>
            <pc:docMk/>
            <pc:sldMk cId="1406490257" sldId="648"/>
            <ac:graphicFrameMk id="9" creationId="{5B0E5589-CAA6-4CC1-9F30-01E11277C629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9:45:23.801" v="9448" actId="1076"/>
          <ac:graphicFrameMkLst>
            <pc:docMk/>
            <pc:sldMk cId="1406490257" sldId="648"/>
            <ac:graphicFrameMk id="14" creationId="{19CF22A4-F309-41A6-984F-1AF0B04A4194}"/>
          </ac:graphicFrameMkLst>
        </pc:graphicFrameChg>
        <pc:picChg chg="add mod">
          <ac:chgData name="Goutay, Mathieu (Nokia - FR/Paris-Saclay)" userId="48a52a8d-9076-4076-bf85-c8a60d2cd642" providerId="ADAL" clId="{15D8BC48-EB1A-4202-B781-F3ADBF148833}" dt="2020-01-31T09:45:23.801" v="9448" actId="1076"/>
          <ac:picMkLst>
            <pc:docMk/>
            <pc:sldMk cId="1406490257" sldId="648"/>
            <ac:picMk id="1026" creationId="{169C296F-0896-4EC3-95E6-807279B6204D}"/>
          </ac:picMkLst>
        </pc:picChg>
      </pc:sldChg>
      <pc:sldChg chg="add del">
        <pc:chgData name="Goutay, Mathieu (Nokia - FR/Paris-Saclay)" userId="48a52a8d-9076-4076-bf85-c8a60d2cd642" providerId="ADAL" clId="{15D8BC48-EB1A-4202-B781-F3ADBF148833}" dt="2020-01-31T09:47:11.580" v="9452" actId="2696"/>
        <pc:sldMkLst>
          <pc:docMk/>
          <pc:sldMk cId="4173134642" sldId="649"/>
        </pc:sldMkLst>
      </pc:sldChg>
      <pc:sldChg chg="modSp add ord">
        <pc:chgData name="Goutay, Mathieu (Nokia - FR/Paris-Saclay)" userId="48a52a8d-9076-4076-bf85-c8a60d2cd642" providerId="ADAL" clId="{15D8BC48-EB1A-4202-B781-F3ADBF148833}" dt="2020-01-31T09:51:34.699" v="9661" actId="20577"/>
        <pc:sldMkLst>
          <pc:docMk/>
          <pc:sldMk cId="966279657" sldId="650"/>
        </pc:sldMkLst>
        <pc:spChg chg="mod">
          <ac:chgData name="Goutay, Mathieu (Nokia - FR/Paris-Saclay)" userId="48a52a8d-9076-4076-bf85-c8a60d2cd642" providerId="ADAL" clId="{15D8BC48-EB1A-4202-B781-F3ADBF148833}" dt="2020-01-31T09:47:30.725" v="9488" actId="20577"/>
          <ac:spMkLst>
            <pc:docMk/>
            <pc:sldMk cId="966279657" sldId="650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47:21.662" v="9479" actId="20577"/>
          <ac:spMkLst>
            <pc:docMk/>
            <pc:sldMk cId="966279657" sldId="650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51:34.699" v="9661" actId="20577"/>
          <ac:spMkLst>
            <pc:docMk/>
            <pc:sldMk cId="966279657" sldId="650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10:06:23.793" v="10281"/>
        <pc:sldMkLst>
          <pc:docMk/>
          <pc:sldMk cId="2846115353" sldId="651"/>
        </pc:sldMkLst>
        <pc:spChg chg="add mod">
          <ac:chgData name="Goutay, Mathieu (Nokia - FR/Paris-Saclay)" userId="48a52a8d-9076-4076-bf85-c8a60d2cd642" providerId="ADAL" clId="{15D8BC48-EB1A-4202-B781-F3ADBF148833}" dt="2020-01-31T10:06:23.793" v="10281"/>
          <ac:spMkLst>
            <pc:docMk/>
            <pc:sldMk cId="2846115353" sldId="651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10:03:21.746" v="10232" actId="20577"/>
          <ac:spMkLst>
            <pc:docMk/>
            <pc:sldMk cId="2846115353" sldId="651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59" creationId="{C12A9788-7309-4AC8-98FC-8223B40BAA9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0" creationId="{B940DD8A-706C-48C0-9896-33BFE4D1BE9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1" creationId="{DA4C3389-0BCF-4C50-873D-C72E542B708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2" creationId="{3E11634C-4D8A-4A9C-940F-1F83FC7B4474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10:41:33.827" v="11421" actId="207"/>
        <pc:sldMkLst>
          <pc:docMk/>
          <pc:sldMk cId="559991199" sldId="652"/>
        </pc:sldMkLst>
        <pc:spChg chg="mod">
          <ac:chgData name="Goutay, Mathieu (Nokia - FR/Paris-Saclay)" userId="48a52a8d-9076-4076-bf85-c8a60d2cd642" providerId="ADAL" clId="{15D8BC48-EB1A-4202-B781-F3ADBF148833}" dt="2020-01-31T10:10:18.969" v="10439" actId="207"/>
          <ac:spMkLst>
            <pc:docMk/>
            <pc:sldMk cId="559991199" sldId="652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0:41:33.827" v="11421" actId="207"/>
          <ac:spMkLst>
            <pc:docMk/>
            <pc:sldMk cId="559991199" sldId="652"/>
            <ac:spMk id="4" creationId="{B9BE4E68-35D1-42C0-8B8F-D1BA384D4481}"/>
          </ac:spMkLst>
        </pc:spChg>
        <pc:spChg chg="mod">
          <ac:chgData name="Goutay, Mathieu (Nokia - FR/Paris-Saclay)" userId="48a52a8d-9076-4076-bf85-c8a60d2cd642" providerId="ADAL" clId="{15D8BC48-EB1A-4202-B781-F3ADBF148833}" dt="2020-01-31T10:22:57.374" v="10676" actId="1076"/>
          <ac:spMkLst>
            <pc:docMk/>
            <pc:sldMk cId="559991199" sldId="652"/>
            <ac:spMk id="58" creationId="{957715F2-4CE4-4FC1-95E4-BDAD4C8C067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9.727" v="10330" actId="478"/>
          <ac:spMkLst>
            <pc:docMk/>
            <pc:sldMk cId="559991199" sldId="652"/>
            <ac:spMk id="59" creationId="{C12A9788-7309-4AC8-98FC-8223B40BAA9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6.691" v="10329" actId="478"/>
          <ac:spMkLst>
            <pc:docMk/>
            <pc:sldMk cId="559991199" sldId="652"/>
            <ac:spMk id="60" creationId="{B940DD8A-706C-48C0-9896-33BFE4D1BE93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07:40.872" v="10332" actId="478"/>
          <ac:spMkLst>
            <pc:docMk/>
            <pc:sldMk cId="559991199" sldId="652"/>
            <ac:spMk id="61" creationId="{DA4C3389-0BCF-4C50-873D-C72E542B7083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42.130" v="10333" actId="478"/>
          <ac:spMkLst>
            <pc:docMk/>
            <pc:sldMk cId="559991199" sldId="652"/>
            <ac:spMk id="62" creationId="{3E11634C-4D8A-4A9C-940F-1F83FC7B4474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31T10:18:55.815" v="10643" actId="478"/>
          <ac:picMkLst>
            <pc:docMk/>
            <pc:sldMk cId="559991199" sldId="652"/>
            <ac:picMk id="5" creationId="{57504F86-CFED-4831-AC78-2E71742989BF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9:30.611" v="10648" actId="478"/>
          <ac:picMkLst>
            <pc:docMk/>
            <pc:sldMk cId="559991199" sldId="652"/>
            <ac:picMk id="6" creationId="{12DF84A9-4998-4E29-9905-3C4555709D2E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19:32.637" v="10650"/>
          <ac:picMkLst>
            <pc:docMk/>
            <pc:sldMk cId="559991199" sldId="652"/>
            <ac:picMk id="7" creationId="{5CF89C0B-32E0-4E18-9C19-01C75183091C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22:45.321" v="10674" actId="14100"/>
          <ac:picMkLst>
            <pc:docMk/>
            <pc:sldMk cId="559991199" sldId="652"/>
            <ac:picMk id="8" creationId="{82E8BAE6-29DC-4D1F-8655-EF67B6C57D81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7:55.686" v="10629" actId="478"/>
          <ac:picMkLst>
            <pc:docMk/>
            <pc:sldMk cId="559991199" sldId="652"/>
            <ac:picMk id="2050" creationId="{DC82EA35-521C-4767-9818-32B76E5BD163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0:40:59.450" v="11384" actId="1076"/>
        <pc:sldMkLst>
          <pc:docMk/>
          <pc:sldMk cId="1957670321" sldId="653"/>
        </pc:sldMkLst>
        <pc:spChg chg="mod">
          <ac:chgData name="Goutay, Mathieu (Nokia - FR/Paris-Saclay)" userId="48a52a8d-9076-4076-bf85-c8a60d2cd642" providerId="ADAL" clId="{15D8BC48-EB1A-4202-B781-F3ADBF148833}" dt="2020-01-31T10:28:21.092" v="10850" actId="207"/>
          <ac:spMkLst>
            <pc:docMk/>
            <pc:sldMk cId="1957670321" sldId="653"/>
            <ac:spMk id="4" creationId="{B9BE4E68-35D1-42C0-8B8F-D1BA384D448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5" creationId="{55A93A03-8D63-4FA3-B133-BE435D94BFD8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36:43.437" v="11305" actId="20577"/>
          <ac:spMkLst>
            <pc:docMk/>
            <pc:sldMk cId="1957670321" sldId="653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0" creationId="{C59E3DB1-490F-4069-B55A-37847ADF416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1" creationId="{637C74FB-302D-405B-B667-C75406E1E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2" creationId="{4B11D378-1912-4A7D-9D3C-D01CE598181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3" creationId="{5225122C-10A4-4BA8-B6C7-E16A213036D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4" creationId="{A36F6B1D-B5F0-469D-8FC7-E62A3D852282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5" creationId="{E702547D-8AB2-434A-AB82-EA2FD221615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6" creationId="{FE996770-CCA8-4216-B441-5FAFCE5AA280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7" creationId="{FC87F36C-8DF9-4E50-B6CA-787B1878E0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8" creationId="{E97B7546-9A8E-49FA-B4D7-AABBA6A685E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9" creationId="{9BAC42E9-269B-49DE-9D82-1DBBC7E47BC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0" creationId="{CB66BB48-16BC-427F-AB71-D323B2D1B7D5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1" creationId="{8AFBF8CA-FDF9-4A65-B0D1-7C9F91F335B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42.361" v="11381" actId="478"/>
          <ac:spMkLst>
            <pc:docMk/>
            <pc:sldMk cId="1957670321" sldId="653"/>
            <ac:spMk id="22" creationId="{4DCC2C31-B938-432B-A0A3-A30F532E79F3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3" creationId="{1E6D9A90-B057-4D78-A4C3-061C9739F82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4" creationId="{F0EBAF63-C104-41D5-B483-AF279BB35A1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5" creationId="{CD18EC8F-8408-4699-B112-FFD5746D4256}"/>
          </ac:spMkLst>
        </pc:spChg>
        <pc:spChg chg="mod">
          <ac:chgData name="Goutay, Mathieu (Nokia - FR/Paris-Saclay)" userId="48a52a8d-9076-4076-bf85-c8a60d2cd642" providerId="ADAL" clId="{15D8BC48-EB1A-4202-B781-F3ADBF148833}" dt="2020-01-31T10:24:32.274" v="10696" actId="1076"/>
          <ac:spMkLst>
            <pc:docMk/>
            <pc:sldMk cId="1957670321" sldId="653"/>
            <ac:spMk id="58" creationId="{957715F2-4CE4-4FC1-95E4-BDAD4C8C0677}"/>
          </ac:spMkLst>
        </pc:spChg>
        <pc:picChg chg="del">
          <ac:chgData name="Goutay, Mathieu (Nokia - FR/Paris-Saclay)" userId="48a52a8d-9076-4076-bf85-c8a60d2cd642" providerId="ADAL" clId="{15D8BC48-EB1A-4202-B781-F3ADBF148833}" dt="2020-01-31T10:23:14.851" v="10678" actId="478"/>
          <ac:picMkLst>
            <pc:docMk/>
            <pc:sldMk cId="1957670321" sldId="653"/>
            <ac:picMk id="8" creationId="{82E8BAE6-29DC-4D1F-8655-EF67B6C57D81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40:59.450" v="11384" actId="1076"/>
          <ac:picMkLst>
            <pc:docMk/>
            <pc:sldMk cId="1957670321" sldId="653"/>
            <ac:picMk id="9" creationId="{2208DAB0-7F21-49CF-8338-E6EAFB0743CA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1:03:42.607" v="12394" actId="1076"/>
        <pc:sldMkLst>
          <pc:docMk/>
          <pc:sldMk cId="3781503179" sldId="654"/>
        </pc:sldMkLst>
        <pc:spChg chg="mod">
          <ac:chgData name="Goutay, Mathieu (Nokia - FR/Paris-Saclay)" userId="48a52a8d-9076-4076-bf85-c8a60d2cd642" providerId="ADAL" clId="{15D8BC48-EB1A-4202-B781-F3ADBF148833}" dt="2020-01-31T10:46:59.787" v="11568" actId="20577"/>
          <ac:spMkLst>
            <pc:docMk/>
            <pc:sldMk cId="3781503179" sldId="65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1:03:34.088" v="12391" actId="255"/>
          <ac:spMkLst>
            <pc:docMk/>
            <pc:sldMk cId="3781503179" sldId="654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5" creationId="{55A93A03-8D63-4FA3-B133-BE435D94BFD8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4.893" v="11424" actId="478"/>
          <ac:spMkLst>
            <pc:docMk/>
            <pc:sldMk cId="3781503179" sldId="654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1:03:42.607" v="12394" actId="1076"/>
          <ac:spMkLst>
            <pc:docMk/>
            <pc:sldMk cId="3781503179" sldId="654"/>
            <ac:spMk id="8" creationId="{C6676DB9-C8BC-435B-9F53-8A76AB4F1A60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0" creationId="{C59E3DB1-490F-4069-B55A-37847ADF416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1" creationId="{637C74FB-302D-405B-B667-C75406E1E3E7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2" creationId="{4B11D378-1912-4A7D-9D3C-D01CE598181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3" creationId="{5225122C-10A4-4BA8-B6C7-E16A213036D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4" creationId="{A36F6B1D-B5F0-469D-8FC7-E62A3D852282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1.879" v="11319" actId="478"/>
          <ac:spMkLst>
            <pc:docMk/>
            <pc:sldMk cId="3781503179" sldId="654"/>
            <ac:spMk id="15" creationId="{E702547D-8AB2-434A-AB82-EA2FD2216151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3.385" v="11320" actId="478"/>
          <ac:spMkLst>
            <pc:docMk/>
            <pc:sldMk cId="3781503179" sldId="654"/>
            <ac:spMk id="16" creationId="{FE996770-CCA8-4216-B441-5FAFCE5AA280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5.530" v="11322" actId="478"/>
          <ac:spMkLst>
            <pc:docMk/>
            <pc:sldMk cId="3781503179" sldId="654"/>
            <ac:spMk id="17" creationId="{FC87F36C-8DF9-4E50-B6CA-787B1878E0EB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4.972" v="11321" actId="478"/>
          <ac:spMkLst>
            <pc:docMk/>
            <pc:sldMk cId="3781503179" sldId="654"/>
            <ac:spMk id="18" creationId="{E97B7546-9A8E-49FA-B4D7-AABBA6A685EE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3.602" v="11423" actId="478"/>
          <ac:spMkLst>
            <pc:docMk/>
            <pc:sldMk cId="3781503179" sldId="654"/>
            <ac:spMk id="58" creationId="{957715F2-4CE4-4FC1-95E4-BDAD4C8C0677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1:03:39.516" v="12393" actId="1076"/>
          <ac:picMkLst>
            <pc:docMk/>
            <pc:sldMk cId="3781503179" sldId="654"/>
            <ac:picMk id="6" creationId="{4AFBF8B5-69A5-4B7B-BED2-88254633BC48}"/>
          </ac:picMkLst>
        </pc:picChg>
        <pc:picChg chg="del">
          <ac:chgData name="Goutay, Mathieu (Nokia - FR/Paris-Saclay)" userId="48a52a8d-9076-4076-bf85-c8a60d2cd642" providerId="ADAL" clId="{15D8BC48-EB1A-4202-B781-F3ADBF148833}" dt="2020-01-31T10:41:49.847" v="11422" actId="478"/>
          <ac:picMkLst>
            <pc:docMk/>
            <pc:sldMk cId="3781503179" sldId="654"/>
            <ac:picMk id="9" creationId="{2208DAB0-7F21-49CF-8338-E6EAFB0743CA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47:27.303" v="11570"/>
          <ac:picMkLst>
            <pc:docMk/>
            <pc:sldMk cId="3781503179" sldId="654"/>
            <ac:picMk id="3074" creationId="{E1A67B8B-C034-494B-83C3-057864EA0D15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2:11:35.377" v="13541" actId="1076"/>
        <pc:sldMkLst>
          <pc:docMk/>
          <pc:sldMk cId="2614034097" sldId="655"/>
        </pc:sldMkLst>
        <pc:spChg chg="mod">
          <ac:chgData name="Goutay, Mathieu (Nokia - FR/Paris-Saclay)" userId="48a52a8d-9076-4076-bf85-c8a60d2cd642" providerId="ADAL" clId="{15D8BC48-EB1A-4202-B781-F3ADBF148833}" dt="2020-01-31T12:11:33.862" v="13540" actId="1076"/>
          <ac:spMkLst>
            <pc:docMk/>
            <pc:sldMk cId="2614034097" sldId="655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1:04:41.813" v="12397" actId="478"/>
          <ac:spMkLst>
            <pc:docMk/>
            <pc:sldMk cId="2614034097" sldId="655"/>
            <ac:spMk id="8" creationId="{C6676DB9-C8BC-435B-9F53-8A76AB4F1A60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2:11:35.377" v="13541" actId="1076"/>
          <ac:picMkLst>
            <pc:docMk/>
            <pc:sldMk cId="2614034097" sldId="655"/>
            <ac:picMk id="5" creationId="{B7E62A08-5A39-4563-B558-48958074140A}"/>
          </ac:picMkLst>
        </pc:picChg>
        <pc:picChg chg="del">
          <ac:chgData name="Goutay, Mathieu (Nokia - FR/Paris-Saclay)" userId="48a52a8d-9076-4076-bf85-c8a60d2cd642" providerId="ADAL" clId="{15D8BC48-EB1A-4202-B781-F3ADBF148833}" dt="2020-01-31T11:04:39.714" v="12396" actId="478"/>
          <ac:picMkLst>
            <pc:docMk/>
            <pc:sldMk cId="2614034097" sldId="655"/>
            <ac:picMk id="6" creationId="{4AFBF8B5-69A5-4B7B-BED2-88254633BC48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2:10:20.118" v="13525" actId="478"/>
          <ac:picMkLst>
            <pc:docMk/>
            <pc:sldMk cId="2614034097" sldId="655"/>
            <ac:picMk id="7" creationId="{41528C28-E2EF-4066-B167-DF5D78AD3296}"/>
          </ac:picMkLst>
        </pc:picChg>
      </pc:sldChg>
      <pc:sldChg chg="modSp add">
        <pc:chgData name="Goutay, Mathieu (Nokia - FR/Paris-Saclay)" userId="48a52a8d-9076-4076-bf85-c8a60d2cd642" providerId="ADAL" clId="{15D8BC48-EB1A-4202-B781-F3ADBF148833}" dt="2020-01-31T12:12:14.920" v="13569" actId="20577"/>
        <pc:sldMkLst>
          <pc:docMk/>
          <pc:sldMk cId="2836934784" sldId="656"/>
        </pc:sldMkLst>
        <pc:spChg chg="mod">
          <ac:chgData name="Goutay, Mathieu (Nokia - FR/Paris-Saclay)" userId="48a52a8d-9076-4076-bf85-c8a60d2cd642" providerId="ADAL" clId="{15D8BC48-EB1A-4202-B781-F3ADBF148833}" dt="2020-01-31T12:12:14.920" v="13569" actId="20577"/>
          <ac:spMkLst>
            <pc:docMk/>
            <pc:sldMk cId="2836934784" sldId="656"/>
            <ac:spMk id="3" creationId="{05C06059-DD3F-41E8-8983-528947086337}"/>
          </ac:spMkLst>
        </pc:spChg>
      </pc:sldChg>
      <pc:sldChg chg="addSp delSp modSp add del ord">
        <pc:chgData name="Goutay, Mathieu (Nokia - FR/Paris-Saclay)" userId="48a52a8d-9076-4076-bf85-c8a60d2cd642" providerId="ADAL" clId="{15D8BC48-EB1A-4202-B781-F3ADBF148833}" dt="2020-01-31T12:07:08.061" v="13501" actId="2696"/>
        <pc:sldMkLst>
          <pc:docMk/>
          <pc:sldMk cId="3869891732" sldId="656"/>
        </pc:sldMkLst>
        <pc:spChg chg="add del mod">
          <ac:chgData name="Goutay, Mathieu (Nokia - FR/Paris-Saclay)" userId="48a52a8d-9076-4076-bf85-c8a60d2cd642" providerId="ADAL" clId="{15D8BC48-EB1A-4202-B781-F3ADBF148833}" dt="2020-01-31T11:54:14.851" v="12709" actId="1076"/>
          <ac:spMkLst>
            <pc:docMk/>
            <pc:sldMk cId="3869891732" sldId="656"/>
            <ac:spMk id="4" creationId="{B9BE4E68-35D1-42C0-8B8F-D1BA384D4481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5" creationId="{B803A3C5-7C99-4738-8581-AFA6FD615DD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7" creationId="{9093A2D1-29EA-47A4-AA54-8507B01DE3ED}"/>
          </ac:spMkLst>
        </pc:spChg>
        <pc:spChg chg="add del">
          <ac:chgData name="Goutay, Mathieu (Nokia - FR/Paris-Saclay)" userId="48a52a8d-9076-4076-bf85-c8a60d2cd642" providerId="ADAL" clId="{15D8BC48-EB1A-4202-B781-F3ADBF148833}" dt="2020-01-31T11:07:55.721" v="12592" actId="478"/>
          <ac:spMkLst>
            <pc:docMk/>
            <pc:sldMk cId="3869891732" sldId="656"/>
            <ac:spMk id="8" creationId="{C6676DB9-C8BC-435B-9F53-8A76AB4F1A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10:29.325" v="12666" actId="478"/>
          <ac:spMkLst>
            <pc:docMk/>
            <pc:sldMk cId="3869891732" sldId="656"/>
            <ac:spMk id="9" creationId="{577205BF-08C6-40E1-A008-5EB77BACCE8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0" creationId="{4CE0062D-BBDE-4C74-8624-753F59D1F9F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1" creationId="{09C94DD6-8A3F-49C8-A42F-2AAC155FEAC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2" creationId="{1E42F17E-47BC-4C39-9611-30091F00CACD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1:07:49.248" v="12579" actId="478"/>
          <ac:picMkLst>
            <pc:docMk/>
            <pc:sldMk cId="3869891732" sldId="656"/>
            <ac:picMk id="6" creationId="{4AFBF8B5-69A5-4B7B-BED2-88254633BC48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1:54:47.453" v="12717" actId="1076"/>
          <ac:picMkLst>
            <pc:docMk/>
            <pc:sldMk cId="3869891732" sldId="656"/>
            <ac:picMk id="14" creationId="{BD32700B-2A0D-4B64-B911-9C99F6F3D602}"/>
          </ac:picMkLst>
        </pc:picChg>
      </pc:sldChg>
      <pc:sldChg chg="addSp delSp modSp add del">
        <pc:chgData name="Goutay, Mathieu (Nokia - FR/Paris-Saclay)" userId="48a52a8d-9076-4076-bf85-c8a60d2cd642" providerId="ADAL" clId="{15D8BC48-EB1A-4202-B781-F3ADBF148833}" dt="2020-01-31T12:18:32.422" v="13688" actId="2696"/>
        <pc:sldMkLst>
          <pc:docMk/>
          <pc:sldMk cId="3916797135" sldId="657"/>
        </pc:sldMkLst>
        <pc:spChg chg="mod">
          <ac:chgData name="Goutay, Mathieu (Nokia - FR/Paris-Saclay)" userId="48a52a8d-9076-4076-bf85-c8a60d2cd642" providerId="ADAL" clId="{15D8BC48-EB1A-4202-B781-F3ADBF148833}" dt="2020-01-31T12:17:40.812" v="13676" actId="1076"/>
          <ac:spMkLst>
            <pc:docMk/>
            <pc:sldMk cId="3916797135" sldId="65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1T12:14:09" v="13580" actId="478"/>
          <ac:spMkLst>
            <pc:docMk/>
            <pc:sldMk cId="3916797135" sldId="657"/>
            <ac:spMk id="3" creationId="{05C06059-DD3F-41E8-8983-52894708633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2:14:11.183" v="13581" actId="478"/>
          <ac:spMkLst>
            <pc:docMk/>
            <pc:sldMk cId="3916797135" sldId="657"/>
            <ac:spMk id="5" creationId="{DB99EC10-FF17-4F0D-8983-2AA92064EC84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2:18:49.541" v="13689" actId="1076"/>
        <pc:sldMkLst>
          <pc:docMk/>
          <pc:sldMk cId="2358325049" sldId="658"/>
        </pc:sldMkLst>
        <pc:spChg chg="del">
          <ac:chgData name="Goutay, Mathieu (Nokia - FR/Paris-Saclay)" userId="48a52a8d-9076-4076-bf85-c8a60d2cd642" providerId="ADAL" clId="{15D8BC48-EB1A-4202-B781-F3ADBF148833}" dt="2020-01-31T12:18:02.387" v="13679" actId="478"/>
          <ac:spMkLst>
            <pc:docMk/>
            <pc:sldMk cId="2358325049" sldId="658"/>
            <ac:spMk id="2" creationId="{CA34718E-26E5-48D3-AD11-33B4E39CC3FA}"/>
          </ac:spMkLst>
        </pc:spChg>
        <pc:spChg chg="add del">
          <ac:chgData name="Goutay, Mathieu (Nokia - FR/Paris-Saclay)" userId="48a52a8d-9076-4076-bf85-c8a60d2cd642" providerId="ADAL" clId="{15D8BC48-EB1A-4202-B781-F3ADBF148833}" dt="2020-01-31T12:18:06.023" v="13681"/>
          <ac:spMkLst>
            <pc:docMk/>
            <pc:sldMk cId="2358325049" sldId="658"/>
            <ac:spMk id="3" creationId="{370AF952-F1FC-40E9-B32D-BAC44274F5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2:18:49.541" v="13689" actId="1076"/>
          <ac:spMkLst>
            <pc:docMk/>
            <pc:sldMk cId="2358325049" sldId="658"/>
            <ac:spMk id="5" creationId="{FC575E82-675A-4800-A771-D8820A8310D8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2:18:12.814" v="13683"/>
          <ac:picMkLst>
            <pc:docMk/>
            <pc:sldMk cId="2358325049" sldId="658"/>
            <ac:picMk id="4" creationId="{3D8531F6-155F-4E6D-B7CF-6CF40FCA4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227F6-9860-4A2D-9571-01BAA700D6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3EFDFB-9E84-4E7A-9B1A-8614A13F5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1_Gray Tex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F0032-1FCA-4B2C-8C07-EB3410460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2_Gray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720D9-35C6-48BF-9E4A-A24CD4C5D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headline</a:t>
            </a:r>
            <a:endParaRPr lang="en-US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64574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3AA03-9182-4020-9712-8EFA1E315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6E837-3C1D-49A5-8F7E-F6B8F9D1FF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67A9F-921B-4223-80D7-13C99F13238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6" r:id="rId5"/>
    <p:sldLayoutId id="2147483731" r:id="rId6"/>
    <p:sldLayoutId id="2147483732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71735-791C-4C86-B964-113630BA5A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FC3C1-A1BA-4DF0-9B69-B66C66D287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7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20" r:id="rId3"/>
    <p:sldLayoutId id="2147483721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22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160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goutay.github.i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31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390.png"/><Relationship Id="rId3" Type="http://schemas.openxmlformats.org/officeDocument/2006/relationships/image" Target="../media/image170.png"/><Relationship Id="rId7" Type="http://schemas.openxmlformats.org/officeDocument/2006/relationships/image" Target="../media/image240.png"/><Relationship Id="rId12" Type="http://schemas.openxmlformats.org/officeDocument/2006/relationships/image" Target="../media/image340.png"/><Relationship Id="rId17" Type="http://schemas.openxmlformats.org/officeDocument/2006/relationships/image" Target="../media/image380.png"/><Relationship Id="rId2" Type="http://schemas.openxmlformats.org/officeDocument/2006/relationships/image" Target="../media/image410.png"/><Relationship Id="rId16" Type="http://schemas.openxmlformats.org/officeDocument/2006/relationships/image" Target="../media/image37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5" Type="http://schemas.openxmlformats.org/officeDocument/2006/relationships/image" Target="../media/image360.png"/><Relationship Id="rId10" Type="http://schemas.openxmlformats.org/officeDocument/2006/relationships/image" Target="../media/image270.png"/><Relationship Id="rId19" Type="http://schemas.openxmlformats.org/officeDocument/2006/relationships/image" Target="../media/image400.png"/><Relationship Id="rId4" Type="http://schemas.openxmlformats.org/officeDocument/2006/relationships/image" Target="../media/image320.png"/><Relationship Id="rId9" Type="http://schemas.openxmlformats.org/officeDocument/2006/relationships/image" Target="../media/image260.png"/><Relationship Id="rId14" Type="http://schemas.openxmlformats.org/officeDocument/2006/relationships/image" Target="../media/image3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2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400.png"/><Relationship Id="rId3" Type="http://schemas.openxmlformats.org/officeDocument/2006/relationships/image" Target="../media/image32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17" Type="http://schemas.openxmlformats.org/officeDocument/2006/relationships/image" Target="../media/image390.png"/><Relationship Id="rId2" Type="http://schemas.openxmlformats.org/officeDocument/2006/relationships/image" Target="../media/image170.png"/><Relationship Id="rId16" Type="http://schemas.openxmlformats.org/officeDocument/2006/relationships/image" Target="../media/image38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png"/><Relationship Id="rId11" Type="http://schemas.openxmlformats.org/officeDocument/2006/relationships/image" Target="../media/image340.png"/><Relationship Id="rId5" Type="http://schemas.openxmlformats.org/officeDocument/2006/relationships/image" Target="../media/image330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43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4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7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16.xml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19" Type="http://schemas.openxmlformats.org/officeDocument/2006/relationships/image" Target="../media/image460.png"/><Relationship Id="rId31" Type="http://schemas.openxmlformats.org/officeDocument/2006/relationships/image" Target="../media/image62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5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91.png"/><Relationship Id="rId7" Type="http://schemas.openxmlformats.org/officeDocument/2006/relationships/image" Target="../media/image35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5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300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5.png"/><Relationship Id="rId11" Type="http://schemas.openxmlformats.org/officeDocument/2006/relationships/image" Target="../media/image340.png"/><Relationship Id="rId5" Type="http://schemas.openxmlformats.org/officeDocument/2006/relationships/image" Target="../media/image54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590.png"/><Relationship Id="rId4" Type="http://schemas.openxmlformats.org/officeDocument/2006/relationships/image" Target="../media/image53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1.png"/><Relationship Id="rId13" Type="http://schemas.openxmlformats.org/officeDocument/2006/relationships/image" Target="../media/image760.png"/><Relationship Id="rId3" Type="http://schemas.openxmlformats.org/officeDocument/2006/relationships/image" Target="../media/image660.png"/><Relationship Id="rId7" Type="http://schemas.openxmlformats.org/officeDocument/2006/relationships/image" Target="../media/image690.png"/><Relationship Id="rId12" Type="http://schemas.openxmlformats.org/officeDocument/2006/relationships/image" Target="../media/image75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41.png"/><Relationship Id="rId11" Type="http://schemas.openxmlformats.org/officeDocument/2006/relationships/image" Target="../media/image740.png"/><Relationship Id="rId5" Type="http://schemas.openxmlformats.org/officeDocument/2006/relationships/image" Target="../media/image75.png"/><Relationship Id="rId10" Type="http://schemas.openxmlformats.org/officeDocument/2006/relationships/image" Target="../media/image730.png"/><Relationship Id="rId4" Type="http://schemas.openxmlformats.org/officeDocument/2006/relationships/image" Target="../media/image731.png"/><Relationship Id="rId9" Type="http://schemas.openxmlformats.org/officeDocument/2006/relationships/image" Target="../media/image7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9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5097E4-35EF-4930-B0FB-E4E0FBED2D0B}"/>
              </a:ext>
            </a:extLst>
          </p:cNvPr>
          <p:cNvSpPr txBox="1"/>
          <p:nvPr/>
        </p:nvSpPr>
        <p:spPr>
          <a:xfrm>
            <a:off x="363098" y="762587"/>
            <a:ext cx="8453356" cy="3849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200"/>
              </a:spcAft>
            </a:pPr>
            <a:endParaRPr lang="en-US" sz="4000" dirty="0">
              <a:solidFill>
                <a:schemeClr val="accent3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Reinforcement Learning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Deep Reinforcement Learning</a:t>
            </a: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 Goutay, Nokia Bell Labs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mathieu.goutay@nokia.com</a:t>
            </a:r>
          </a:p>
          <a:p>
            <a:pPr>
              <a:spcAft>
                <a:spcPts val="6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INSA Lyon, France</a:t>
            </a:r>
          </a:p>
        </p:txBody>
      </p:sp>
    </p:spTree>
    <p:extLst>
      <p:ext uri="{BB962C8B-B14F-4D97-AF65-F5344CB8AC3E}">
        <p14:creationId xmlns:p14="http://schemas.microsoft.com/office/powerpoint/2010/main" val="1954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FCFD-F85C-49F3-B2A3-4177147F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2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are in an industrial environment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All existing machines transmit with a certain periodicity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install a new IoT sensor, and need to find on which channel to transmit 5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can sense the channels before sending a packet(!)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Which channels do you choose?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dirty="0"/>
              <a:t>Framework: At each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sense the channels (</a:t>
            </a:r>
            <a:r>
              <a:rPr lang="en-US" sz="1400" dirty="0">
                <a:solidFill>
                  <a:srgbClr val="FF0000"/>
                </a:solidFill>
              </a:rPr>
              <a:t>state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see if the previously transmitted packet has been correctly received (</a:t>
            </a:r>
            <a:r>
              <a:rPr lang="en-US" sz="1400" dirty="0">
                <a:solidFill>
                  <a:srgbClr val="FF0000"/>
                </a:solidFill>
              </a:rPr>
              <a:t>reward</a:t>
            </a:r>
            <a:r>
              <a:rPr lang="en-US" sz="1400" dirty="0"/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decide on which channel you transmit next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68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IoT sensor is a </a:t>
                </a:r>
                <a:r>
                  <a:rPr lang="en-US" dirty="0">
                    <a:solidFill>
                      <a:srgbClr val="FF0000"/>
                    </a:solidFill>
                  </a:rPr>
                  <a:t>agent </a:t>
                </a:r>
                <a:r>
                  <a:rPr lang="en-US" dirty="0"/>
                  <a:t>which interacts with an </a:t>
                </a:r>
                <a:r>
                  <a:rPr lang="en-US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agent </a:t>
                </a:r>
                <a:r>
                  <a:rPr lang="en-US" dirty="0"/>
                  <a:t>receives a state (sensed channels) and a reward (previous </a:t>
                </a:r>
                <a:r>
                  <a:rPr lang="en-US" dirty="0" err="1"/>
                  <a:t>tx</a:t>
                </a:r>
                <a:r>
                  <a:rPr lang="en-US" dirty="0"/>
                  <a:t> successful?)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agent takes an action (choose the next channel)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sequence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  <a:blipFill>
                <a:blip r:embed="rId2"/>
                <a:stretch>
                  <a:fillRect l="-1542" t="-6048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ésultat de recherche d'images pour &quot;Reinforcement learning&quot;">
            <a:extLst>
              <a:ext uri="{FF2B5EF4-FFF2-40B4-BE49-F238E27FC236}">
                <a16:creationId xmlns:a16="http://schemas.microsoft.com/office/drawing/2014/main" id="{F8862E48-5D44-4EB0-ADCD-1C6000FC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1" y="1040805"/>
            <a:ext cx="5038263" cy="19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4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Markov Decision Process </a:t>
                </a:r>
                <a:r>
                  <a:rPr lang="en-US" dirty="0"/>
                  <a:t>(MDP) is 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  <a:blipFill>
                <a:blip r:embed="rId2"/>
                <a:stretch>
                  <a:fillRect l="-2158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41F199-1763-4DA9-82E7-2DD4D2D5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12" y="1337879"/>
            <a:ext cx="4335828" cy="3469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/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a finite set of states</a:t>
                </a: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finite set of actions available from state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𝒫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Pr</m:t>
                    </m:r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probability that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will lead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+1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ℛ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(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, 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′</m:t>
                        </m:r>
                      </m:sup>
                    </m:sSup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reward received after transitioning from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due to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  <a:blipFill>
                <a:blip r:embed="rId4"/>
                <a:stretch>
                  <a:fillRect l="-410" t="-394" r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07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961570" cy="3046516"/>
          </a:xfrm>
        </p:spPr>
        <p:txBody>
          <a:bodyPr>
            <a:normAutofit/>
          </a:bodyPr>
          <a:lstStyle/>
          <a:p>
            <a:r>
              <a:rPr lang="en-US" dirty="0"/>
              <a:t>For simplicity, let’s have a known deterministic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white boxes are free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black boxes are already used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have 5 different channel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start at the “starting point”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Goal : Find the best channels for the 5 transmissions</a:t>
            </a:r>
          </a:p>
          <a:p>
            <a:endParaRPr lang="en-US" dirty="0"/>
          </a:p>
          <a:p>
            <a:r>
              <a:rPr lang="en-US" dirty="0"/>
              <a:t>The transmission of 5 packets is called an </a:t>
            </a:r>
            <a:r>
              <a:rPr lang="en-US" dirty="0">
                <a:solidFill>
                  <a:srgbClr val="FF0000"/>
                </a:solidFill>
              </a:rPr>
              <a:t>episode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ED8D8-5430-4FB8-BA5F-ACCBAC97D8D9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137710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consists of: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 Boolean to indicate if we reached the last state (5 transmissions)</a:t>
                </a:r>
              </a:p>
              <a:p>
                <a:endParaRPr lang="en-US" sz="10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</a:p>
              <a:p>
                <a:endParaRPr lang="en-US" sz="1000" dirty="0"/>
              </a:p>
              <a:p>
                <a:r>
                  <a:rPr lang="en-US" dirty="0"/>
                  <a:t>The possible</a:t>
                </a:r>
                <a:r>
                  <a:rPr lang="en-US" dirty="0">
                    <a:solidFill>
                      <a:srgbClr val="FF0000"/>
                    </a:solidFill>
                  </a:rPr>
                  <a:t> actions </a:t>
                </a:r>
                <a:r>
                  <a:rPr lang="en-US" dirty="0"/>
                  <a:t>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channel above (mod 7) :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same channel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channel below (mod 7)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3726384"/>
              </a:xfrm>
              <a:blipFill>
                <a:blip r:embed="rId2"/>
                <a:stretch>
                  <a:fillRect l="-2265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5595" y="1364024"/>
            <a:ext cx="1738535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54436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286593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First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𝑝𝑟𝑒𝑣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𝑐h𝑎𝑛𝑛𝑒𝑙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𝑏𝑜𝑜𝑙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]=[4, 3, 0]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286593"/>
              </a:xfrm>
              <a:blipFill>
                <a:blip r:embed="rId2"/>
                <a:stretch>
                  <a:fillRect l="-1942" t="-25532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6E7823-24F1-49FF-9DB4-00E4593FC47A}"/>
              </a:ext>
            </a:extLst>
          </p:cNvPr>
          <p:cNvSpPr/>
          <p:nvPr/>
        </p:nvSpPr>
        <p:spPr>
          <a:xfrm>
            <a:off x="2669137" y="1995660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6354E9-01BF-4427-81F2-B781BD3EC360}"/>
              </a:ext>
            </a:extLst>
          </p:cNvPr>
          <p:cNvSpPr/>
          <p:nvPr/>
        </p:nvSpPr>
        <p:spPr>
          <a:xfrm>
            <a:off x="2037290" y="263228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0BA8E3-BDFD-49B6-9A7F-586837F00BEA}"/>
              </a:ext>
            </a:extLst>
          </p:cNvPr>
          <p:cNvSpPr/>
          <p:nvPr/>
        </p:nvSpPr>
        <p:spPr>
          <a:xfrm>
            <a:off x="2744294" y="2897207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F3B3BC-1AD5-4CAE-B630-2AAD82AC0BEF}"/>
              </a:ext>
            </a:extLst>
          </p:cNvPr>
          <p:cNvSpPr/>
          <p:nvPr/>
        </p:nvSpPr>
        <p:spPr>
          <a:xfrm>
            <a:off x="3464132" y="2678345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E790C0-A060-47E3-A476-271C7E6307DA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2142031" y="2246269"/>
            <a:ext cx="570104" cy="403985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469C4E-A68A-491B-AB00-FFE3E3665E09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2805650" y="2289267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5666DF-0FE1-48D1-AB8B-00F5F569FD78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2919746" y="2246269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BAEAA7-99D4-40FF-885B-3EA51C956A87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1805995" y="2737024"/>
            <a:ext cx="249266" cy="1892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07B4CD-BDE4-4BD1-8AE1-F4F4D83EF01C}"/>
              </a:ext>
            </a:extLst>
          </p:cNvPr>
          <p:cNvCxnSpPr>
            <a:cxnSpLocks/>
          </p:cNvCxnSpPr>
          <p:nvPr/>
        </p:nvCxnSpPr>
        <p:spPr>
          <a:xfrm>
            <a:off x="2815941" y="3024135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D55765-3321-410C-96EE-802B178F14ED}"/>
              </a:ext>
            </a:extLst>
          </p:cNvPr>
          <p:cNvCxnSpPr>
            <a:cxnSpLocks/>
          </p:cNvCxnSpPr>
          <p:nvPr/>
        </p:nvCxnSpPr>
        <p:spPr>
          <a:xfrm>
            <a:off x="3564209" y="2787832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0630-177E-4905-A5F6-65C945770265}"/>
                  </a:ext>
                </a:extLst>
              </p:cNvPr>
              <p:cNvSpPr/>
              <p:nvPr/>
            </p:nvSpPr>
            <p:spPr>
              <a:xfrm>
                <a:off x="2477722" y="2856383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0630-177E-4905-A5F6-65C945770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22" y="2856383"/>
                <a:ext cx="37164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F0C33D-0971-469D-8FA4-D09A14594354}"/>
                  </a:ext>
                </a:extLst>
              </p:cNvPr>
              <p:cNvSpPr/>
              <p:nvPr/>
            </p:nvSpPr>
            <p:spPr>
              <a:xfrm>
                <a:off x="1930383" y="2764818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F0C33D-0971-469D-8FA4-D09A14594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83" y="2764818"/>
                <a:ext cx="31754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CB191A-E941-415A-9697-61330A7A405C}"/>
                  </a:ext>
                </a:extLst>
              </p:cNvPr>
              <p:cNvSpPr/>
              <p:nvPr/>
            </p:nvSpPr>
            <p:spPr>
              <a:xfrm>
                <a:off x="3093598" y="2537489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CB191A-E941-415A-9697-61330A7A4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598" y="2537489"/>
                <a:ext cx="37843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D30913-60C7-4CA3-BDAE-305BCC5044FA}"/>
                  </a:ext>
                </a:extLst>
              </p:cNvPr>
              <p:cNvSpPr/>
              <p:nvPr/>
            </p:nvSpPr>
            <p:spPr>
              <a:xfrm>
                <a:off x="2610660" y="194860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D30913-60C7-4CA3-BDAE-305BCC504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60" y="194860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36ABB9-29C5-49E7-8752-79EAF92637EA}"/>
                  </a:ext>
                </a:extLst>
              </p:cNvPr>
              <p:cNvSpPr/>
              <p:nvPr/>
            </p:nvSpPr>
            <p:spPr>
              <a:xfrm>
                <a:off x="2477386" y="1702361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36ABB9-29C5-49E7-8752-79EAF9263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386" y="1702361"/>
                <a:ext cx="67710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D723D3E-9454-4F06-9080-AA16B96FFCB2}"/>
              </a:ext>
            </a:extLst>
          </p:cNvPr>
          <p:cNvSpPr/>
          <p:nvPr/>
        </p:nvSpPr>
        <p:spPr>
          <a:xfrm>
            <a:off x="1547716" y="286823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79E4A-A05B-47F0-BC12-C373C5BD751F}"/>
                  </a:ext>
                </a:extLst>
              </p:cNvPr>
              <p:cNvSpPr/>
              <p:nvPr/>
            </p:nvSpPr>
            <p:spPr>
              <a:xfrm>
                <a:off x="1488981" y="2813466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79E4A-A05B-47F0-BC12-C373C5BD7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81" y="2813466"/>
                <a:ext cx="41107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1A32BA8B-3249-4CFC-A904-C92574937DCD}"/>
              </a:ext>
            </a:extLst>
          </p:cNvPr>
          <p:cNvSpPr/>
          <p:nvPr/>
        </p:nvSpPr>
        <p:spPr>
          <a:xfrm>
            <a:off x="2669137" y="3305570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1C1C38-B77A-499B-BCD6-3A462E63F31C}"/>
                  </a:ext>
                </a:extLst>
              </p:cNvPr>
              <p:cNvSpPr/>
              <p:nvPr/>
            </p:nvSpPr>
            <p:spPr>
              <a:xfrm>
                <a:off x="2613031" y="3235211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1C1C38-B77A-499B-BCD6-3A462E63F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31" y="3235211"/>
                <a:ext cx="41581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1358F0F4-3821-4366-80FC-DECE0F5B7914}"/>
              </a:ext>
            </a:extLst>
          </p:cNvPr>
          <p:cNvSpPr/>
          <p:nvPr/>
        </p:nvSpPr>
        <p:spPr>
          <a:xfrm>
            <a:off x="3701271" y="293362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6D1AF4-8709-4C0A-8B0E-561409074EAA}"/>
                  </a:ext>
                </a:extLst>
              </p:cNvPr>
              <p:cNvSpPr/>
              <p:nvPr/>
            </p:nvSpPr>
            <p:spPr>
              <a:xfrm>
                <a:off x="3642536" y="2879389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6D1AF4-8709-4C0A-8B0E-561409074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536" y="2879389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CEE27D-D37D-4156-9341-EBF62619F285}"/>
                  </a:ext>
                </a:extLst>
              </p:cNvPr>
              <p:cNvSpPr/>
              <p:nvPr/>
            </p:nvSpPr>
            <p:spPr>
              <a:xfrm>
                <a:off x="2922496" y="3020656"/>
                <a:ext cx="872611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CEE27D-D37D-4156-9341-EBF62619F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6" y="3020656"/>
                <a:ext cx="872611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B1AB646-0480-4D27-B401-BE5331CE9E73}"/>
              </a:ext>
            </a:extLst>
          </p:cNvPr>
          <p:cNvCxnSpPr>
            <a:cxnSpLocks/>
          </p:cNvCxnSpPr>
          <p:nvPr/>
        </p:nvCxnSpPr>
        <p:spPr>
          <a:xfrm flipV="1">
            <a:off x="2818569" y="3171481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1175D97-3634-4FAB-8AFE-AADD14F0AFBF}"/>
              </a:ext>
            </a:extLst>
          </p:cNvPr>
          <p:cNvCxnSpPr>
            <a:cxnSpLocks/>
          </p:cNvCxnSpPr>
          <p:nvPr/>
        </p:nvCxnSpPr>
        <p:spPr>
          <a:xfrm flipV="1">
            <a:off x="3666919" y="2803897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8EFC62-CD4B-44EB-B746-382E78C5A525}"/>
                  </a:ext>
                </a:extLst>
              </p:cNvPr>
              <p:cNvSpPr/>
              <p:nvPr/>
            </p:nvSpPr>
            <p:spPr>
              <a:xfrm>
                <a:off x="3792878" y="2647668"/>
                <a:ext cx="883832" cy="293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8EFC62-CD4B-44EB-B746-382E78C5A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878" y="2647668"/>
                <a:ext cx="883832" cy="2939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DAC1D4-D722-450A-AF21-49222882D408}"/>
                  </a:ext>
                </a:extLst>
              </p:cNvPr>
              <p:cNvSpPr/>
              <p:nvPr/>
            </p:nvSpPr>
            <p:spPr>
              <a:xfrm>
                <a:off x="728429" y="2640836"/>
                <a:ext cx="883832" cy="293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DAC1D4-D722-450A-AF21-49222882D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29" y="2640836"/>
                <a:ext cx="883832" cy="2939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9E823BE-4063-4223-8678-A4D0A155EE73}"/>
              </a:ext>
            </a:extLst>
          </p:cNvPr>
          <p:cNvCxnSpPr>
            <a:cxnSpLocks/>
          </p:cNvCxnSpPr>
          <p:nvPr/>
        </p:nvCxnSpPr>
        <p:spPr>
          <a:xfrm rot="10800000">
            <a:off x="1570783" y="2790307"/>
            <a:ext cx="300921" cy="88097"/>
          </a:xfrm>
          <a:prstGeom prst="curvedConnector3">
            <a:avLst>
              <a:gd name="adj1" fmla="val -46188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Placeholder 5">
                <a:extLst>
                  <a:ext uri="{FF2B5EF4-FFF2-40B4-BE49-F238E27FC236}">
                    <a16:creationId xmlns:a16="http://schemas.microsoft.com/office/drawing/2014/main" id="{6A4CCE2B-F929-438B-B763-BC5D7051D2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452" y="3902253"/>
                <a:ext cx="5951697" cy="650847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Possible second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7" name="Text Placeholder 5">
                <a:extLst>
                  <a:ext uri="{FF2B5EF4-FFF2-40B4-BE49-F238E27FC236}">
                    <a16:creationId xmlns:a16="http://schemas.microsoft.com/office/drawing/2014/main" id="{6A4CCE2B-F929-438B-B763-BC5D7051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2" y="3902253"/>
                <a:ext cx="5951697" cy="650847"/>
              </a:xfrm>
              <a:prstGeom prst="rect">
                <a:avLst/>
              </a:prstGeom>
              <a:blipFill>
                <a:blip r:embed="rId15"/>
                <a:stretch>
                  <a:fillRect l="-1844" t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146FFA-4C3A-4490-AEDA-BB1159BF0E17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146FFA-4C3A-4490-AEDA-BB1159BF0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B2045A-26C1-4A6D-836C-0A37BA04610C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B2045A-26C1-4A6D-836C-0A37BA046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D9A61BB1-DF46-4CBF-9A0F-7576612994EC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AFF037-4EDF-43CA-BBD9-9A378344EF7F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AFF037-4EDF-43CA-BBD9-9A378344E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A1712AAD-5FCE-41A3-882E-3DDD9E149A1E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42238-7DC6-425B-98A8-A680985D76DD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42238-7DC6-425B-98A8-A680985D7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47989197-9D42-4042-A66B-6C429E6F623F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6E1DD3A-DA0E-4A74-9172-CBE94D06BDB4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discounted return </a:t>
                </a:r>
                <a:r>
                  <a:rPr lang="en-US" dirty="0"/>
                  <a:t>is the sum of rewards after a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 	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is used for: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Having a finite return even if the number of future time steps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is infinite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Maximizing short-term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=0) </m:t>
                    </m:r>
                  </m:oMath>
                </a14:m>
                <a:r>
                  <a:rPr lang="en-US" sz="1400" dirty="0"/>
                  <a:t>or long-term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400" dirty="0"/>
                  <a:t> reward</a:t>
                </a:r>
              </a:p>
              <a:p>
                <a:endParaRPr lang="en-US" dirty="0"/>
              </a:p>
              <a:p>
                <a:r>
                  <a:rPr lang="en-US" dirty="0"/>
                  <a:t>Note that in our problem, the maximum time step is 5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  <a:blipFill>
                <a:blip r:embed="rId2"/>
                <a:stretch>
                  <a:fillRect l="-206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63EC4228-98C2-4008-AFA2-73FF5E13B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F01C46-2176-4B87-AE5B-2F7616CB2BF8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924DB-E611-4C34-B343-1386260A23F3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F2761479-CE5D-4966-AE7E-00E9D4ECB94B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8CD5E5-18DD-4A06-9025-4C895F908375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93CD94-0B99-49AB-B416-546DDE1D7377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93CD94-0B99-49AB-B416-546DDE1D7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3FFB-49BE-478F-A831-D281788FE3D6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3FFB-49BE-478F-A831-D281788FE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A7DA5601-293E-4371-83C9-FF2D0A573F7F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6CEE1E2-42D7-4737-A59B-1131A4BF9F2F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6CEE1E2-42D7-4737-A59B-1131A4BF9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2494D1C7-9007-419C-9D11-C21BB0CDB1BA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9FB2FFA-2CEB-4658-89F8-A3EE66881ED7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9FB2FFA-2CEB-4658-89F8-A3EE66881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C7271CA4-CFE6-47AC-A645-FD1F74B8418A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EBD498-3EF8-4CAA-906F-DC961F23F22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47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probability of choosing an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state-value function </a:t>
                </a:r>
                <a:r>
                  <a:rPr lang="en-US" sz="1400" dirty="0"/>
                  <a:t>is the expected return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expected return if we choose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600" b="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We want to find a policy that choose the best actions according to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But how do we estimate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  <a:blipFill>
                <a:blip r:embed="rId2"/>
                <a:stretch>
                  <a:fillRect l="-1583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>
            <a:extLst>
              <a:ext uri="{FF2B5EF4-FFF2-40B4-BE49-F238E27FC236}">
                <a16:creationId xmlns:a16="http://schemas.microsoft.com/office/drawing/2014/main" id="{7ED05525-7912-47BC-AEF0-95D1A00E94C0}"/>
              </a:ext>
            </a:extLst>
          </p:cNvPr>
          <p:cNvSpPr/>
          <p:nvPr/>
        </p:nvSpPr>
        <p:spPr>
          <a:xfrm>
            <a:off x="7594139" y="104004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54E63A7-1A7C-4FD1-A6D2-472476A9C7E0}"/>
              </a:ext>
            </a:extLst>
          </p:cNvPr>
          <p:cNvSpPr/>
          <p:nvPr/>
        </p:nvSpPr>
        <p:spPr>
          <a:xfrm>
            <a:off x="6929481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F15BDFD-4049-4119-9420-647D7FED4DF1}"/>
              </a:ext>
            </a:extLst>
          </p:cNvPr>
          <p:cNvSpPr/>
          <p:nvPr/>
        </p:nvSpPr>
        <p:spPr>
          <a:xfrm>
            <a:off x="7669296" y="194159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40D5535-55C9-4FC9-8F1E-F4A93D80C262}"/>
              </a:ext>
            </a:extLst>
          </p:cNvPr>
          <p:cNvSpPr/>
          <p:nvPr/>
        </p:nvSpPr>
        <p:spPr>
          <a:xfrm>
            <a:off x="8389134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7FC22DD-AB52-4021-A928-7225D8AB7D4B}"/>
              </a:ext>
            </a:extLst>
          </p:cNvPr>
          <p:cNvCxnSpPr>
            <a:cxnSpLocks/>
            <a:stCxn id="119" idx="3"/>
            <a:endCxn id="120" idx="7"/>
          </p:cNvCxnSpPr>
          <p:nvPr/>
        </p:nvCxnSpPr>
        <p:spPr>
          <a:xfrm flipH="1">
            <a:off x="7034222" y="1290658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B8D2F20-B121-4CDF-8CCD-73384967FA28}"/>
              </a:ext>
            </a:extLst>
          </p:cNvPr>
          <p:cNvCxnSpPr>
            <a:cxnSpLocks/>
            <a:stCxn id="119" idx="4"/>
            <a:endCxn id="121" idx="0"/>
          </p:cNvCxnSpPr>
          <p:nvPr/>
        </p:nvCxnSpPr>
        <p:spPr>
          <a:xfrm flipH="1">
            <a:off x="7730652" y="1333656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C3EE62F-2B4A-47BA-84AA-36615A9AF600}"/>
              </a:ext>
            </a:extLst>
          </p:cNvPr>
          <p:cNvCxnSpPr>
            <a:cxnSpLocks/>
            <a:stCxn id="119" idx="5"/>
            <a:endCxn id="122" idx="1"/>
          </p:cNvCxnSpPr>
          <p:nvPr/>
        </p:nvCxnSpPr>
        <p:spPr>
          <a:xfrm>
            <a:off x="7844748" y="1290658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F2ABDBC-7182-4C73-9A74-AEDA6D787CE4}"/>
                  </a:ext>
                </a:extLst>
              </p:cNvPr>
              <p:cNvSpPr/>
              <p:nvPr/>
            </p:nvSpPr>
            <p:spPr>
              <a:xfrm>
                <a:off x="6495829" y="1366679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F2ABDBC-7182-4C73-9A74-AEDA6D787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29" y="1366679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42A643-5464-49AC-B490-3DBB52C7AB1A}"/>
                  </a:ext>
                </a:extLst>
              </p:cNvPr>
              <p:cNvSpPr/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42A643-5464-49AC-B490-3DBB52C7A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5B7722D-9318-4492-87CF-94E6B93650C5}"/>
                  </a:ext>
                </a:extLst>
              </p:cNvPr>
              <p:cNvSpPr/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5B7722D-9318-4492-87CF-94E6B9365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C3B030A-34FC-4F9B-971C-F471E039E1A5}"/>
              </a:ext>
            </a:extLst>
          </p:cNvPr>
          <p:cNvCxnSpPr>
            <a:cxnSpLocks/>
            <a:stCxn id="120" idx="3"/>
          </p:cNvCxnSpPr>
          <p:nvPr/>
        </p:nvCxnSpPr>
        <p:spPr>
          <a:xfrm flipH="1">
            <a:off x="6749262" y="1827475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6D00F83-464F-4678-8EBC-7DE0E2505F66}"/>
              </a:ext>
            </a:extLst>
          </p:cNvPr>
          <p:cNvCxnSpPr>
            <a:cxnSpLocks/>
          </p:cNvCxnSpPr>
          <p:nvPr/>
        </p:nvCxnSpPr>
        <p:spPr>
          <a:xfrm>
            <a:off x="7740943" y="2068524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CA636DA-4472-4CCA-AA2D-3E11680BBDFB}"/>
              </a:ext>
            </a:extLst>
          </p:cNvPr>
          <p:cNvCxnSpPr>
            <a:cxnSpLocks/>
          </p:cNvCxnSpPr>
          <p:nvPr/>
        </p:nvCxnSpPr>
        <p:spPr>
          <a:xfrm>
            <a:off x="8489211" y="1832221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B7D506-FA5C-47DE-B28B-D0F090E8DBF0}"/>
                  </a:ext>
                </a:extLst>
              </p:cNvPr>
              <p:cNvSpPr/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B7D506-FA5C-47DE-B28B-D0F090E8D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A5DED1-D278-470C-97C9-B7EDA0DAFA8C}"/>
                  </a:ext>
                </a:extLst>
              </p:cNvPr>
              <p:cNvSpPr/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A5DED1-D278-470C-97C9-B7EDA0DAF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F1C334-1D6B-4ACD-B06C-A09757755627}"/>
                  </a:ext>
                </a:extLst>
              </p:cNvPr>
              <p:cNvSpPr/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F1C334-1D6B-4ACD-B06C-A09757755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8874A94-A282-4F3A-9418-B94A94E7DCF2}"/>
                  </a:ext>
                </a:extLst>
              </p:cNvPr>
              <p:cNvSpPr/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8874A94-A282-4F3A-9418-B94A94E7D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D4556C-4200-48A0-AC0C-D720EE51502A}"/>
                  </a:ext>
                </a:extLst>
              </p:cNvPr>
              <p:cNvSpPr/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D4556C-4200-48A0-AC0C-D720EE51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Oval 136">
            <a:extLst>
              <a:ext uri="{FF2B5EF4-FFF2-40B4-BE49-F238E27FC236}">
                <a16:creationId xmlns:a16="http://schemas.microsoft.com/office/drawing/2014/main" id="{A8309713-F750-4911-8E41-C7F861C97732}"/>
              </a:ext>
            </a:extLst>
          </p:cNvPr>
          <p:cNvSpPr/>
          <p:nvPr/>
        </p:nvSpPr>
        <p:spPr>
          <a:xfrm>
            <a:off x="6472718" y="1912625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EA1A1F-24A7-431E-B489-6224E9517B47}"/>
                  </a:ext>
                </a:extLst>
              </p:cNvPr>
              <p:cNvSpPr/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EA1A1F-24A7-431E-B489-6224E9517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77A1DF91-9687-40DC-B238-837175EA215C}"/>
              </a:ext>
            </a:extLst>
          </p:cNvPr>
          <p:cNvSpPr/>
          <p:nvPr/>
        </p:nvSpPr>
        <p:spPr>
          <a:xfrm>
            <a:off x="7594139" y="234995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8D18D27-73F3-43EF-96F2-52902679CEE7}"/>
                  </a:ext>
                </a:extLst>
              </p:cNvPr>
              <p:cNvSpPr/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8D18D27-73F3-43EF-96F2-52902679CE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Oval 140">
            <a:extLst>
              <a:ext uri="{FF2B5EF4-FFF2-40B4-BE49-F238E27FC236}">
                <a16:creationId xmlns:a16="http://schemas.microsoft.com/office/drawing/2014/main" id="{80A7CF44-5A7B-47DB-B69A-058183901F3D}"/>
              </a:ext>
            </a:extLst>
          </p:cNvPr>
          <p:cNvSpPr/>
          <p:nvPr/>
        </p:nvSpPr>
        <p:spPr>
          <a:xfrm>
            <a:off x="8626273" y="1978018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EA76FEA-7390-4525-BEAC-25F747C5A0D4}"/>
                  </a:ext>
                </a:extLst>
              </p:cNvPr>
              <p:cNvSpPr/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EA76FEA-7390-4525-BEAC-25F747C5A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20F8869-8E1B-4350-A92D-31DBCE43FD44}"/>
                  </a:ext>
                </a:extLst>
              </p:cNvPr>
              <p:cNvSpPr/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20F8869-8E1B-4350-A92D-31DBCE43F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2EE4A5D-C165-4459-882F-4F6E6727475B}"/>
                  </a:ext>
                </a:extLst>
              </p:cNvPr>
              <p:cNvSpPr/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2EE4A5D-C165-4459-882F-4F6E67274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9CB075-DF54-403B-97F2-2EAACD3B390C}"/>
                  </a:ext>
                </a:extLst>
              </p:cNvPr>
              <p:cNvSpPr/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9CB075-DF54-403B-97F2-2EAACD3B3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4682106-C480-4D3E-B7D7-642A5D503F79}"/>
                  </a:ext>
                </a:extLst>
              </p:cNvPr>
              <p:cNvSpPr/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4682106-C480-4D3E-B7D7-642A5D503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D5439704-B977-45CE-BB3D-BF7438D52F22}"/>
              </a:ext>
            </a:extLst>
          </p:cNvPr>
          <p:cNvCxnSpPr>
            <a:cxnSpLocks/>
          </p:cNvCxnSpPr>
          <p:nvPr/>
        </p:nvCxnSpPr>
        <p:spPr>
          <a:xfrm flipV="1">
            <a:off x="7743571" y="2215870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2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DCFEB23-139F-4D92-961F-9CAE4088DFDC}"/>
              </a:ext>
            </a:extLst>
          </p:cNvPr>
          <p:cNvSpPr txBox="1">
            <a:spLocks/>
          </p:cNvSpPr>
          <p:nvPr/>
        </p:nvSpPr>
        <p:spPr>
          <a:xfrm>
            <a:off x="1089600" y="1104736"/>
            <a:ext cx="6964800" cy="19522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8800" kern="1200" baseline="0">
                <a:solidFill>
                  <a:schemeClr val="bg1"/>
                </a:solidFill>
                <a:latin typeface="Nokia Pure Headline Ultra Light" panose="020B0204020202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Follow the course at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sym typeface="Wingdings" panose="05000000000000000000" pitchFamily="2" charset="2"/>
              </a:rPr>
              <a:t>Blog  Machine Learning Course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8AFBE-6EE8-4804-B75D-EF4C21C5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56" y="3056986"/>
            <a:ext cx="3259688" cy="1081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AA6BD4-11DD-4A6C-AD3D-D807AC93F3E7}"/>
              </a:ext>
            </a:extLst>
          </p:cNvPr>
          <p:cNvSpPr/>
          <p:nvPr/>
        </p:nvSpPr>
        <p:spPr>
          <a:xfrm>
            <a:off x="4826480" y="3843069"/>
            <a:ext cx="480922" cy="2415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optimal policy is the one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action-value function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state-value function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Bellman optimality equation </a:t>
                </a:r>
                <a:r>
                  <a:rPr lang="en-US" dirty="0"/>
                  <a:t>:</a:t>
                </a:r>
              </a:p>
              <a:p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ea typeface="Cambria Math" panose="02040503050406030204" pitchFamily="18" charset="0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  <a:blipFill>
                <a:blip r:embed="rId2"/>
                <a:stretch>
                  <a:fillRect l="-158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46A2A7E-411E-49F1-B593-85BAEC5B3D82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801BE6-F253-4E57-871F-B1B4D4E2E67A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72665B-684E-449C-88E3-B19448FC6E0E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E911EE-0FFA-45DE-9092-015B698F3D6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E9C42B-5D55-4CB6-935A-94FF25C8DB34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EEF9B2-033C-47D9-AE78-D34FC3A3959A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946471-F5A3-4004-8D68-A98B059E856E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A7AEBBE-D954-45BC-B98F-AE48AB653C7C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A7AEBBE-D954-45BC-B98F-AE48AB653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DDA315-3027-43A2-81BE-E58C8E5F036F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DDA315-3027-43A2-81BE-E58C8E5F0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481801-C856-4C8E-90F2-42107F25A0A4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481801-C856-4C8E-90F2-42107F25A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3ADA18C-BF47-41B3-8946-DA23562D6A31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6E94FD-6F67-4193-A917-5872D6AC75BA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B584823-2B39-4674-801C-87A000BB59EA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6262BC-A32F-42EB-B9E6-AB2FD16DD37A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6262BC-A32F-42EB-B9E6-AB2FD16DD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2859AA-82CF-4653-B4E3-25D97A242FBD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2859AA-82CF-4653-B4E3-25D97A242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88EECD-2B6C-42EA-83E7-CB0AC0BDE5E6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88EECD-2B6C-42EA-83E7-CB0AC0BDE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88CFA4-2CA6-4AB1-ADD0-97609D226827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88CFA4-2CA6-4AB1-ADD0-97609D226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913FC-677D-4510-9589-E7129F164598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913FC-677D-4510-9589-E7129F164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972A234A-6C2F-4DC3-81CD-CD3FA8712D9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00F28-464B-4B89-8255-28B1EF0D70A4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00F28-464B-4B89-8255-28B1EF0D7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5E54AE4-CEB5-4434-B10B-3E2A4945F79B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BA76F0-0A81-4DF3-8F7F-F42707623217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BA76F0-0A81-4DF3-8F7F-F42707623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000EF8E6-918E-4657-BFB2-FFD8B13EB8D2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91B33BE-3B53-4B50-A4F9-7244EDA04766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91B33BE-3B53-4B50-A4F9-7244EDA04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CA53108-4FDA-471D-BBE8-F158DE411497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CDF9415-9B70-41BB-9809-75E73C1FFEE5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D84DF2-B2A6-4D62-9450-587507E8B3FB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E96F6763-1CEC-494B-9492-8918655A4F9E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5F6E327-9B90-4EE9-8F53-5F7E1D049060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FFA37CF-E4C2-4968-803D-04B48D12E65E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E5DD3C-144F-4B8F-B600-55C9F3280F0C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E5DD3C-144F-4B8F-B600-55C9F3280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E29DB1-8226-40A5-96E2-BC3D1B513427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E29DB1-8226-40A5-96E2-BC3D1B513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2F0CCA4-86B4-4A8F-AF43-99A06B2D7504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2F0CCA4-86B4-4A8F-AF43-99A06B2D7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D2A4BBB-499D-465F-BB7F-B976CEA41D6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D2A4BBB-499D-465F-BB7F-B976CEA41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544FED-ED02-4C14-BA94-15A9DC07E951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544FED-ED02-4C14-BA94-15A9DC07E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84C4D9-D117-4EF8-9306-AFED96BFB064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84C4D9-D117-4EF8-9306-AFED96BF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8AE6D1-1357-44E0-962F-6B7D417A6D02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8AE6D1-1357-44E0-962F-6B7D417A6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37319AAF-0185-4BA6-9EC6-B7F78D0B2BBD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6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Next goal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  <a:blipFill>
                <a:blip r:embed="rId2"/>
                <a:stretch>
                  <a:fillRect l="-2487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2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dirty="0"/>
              </a:p>
              <a:p>
                <a:r>
                  <a:rPr lang="en-US" sz="1400" dirty="0"/>
                  <a:t>Trick : when the latest reward is received, there is no more state</a:t>
                </a:r>
              </a:p>
              <a:p>
                <a:r>
                  <a:rPr lang="en-US" sz="1400" dirty="0"/>
                  <a:t>“End” Boolean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: 1 if we reached the last state, 0 otherwise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Next goal : 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  <a:blipFill>
                <a:blip r:embed="rId2"/>
                <a:stretch>
                  <a:fillRect l="-237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86A7F12-DC1F-4FDE-8ECB-2C11BB46CFBF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2206FE-1AF0-400F-9C63-9EAE41A3351D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3A0549B-B3E2-417E-A89A-693EDF7B5829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1735C6-0AE7-446B-A9D8-9956A3DB6F8D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ADF8A4-A88F-416F-9219-A7814AEF2BB3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088A668-31CA-457B-BC91-38C7F4636B9D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17EC838-0761-4466-A08E-B2497FCF6C19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583DE29-DE8C-423A-A98D-1CF4E5344CD4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583DE29-DE8C-423A-A98D-1CF4E534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68A8D0-7432-422C-A794-D91F631B3B2E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68A8D0-7432-422C-A794-D91F631B3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858E059-3F65-45CD-8B29-91E14599E740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858E059-3F65-45CD-8B29-91E14599E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9A5631-61BA-46FD-9C20-66E25E851529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1AF4DC-F1EF-4ADA-ABD4-ACCE79B084A9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E28E67-266E-46E9-9F10-DF2A3A66601B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DB5A1A6-650F-40EF-AEB6-6FD3EADC8BC3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DB5A1A6-650F-40EF-AEB6-6FD3EADC8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A7430C0-F036-43D6-B5AB-F912F9D05C0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A7430C0-F036-43D6-B5AB-F912F9D05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249637F-DDF9-4339-B18B-3DB3FA09EAC6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249637F-DDF9-4339-B18B-3DB3FA09E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2989CE0-64A2-4937-8536-F60A72AEAD21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2989CE0-64A2-4937-8536-F60A72AEA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1DE1392-9190-4BD4-9A1B-6A629E9E0223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1DE1392-9190-4BD4-9A1B-6A629E9E0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EC3038CE-F486-4893-96E5-FA3F4D3A9970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A3F4BB1-83F2-45ED-B865-2111293D234A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A3F4BB1-83F2-45ED-B865-2111293D2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Oval 94">
            <a:extLst>
              <a:ext uri="{FF2B5EF4-FFF2-40B4-BE49-F238E27FC236}">
                <a16:creationId xmlns:a16="http://schemas.microsoft.com/office/drawing/2014/main" id="{C52A1465-BAD1-474C-8936-9AE1E58FF88F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336C5C1-BCB2-4984-83D2-60A1DDF4ADD3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336C5C1-BCB2-4984-83D2-60A1DDF4A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96E78912-96F6-4FC0-8DCB-D6C6755D83F8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1A35961-20A9-48E0-BAEC-072AE1F9C8D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1A35961-20A9-48E0-BAEC-072AE1F9C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2E12FE6-8A9E-4EA3-A35F-95D195552030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17588A8-7AFB-46B7-8C41-0D58C7332A8C}"/>
              </a:ext>
            </a:extLst>
          </p:cNvPr>
          <p:cNvCxnSpPr>
            <a:cxnSpLocks/>
            <a:stCxn id="95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F0A36B-8B5E-4F9D-A26F-34ACB871C5AF}"/>
              </a:ext>
            </a:extLst>
          </p:cNvPr>
          <p:cNvCxnSpPr>
            <a:cxnSpLocks/>
            <a:stCxn id="95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E2151C6-6112-47F1-9C11-73707AEA00ED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E9D4A2E-B472-4075-A23C-A31AA846319E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E2FC546-7A15-4A6A-BB6F-CD148A02E1F0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CEBCF53-65C5-4F38-8591-941825FB6E0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CEBCF53-65C5-4F38-8591-941825FB6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B49B5C2-C37F-47DC-84CB-2F4A22FACEB1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B49B5C2-C37F-47DC-84CB-2F4A22FAC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F7199B2-FAFC-4EC6-82C4-6E7D6619672A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F7199B2-FAFC-4EC6-82C4-6E7D66196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9464D7-BAAF-4E95-B3C6-EC147881F30C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E39464D7-BAAF-4E95-B3C6-EC147881F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6E877C3-7D8F-471E-9B96-958C7D49495E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6E877C3-7D8F-471E-9B96-958C7D494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65E5BEF-F3CE-4693-AFCD-C311456B62AF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65E5BEF-F3CE-4693-AFCD-C311456B6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0BD46F0-C210-4C46-8942-AF39D7EC6828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0BD46F0-C210-4C46-8942-AF39D7EC6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5D605BE7-58BF-4458-9ABD-E36B24ED8688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8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 </a:t>
                </a:r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TD(0): We use the next reward to refine our current estimate:</a:t>
                </a:r>
              </a:p>
              <a:p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and 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Get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b="0" dirty="0"/>
                  <a:t> and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Temporal Difference: use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to refine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  <a:blipFill>
                <a:blip r:embed="rId19"/>
                <a:stretch>
                  <a:fillRect l="-1948" t="-1786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8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0980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(with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Temporal Difference </a:t>
                </a:r>
                <a:r>
                  <a:rPr lang="en-US" dirty="0"/>
                  <a:t>(TD): use the time step 𝑡+1 to refine the time step 𝑡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0980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FA4FE38-AFF1-4546-B0A3-D87273F65261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8A38F4E-0218-44DE-8151-521130C9B419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907D348-315C-445C-8D98-AF2C80499DC1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FC58072-8305-4706-A2BF-BB4695B96B4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D3C0D47-A1EA-488B-994E-68ABF89978D5}"/>
              </a:ext>
            </a:extLst>
          </p:cNvPr>
          <p:cNvCxnSpPr>
            <a:cxnSpLocks/>
            <a:stCxn id="97" idx="3"/>
            <a:endCxn id="98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83247D9-7069-4366-A199-E3E95FFC2E03}"/>
              </a:ext>
            </a:extLst>
          </p:cNvPr>
          <p:cNvCxnSpPr>
            <a:cxnSpLocks/>
            <a:stCxn id="97" idx="4"/>
            <a:endCxn id="99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1E560CD-434E-4D31-B788-F82F58AB8DF7}"/>
              </a:ext>
            </a:extLst>
          </p:cNvPr>
          <p:cNvCxnSpPr>
            <a:cxnSpLocks/>
            <a:stCxn id="97" idx="5"/>
            <a:endCxn id="100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D874B27-B0F7-40F7-9415-C76836D79A4B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D874B27-B0F7-40F7-9415-C76836D79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6D0470E-E011-45C5-A7D4-87EC52DEA750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6D0470E-E011-45C5-A7D4-87EC52DEA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E242F49-8EFD-4769-A8F7-CC218F435BBA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E242F49-8EFD-4769-A8F7-CC218F435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68E2912-EA44-48C4-B2F8-5E1AF2E7BBB9}"/>
              </a:ext>
            </a:extLst>
          </p:cNvPr>
          <p:cNvCxnSpPr>
            <a:cxnSpLocks/>
            <a:stCxn id="98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6765543-C86A-4680-9BAD-F1D8AB04A044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834191A-9DC2-442C-82C0-D7F59D96452F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CABD152-FB48-4E77-B2F9-DDB3D50665FB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CABD152-FB48-4E77-B2F9-DDB3D5066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A08B683-655B-49D0-B300-BF7BFD60C134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A08B683-655B-49D0-B300-BF7BFD60C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2408C25-99E9-4752-AF15-053B8369A2E1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2408C25-99E9-4752-AF15-053B8369A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2FE8E6D-4E37-4883-8BDB-776910F8057C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2FE8E6D-4E37-4883-8BDB-776910F80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FBB9A33-A81A-43CA-BECF-D17E2E1159CE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FBB9A33-A81A-43CA-BECF-D17E2E115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Oval 114">
            <a:extLst>
              <a:ext uri="{FF2B5EF4-FFF2-40B4-BE49-F238E27FC236}">
                <a16:creationId xmlns:a16="http://schemas.microsoft.com/office/drawing/2014/main" id="{E8738C0E-6428-4B95-B84B-33F2501F0004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0A0F01B-1E90-4202-A9BC-A13B35F13FA6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0A0F01B-1E90-4202-A9BC-A13B35F13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Oval 116">
            <a:extLst>
              <a:ext uri="{FF2B5EF4-FFF2-40B4-BE49-F238E27FC236}">
                <a16:creationId xmlns:a16="http://schemas.microsoft.com/office/drawing/2014/main" id="{21C4F3AD-9606-4125-9A8F-C732BDED1737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5F142F3-C343-4E6C-A7B9-D68FE3FCCFBD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5F142F3-C343-4E6C-A7B9-D68FE3FCC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>
            <a:extLst>
              <a:ext uri="{FF2B5EF4-FFF2-40B4-BE49-F238E27FC236}">
                <a16:creationId xmlns:a16="http://schemas.microsoft.com/office/drawing/2014/main" id="{6C6B6681-84EA-44D6-9923-623A758CC26F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7362006-85DB-4903-936A-63AAF0509B74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7362006-85DB-4903-936A-63AAF0509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1985EDD-AFDD-46BB-9BE8-47713B09B73A}"/>
              </a:ext>
            </a:extLst>
          </p:cNvPr>
          <p:cNvCxnSpPr>
            <a:cxnSpLocks/>
            <a:stCxn id="117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5EB55A4-5089-4A84-89AF-348176B4F6BD}"/>
              </a:ext>
            </a:extLst>
          </p:cNvPr>
          <p:cNvCxnSpPr>
            <a:cxnSpLocks/>
            <a:stCxn id="117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DAA02C9-57C3-439B-90B0-0D257DEEA5CE}"/>
              </a:ext>
            </a:extLst>
          </p:cNvPr>
          <p:cNvCxnSpPr>
            <a:cxnSpLocks/>
            <a:stCxn id="117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CD800077-63D7-4FD7-815D-2A5E9881BFC0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D54C01E-1C2F-4639-B984-3F145BC9917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EDD3266-0A0B-45E2-8B3D-14F4E84DA3D6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91B79AA-EC81-47CA-9EDE-D5D27C002E91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91B79AA-EC81-47CA-9EDE-D5D27C002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3C83104-6D16-45C2-BEF5-78B9EFCBD1D9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3C83104-6D16-45C2-BEF5-78B9EFCBD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26913FE-C14F-4F60-A0F3-CAE649C77EB5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26913FE-C14F-4F60-A0F3-CAE649C77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BF0520B-1FA8-49F2-8F89-0337B6544B47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BF0520B-1FA8-49F2-8F89-0337B6544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ADCE565-8A4D-43DF-B6E2-BEFB0F813BF4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EADCE565-8A4D-43DF-B6E2-BEFB0F813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9D286CF-35C0-48C8-8296-BD66C1676C9F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9D286CF-35C0-48C8-8296-BD66C1676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0B51A3D-9653-4720-B3FE-6453A94072CF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0B51A3D-9653-4720-B3FE-6453A9407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4D9E78C6-69E4-422A-A6C5-F8219B049677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3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SARSA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Here we estimated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according to another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87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D4FA5DAF-1BC7-4094-A444-AFCD5EA428E1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F6505E9-36C1-4B7A-B2BB-CB96AC5F0886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F82BF2C-CD7C-4252-A480-A1B78B3BF9DC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56073B1-A241-42D6-BCE2-045DD13F88D4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44150A-7AE2-4AC9-9CAC-C65F5756680B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C7C0BF-ECF6-4E2F-8ED0-46D3AEFF4F27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CAFE082-85FD-417F-BFB8-75C3E4B73CE0}"/>
              </a:ext>
            </a:extLst>
          </p:cNvPr>
          <p:cNvCxnSpPr>
            <a:cxnSpLocks/>
            <a:stCxn id="59" idx="5"/>
            <a:endCxn id="62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1716B44-4ACE-409A-A0A8-1AEC9FECAE9B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1716B44-4ACE-409A-A0A8-1AEC9FECA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D95BEAE-B132-4EEA-AC31-BB18CFCDAB85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D95BEAE-B132-4EEA-AC31-BB18CFCDA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5B191E5-A043-4373-9B62-609CEABBFADA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5B191E5-A043-4373-9B62-609CEABBF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2D4306E-B830-47FE-964A-D22069E7F6FC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0EE5101-A16A-41CB-9518-EA41BA1AC48B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C4F2F5-48AD-4D6B-A133-3F1E4FE1F356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E532979-B7AE-4124-9238-FFF46C82A639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E532979-B7AE-4124-9238-FFF46C82A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6822EE0-E150-46C4-AB1E-05279976CF81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6822EE0-E150-46C4-AB1E-05279976C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A37639E-D489-4639-8548-1C21EC0796E1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A37639E-D489-4639-8548-1C21EC079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4592F1A-CE75-4FCB-91E0-B611E8FB3D7A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4592F1A-CE75-4FCB-91E0-B611E8FB3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1433EB3-BA6A-4787-8027-89575B448327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1433EB3-BA6A-4787-8027-89575B448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E33640BC-F0BC-4F3E-8043-375A816FCDC8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BC9DC38-C0BA-4BD6-85B6-091E1D84FFA0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BC9DC38-C0BA-4BD6-85B6-091E1D84F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8B0C32D5-762B-4B17-8E34-A1C3A6D2936F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F632C1F-5B8B-4B4B-BB81-476FD98AC8A2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F632C1F-5B8B-4B4B-BB81-476FD98AC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A534BDB5-1593-4CD4-ADD9-169575040946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ED0401-2A73-44F7-AFF5-EB5874C246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ED0401-2A73-44F7-AFF5-EB5874C24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4CA8979-8D45-48F3-B39E-1D5EFACB37BF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8EED6A0-43CD-41E1-BCDC-5A9EAC8530D2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ECC3709-22B4-461C-A414-0FB402A66F49}"/>
              </a:ext>
            </a:extLst>
          </p:cNvPr>
          <p:cNvCxnSpPr>
            <a:cxnSpLocks/>
            <a:stCxn id="79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DE3A5C58-F418-4C86-A7E6-3A75056F136B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4F21EB7-B501-4D5C-9E3B-9512CEEC211B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73B9976-D214-4F32-8E5C-AEFACB38FF4F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FFC8E6E-0461-452F-A455-36077229A3A3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FFC8E6E-0461-452F-A455-36077229A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E81AB42-DA62-4A7D-BC0F-8ED87450CE9D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E81AB42-DA62-4A7D-BC0F-8ED87450C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81555E7-82A1-4A17-9483-0F7877D12E71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81555E7-82A1-4A17-9483-0F7877D12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67E98F1-9195-466B-B657-B5C0946D62EE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67E98F1-9195-466B-B657-B5C0946D6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267F860-4AC5-4E48-B0E6-F7889B1966A2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267F860-4AC5-4E48-B0E6-F7889B196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745C135-8B60-477D-B38A-941F906C05B7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745C135-8B60-477D-B38A-941F906C0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BE7E219-8CE7-4274-B452-DBE91B4CAF00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BE7E219-8CE7-4274-B452-DBE91B4CA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A00ED75E-3BB4-4A19-86A5-E6BE25033FFE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5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590400"/>
            <a:ext cx="8308800" cy="309600"/>
          </a:xfrm>
        </p:spPr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331" y="1549343"/>
                <a:ext cx="7247874" cy="887538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SARSA: </a:t>
                </a:r>
                <a:r>
                  <a:rPr lang="en-US" dirty="0">
                    <a:solidFill>
                      <a:srgbClr val="FF0000"/>
                    </a:solidFill>
                  </a:rPr>
                  <a:t>On-policy</a:t>
                </a:r>
                <a:r>
                  <a:rPr lang="en-US" dirty="0"/>
                  <a:t> method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1" y="1549343"/>
                <a:ext cx="7247874" cy="887538"/>
              </a:xfrm>
              <a:prstGeom prst="rect">
                <a:avLst/>
              </a:prstGeom>
              <a:blipFill>
                <a:blip r:embed="rId2"/>
                <a:stretch>
                  <a:fillRect l="-1599" t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0F3D2D7E-C650-457D-8FE3-36350DB941F8}"/>
              </a:ext>
            </a:extLst>
          </p:cNvPr>
          <p:cNvSpPr/>
          <p:nvPr/>
        </p:nvSpPr>
        <p:spPr>
          <a:xfrm>
            <a:off x="800787" y="2206340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/>
              <p:nvPr/>
            </p:nvSpPr>
            <p:spPr>
              <a:xfrm>
                <a:off x="404403" y="3271234"/>
                <a:ext cx="6922188" cy="72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Q-Learning :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Off-policy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method </a:t>
                </a: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3271234"/>
                <a:ext cx="6922188" cy="722698"/>
              </a:xfrm>
              <a:prstGeom prst="rect">
                <a:avLst/>
              </a:prstGeom>
              <a:blipFill>
                <a:blip r:embed="rId3"/>
                <a:stretch>
                  <a:fillRect l="-352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/>
              <p:nvPr/>
            </p:nvSpPr>
            <p:spPr>
              <a:xfrm>
                <a:off x="404403" y="2333423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2333423"/>
                <a:ext cx="1218603" cy="461665"/>
              </a:xfrm>
              <a:prstGeom prst="rect">
                <a:avLst/>
              </a:prstGeom>
              <a:blipFill>
                <a:blip r:embed="rId4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039330D9-4A7D-406C-94D1-0496E1F116B6}"/>
              </a:ext>
            </a:extLst>
          </p:cNvPr>
          <p:cNvSpPr/>
          <p:nvPr/>
        </p:nvSpPr>
        <p:spPr>
          <a:xfrm>
            <a:off x="4885286" y="2150231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5032BD-73CA-4B61-B671-3D6A1C040CB4}"/>
              </a:ext>
            </a:extLst>
          </p:cNvPr>
          <p:cNvSpPr txBox="1"/>
          <p:nvPr/>
        </p:nvSpPr>
        <p:spPr>
          <a:xfrm>
            <a:off x="4326704" y="406222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43F2D5-65F6-44EB-9226-B9EFC5A29F49}"/>
              </a:ext>
            </a:extLst>
          </p:cNvPr>
          <p:cNvSpPr/>
          <p:nvPr/>
        </p:nvSpPr>
        <p:spPr>
          <a:xfrm>
            <a:off x="4326704" y="3501585"/>
            <a:ext cx="1432723" cy="5184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/>
              <p:nvPr/>
            </p:nvSpPr>
            <p:spPr>
              <a:xfrm>
                <a:off x="4424920" y="2263130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920" y="2263130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l="-5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/>
              <p:nvPr/>
            </p:nvSpPr>
            <p:spPr>
              <a:xfrm>
                <a:off x="404403" y="4460285"/>
                <a:ext cx="716073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use the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explore and estimate the optimal policy</a:t>
                </a:r>
                <a:endParaRPr lang="en-US" sz="16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4460285"/>
                <a:ext cx="7160737" cy="338554"/>
              </a:xfrm>
              <a:prstGeom prst="rect">
                <a:avLst/>
              </a:prstGeom>
              <a:blipFill>
                <a:blip r:embed="rId6"/>
                <a:stretch>
                  <a:fillRect l="-426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/>
              <p:nvPr/>
            </p:nvSpPr>
            <p:spPr>
              <a:xfrm>
                <a:off x="445458" y="2761109"/>
                <a:ext cx="5824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estimate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policy you are using</a:t>
                </a:r>
                <a:endParaRPr lang="en-US" sz="1600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58" y="2761109"/>
                <a:ext cx="5824793" cy="338554"/>
              </a:xfrm>
              <a:prstGeom prst="rect">
                <a:avLst/>
              </a:prstGeom>
              <a:blipFill>
                <a:blip r:embed="rId7"/>
                <a:stretch>
                  <a:fillRect l="-52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/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With a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record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  <a:blipFill>
                <a:blip r:embed="rId9"/>
                <a:stretch>
                  <a:fillRect l="-74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F9C2DBC-1B91-4E86-AA57-DE17ABA15B54}"/>
              </a:ext>
            </a:extLst>
          </p:cNvPr>
          <p:cNvSpPr txBox="1"/>
          <p:nvPr/>
        </p:nvSpPr>
        <p:spPr>
          <a:xfrm>
            <a:off x="367672" y="392372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</p:spTree>
    <p:extLst>
      <p:ext uri="{BB962C8B-B14F-4D97-AF65-F5344CB8AC3E}">
        <p14:creationId xmlns:p14="http://schemas.microsoft.com/office/powerpoint/2010/main" val="346215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comprises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 Boolean (=1 if it’s the end, =0 otherwise)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220000"/>
                  </a:lnSpc>
                </a:pPr>
                <a:r>
                  <a:rPr lang="en-US" dirty="0"/>
                  <a:t>Q-Learning : fill the </a:t>
                </a:r>
                <a:r>
                  <a:rPr lang="en-US" dirty="0">
                    <a:solidFill>
                      <a:srgbClr val="FF0000"/>
                    </a:solidFill>
                  </a:rPr>
                  <a:t>Q-table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following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-greedy policy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  <a:blipFill>
                <a:blip r:embed="rId2"/>
                <a:stretch>
                  <a:fillRect l="-1805" t="-5341" b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9412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Same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9412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108511" r="-5337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108511" r="-427044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108511" r="-329747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108511" r="-2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108511" r="-1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108511" r="-1258" b="-3553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181481" r="-5337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181481" r="-427044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181481" r="-329747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181481" r="-2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181481" r="-1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181481" r="-1258" b="-2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286792" r="-5337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286792" r="-427044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286792" r="-329747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286792" r="-2012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286792" r="-1012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286792" r="-1258" b="-1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386792" r="-5337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386792" r="-427044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386792" r="-329747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386792" r="-2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386792" r="-1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386792" r="-1258" b="-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058EA4-03A9-4537-920F-072E3E4E2BE2}"/>
              </a:ext>
            </a:extLst>
          </p:cNvPr>
          <p:cNvSpPr txBox="1"/>
          <p:nvPr/>
        </p:nvSpPr>
        <p:spPr>
          <a:xfrm>
            <a:off x="4456275" y="945104"/>
            <a:ext cx="24080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possible </a:t>
            </a:r>
            <a:r>
              <a:rPr lang="en-US" sz="1400" dirty="0">
                <a:solidFill>
                  <a:srgbClr val="FF000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actions</a:t>
            </a:r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above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same </a:t>
            </a:r>
            <a:r>
              <a:rPr lang="en-US" sz="1200" dirty="0" err="1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chanel</a:t>
            </a:r>
            <a:endParaRPr lang="en-US" sz="120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below (mod 7)</a:t>
            </a:r>
          </a:p>
          <a:p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9210A2C-5C56-4F5C-B61F-E81D9EFF1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30EF23-5174-4D3E-B77D-C92EFAC60D6F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113896-F2CA-42FD-B437-B3972D10A66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E0A089D1-2508-4DDC-B3DC-E10FF2CA5B5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48D11-B837-4BBE-99F6-6B47B84C094B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63421A-17E5-4CCE-B817-4388DB1A81B5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63421A-17E5-4CCE-B817-4388DB1A8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25BC65-CDEB-486B-9597-69EFF49DE5D2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25BC65-CDEB-486B-9597-69EFF49DE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97654F2-3979-47F1-B8E9-F7FDE83C7939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D48CEE-BCC2-4C80-89FB-AAB9300BC3C4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D48CEE-BCC2-4C80-89FB-AAB9300BC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D5E94A02-F3AD-47B7-9F67-5630CF757217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DACF5-D1A5-40A8-A943-F0A538DB110E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DACF5-D1A5-40A8-A943-F0A538DB1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8CBB7887-DC03-4BB8-92C2-118AF9C7B5DB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E6B62F-C416-47F2-8721-26CF752AB22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7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2B897-3B3D-41AC-9316-693C4837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3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1221873"/>
          </a:xfrm>
        </p:spPr>
        <p:txBody>
          <a:bodyPr>
            <a:normAutofit/>
          </a:bodyPr>
          <a:lstStyle/>
          <a:p>
            <a:r>
              <a:rPr lang="en-US" dirty="0"/>
              <a:t>Previously</a:t>
            </a:r>
            <a:r>
              <a:rPr lang="en-US" dirty="0">
                <a:solidFill>
                  <a:schemeClr val="bg1"/>
                </a:solidFill>
              </a:rPr>
              <a:t>, we knew that there were only 5 channel states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What if we don’t know that?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state is now defined by the state vector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0E5589-CAA6-4CC1-9F30-01E11277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6207"/>
              </p:ext>
            </p:extLst>
          </p:nvPr>
        </p:nvGraphicFramePr>
        <p:xfrm>
          <a:off x="399394" y="3168758"/>
          <a:ext cx="609600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147923265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23372289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12332923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977417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24050778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580855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966601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25618451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4705389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71300352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01291539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18590983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7542416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84951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72139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CB87C9A8-68F6-45CE-AFEF-3FD5729090D7}"/>
              </a:ext>
            </a:extLst>
          </p:cNvPr>
          <p:cNvSpPr/>
          <p:nvPr/>
        </p:nvSpPr>
        <p:spPr>
          <a:xfrm rot="5400000">
            <a:off x="1823082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E54DE9-E020-4BB7-82C5-E363EAE1F390}"/>
              </a:ext>
            </a:extLst>
          </p:cNvPr>
          <p:cNvSpPr/>
          <p:nvPr/>
        </p:nvSpPr>
        <p:spPr>
          <a:xfrm rot="5400000">
            <a:off x="4880344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F4EA-5160-4FDC-9622-E80907BEE970}"/>
              </a:ext>
            </a:extLst>
          </p:cNvPr>
          <p:cNvSpPr txBox="1"/>
          <p:nvPr/>
        </p:nvSpPr>
        <p:spPr>
          <a:xfrm>
            <a:off x="1280507" y="258718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Channel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06267-5CCD-476D-84AB-82D7697D9392}"/>
              </a:ext>
            </a:extLst>
          </p:cNvPr>
          <p:cNvSpPr txBox="1"/>
          <p:nvPr/>
        </p:nvSpPr>
        <p:spPr>
          <a:xfrm>
            <a:off x="4252307" y="256574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Current channel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BE192-53FA-43B8-B2FE-22E5C08CB3E7}"/>
              </a:ext>
            </a:extLst>
          </p:cNvPr>
          <p:cNvSpPr txBox="1"/>
          <p:nvPr/>
        </p:nvSpPr>
        <p:spPr>
          <a:xfrm>
            <a:off x="796400" y="3598900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Free channels are set to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E2EFE-048E-4B4F-A48B-2766A4C1F96E}"/>
              </a:ext>
            </a:extLst>
          </p:cNvPr>
          <p:cNvSpPr txBox="1"/>
          <p:nvPr/>
        </p:nvSpPr>
        <p:spPr>
          <a:xfrm>
            <a:off x="3612410" y="3598900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channel we are in is set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</p:spPr>
            <p:txBody>
              <a:bodyPr lIns="0" tIns="0" rIns="0" bIns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boolean</a:t>
                </a: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  <a:blipFill>
                <a:blip r:embed="rId3"/>
                <a:stretch>
                  <a:fillRect l="-2265" t="-47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5CDD189-5251-4732-99FA-C7C1763DE3C3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2189171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529145"/>
          </a:xfrm>
        </p:spPr>
        <p:txBody>
          <a:bodyPr>
            <a:normAutofit/>
          </a:bodyPr>
          <a:lstStyle/>
          <a:p>
            <a:r>
              <a:rPr lang="en-US" dirty="0"/>
              <a:t>We don’t want to store a huge Q-table. </a:t>
            </a:r>
          </a:p>
          <a:p>
            <a:r>
              <a:rPr lang="en-US" dirty="0">
                <a:solidFill>
                  <a:schemeClr val="bg1"/>
                </a:solidFill>
              </a:rPr>
              <a:t>We can use 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Q-Network</a:t>
            </a:r>
            <a:r>
              <a:rPr lang="en-US" dirty="0"/>
              <a:t> instead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pic>
        <p:nvPicPr>
          <p:cNvPr id="1026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169C296F-0896-4EC3-95E6-807279B6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3" y="2489694"/>
            <a:ext cx="2549790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CF22A4-F309-41A6-984F-1AF0B04A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55712"/>
              </p:ext>
            </p:extLst>
          </p:nvPr>
        </p:nvGraphicFramePr>
        <p:xfrm>
          <a:off x="445721" y="2184018"/>
          <a:ext cx="20828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1830568"/>
                    </a:ext>
                  </a:extLst>
                </a:gridCol>
              </a:tblGrid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1146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37103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674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0634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4675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49037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934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77999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1015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83932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6856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1487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0762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00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/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/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/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791823-B632-4D96-B7B6-D338ACC2832A}"/>
              </a:ext>
            </a:extLst>
          </p:cNvPr>
          <p:cNvSpPr/>
          <p:nvPr/>
        </p:nvSpPr>
        <p:spPr>
          <a:xfrm>
            <a:off x="748008" y="2833154"/>
            <a:ext cx="135467" cy="78570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B121421-C4F8-4E42-BCC0-DFE42E6CF079}"/>
              </a:ext>
            </a:extLst>
          </p:cNvPr>
          <p:cNvSpPr txBox="1">
            <a:spLocks/>
          </p:cNvSpPr>
          <p:nvPr/>
        </p:nvSpPr>
        <p:spPr>
          <a:xfrm>
            <a:off x="872633" y="4322380"/>
            <a:ext cx="5654726" cy="529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230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2pPr>
            <a:lvl3pPr marL="462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3pPr>
            <a:lvl4pPr marL="6930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4pPr>
            <a:lvl5pPr marL="923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Q-Network outputs all the Q values for a given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/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vector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  <a:blipFill>
                <a:blip r:embed="rId7"/>
                <a:stretch>
                  <a:fillRect t="-5455" r="-274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98959E7-CBC6-40EB-8A09-58692515C2DF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1406490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6568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64276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6427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loss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parameters of the Q-Network by SGD to minimize the loss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19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2B3F43-0868-40D7-B82F-05CEBE5CF68E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2B3F43-0868-40D7-B82F-05CEBE5CF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F6736B37-A2F5-4862-8FA7-9717AD89071D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9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  <a:blipFill>
                <a:blip r:embed="rId2"/>
                <a:stretch>
                  <a:fillRect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C12A9788-7309-4AC8-98FC-8223B40BAA97}"/>
              </a:ext>
            </a:extLst>
          </p:cNvPr>
          <p:cNvSpPr/>
          <p:nvPr/>
        </p:nvSpPr>
        <p:spPr>
          <a:xfrm rot="5400000">
            <a:off x="4176108" y="-87181"/>
            <a:ext cx="204429" cy="2971569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0DD8A-706C-48C0-9896-33BFE4D1BE93}"/>
              </a:ext>
            </a:extLst>
          </p:cNvPr>
          <p:cNvSpPr txBox="1"/>
          <p:nvPr/>
        </p:nvSpPr>
        <p:spPr>
          <a:xfrm>
            <a:off x="3922295" y="92225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A4C3389-0BCF-4C50-873D-C72E542B7083}"/>
              </a:ext>
            </a:extLst>
          </p:cNvPr>
          <p:cNvSpPr/>
          <p:nvPr/>
        </p:nvSpPr>
        <p:spPr>
          <a:xfrm rot="5400000">
            <a:off x="6388331" y="800856"/>
            <a:ext cx="204429" cy="119549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11634C-4D8A-4A9C-940F-1F83FC7B4474}"/>
              </a:ext>
            </a:extLst>
          </p:cNvPr>
          <p:cNvSpPr txBox="1"/>
          <p:nvPr/>
        </p:nvSpPr>
        <p:spPr>
          <a:xfrm>
            <a:off x="6134518" y="93569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Each time we update for one prediction, every parameters in the NN changes!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Two problems arises 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 when you follow the trajectory, your NN will be optimized only for the last few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that you took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 each time we update the NN, the target change as well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  <a:sym typeface="Wingdings" panose="05000000000000000000" pitchFamily="2" charset="2"/>
                  </a:rPr>
                  <a:t>       not stable</a:t>
                </a:r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blipFill>
                <a:blip r:embed="rId3"/>
                <a:stretch>
                  <a:fillRect l="-47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15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experiences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Then, at each iteration, we perform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experience replay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take a random batch of experiences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compute the predictions and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evaluate the loss and update the Q-Network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blipFill>
                <a:blip r:embed="rId3"/>
                <a:stretch>
                  <a:fillRect l="-471" t="-1351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E8BAE6-29DC-4D1F-8655-EF67B6C57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830" y="2856923"/>
            <a:ext cx="4566866" cy="21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91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blipFill>
                <a:blip r:embed="rId3"/>
                <a:stretch>
                  <a:fillRect l="-47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/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can only reflect the action chosen in the sample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If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B05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</a:t>
                </a: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the action taken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blipFill>
                <a:blip r:embed="rId4"/>
                <a:stretch>
                  <a:fillRect l="-47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2208DAB0-7F21-49CF-8338-E6EAFB074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3"/>
          <a:stretch/>
        </p:blipFill>
        <p:spPr bwMode="auto">
          <a:xfrm>
            <a:off x="598941" y="3014537"/>
            <a:ext cx="894909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/>
              <p:nvPr/>
            </p:nvSpPr>
            <p:spPr>
              <a:xfrm>
                <a:off x="2148706" y="3172852"/>
                <a:ext cx="4210192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  -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06" y="3172852"/>
                <a:ext cx="4210192" cy="414472"/>
              </a:xfrm>
              <a:prstGeom prst="rect">
                <a:avLst/>
              </a:prstGeom>
              <a:blipFill>
                <a:blip r:embed="rId6"/>
                <a:stretch>
                  <a:fillRect t="-2941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/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  <a:blipFill>
                <a:blip r:embed="rId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/>
              <p:nvPr/>
            </p:nvSpPr>
            <p:spPr>
              <a:xfrm>
                <a:off x="2094088" y="3871466"/>
                <a:ext cx="23822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88" y="3871466"/>
                <a:ext cx="2382254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/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>
            <a:extLst>
              <a:ext uri="{FF2B5EF4-FFF2-40B4-BE49-F238E27FC236}">
                <a16:creationId xmlns:a16="http://schemas.microsoft.com/office/drawing/2014/main" id="{55A93A03-8D63-4FA3-B133-BE435D94BFD8}"/>
              </a:ext>
            </a:extLst>
          </p:cNvPr>
          <p:cNvSpPr/>
          <p:nvPr/>
        </p:nvSpPr>
        <p:spPr>
          <a:xfrm>
            <a:off x="2148706" y="318872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A36F6B1D-B5F0-469D-8FC7-E62A3D852282}"/>
              </a:ext>
            </a:extLst>
          </p:cNvPr>
          <p:cNvSpPr/>
          <p:nvPr/>
        </p:nvSpPr>
        <p:spPr>
          <a:xfrm flipH="1">
            <a:off x="6231037" y="3188722"/>
            <a:ext cx="152400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702547D-8AB2-434A-AB82-EA2FD2216151}"/>
              </a:ext>
            </a:extLst>
          </p:cNvPr>
          <p:cNvSpPr/>
          <p:nvPr/>
        </p:nvSpPr>
        <p:spPr>
          <a:xfrm rot="5400000">
            <a:off x="4719440" y="1620894"/>
            <a:ext cx="200558" cy="2822636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96770-CCA8-4216-B441-5FAFCE5AA280}"/>
              </a:ext>
            </a:extLst>
          </p:cNvPr>
          <p:cNvSpPr txBox="1"/>
          <p:nvPr/>
        </p:nvSpPr>
        <p:spPr>
          <a:xfrm>
            <a:off x="4541394" y="260705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C87F36C-8DF9-4E50-B6CA-787B1878E0EB}"/>
              </a:ext>
            </a:extLst>
          </p:cNvPr>
          <p:cNvSpPr/>
          <p:nvPr/>
        </p:nvSpPr>
        <p:spPr>
          <a:xfrm rot="5400000">
            <a:off x="2578053" y="2584070"/>
            <a:ext cx="201934" cy="8949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B7546-9A8E-49FA-B4D7-AABBA6A685EE}"/>
              </a:ext>
            </a:extLst>
          </p:cNvPr>
          <p:cNvSpPr txBox="1"/>
          <p:nvPr/>
        </p:nvSpPr>
        <p:spPr>
          <a:xfrm>
            <a:off x="2224646" y="2628739"/>
            <a:ext cx="103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/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/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/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ket 22">
            <a:extLst>
              <a:ext uri="{FF2B5EF4-FFF2-40B4-BE49-F238E27FC236}">
                <a16:creationId xmlns:a16="http://schemas.microsoft.com/office/drawing/2014/main" id="{1E6D9A90-B057-4D78-A4C3-061C9739F82B}"/>
              </a:ext>
            </a:extLst>
          </p:cNvPr>
          <p:cNvSpPr/>
          <p:nvPr/>
        </p:nvSpPr>
        <p:spPr>
          <a:xfrm>
            <a:off x="7283633" y="317285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F0EBAF63-C104-41D5-B483-AF279BB35A15}"/>
              </a:ext>
            </a:extLst>
          </p:cNvPr>
          <p:cNvSpPr/>
          <p:nvPr/>
        </p:nvSpPr>
        <p:spPr>
          <a:xfrm flipH="1">
            <a:off x="8646678" y="3166406"/>
            <a:ext cx="151882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/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670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alleviate the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maintain a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target Q-Network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are computed according to the target network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parameters of the target network are updated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blipFill>
                <a:blip r:embed="rId2"/>
                <a:stretch>
                  <a:fillRect l="-920" t="-1007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AFBF8B5-69A5-4B7B-BED2-88254633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7"/>
                    </a14:imgEffect>
                    <a14:imgEffect>
                      <a14:saturation sat="93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8695" y="900000"/>
            <a:ext cx="4173035" cy="3466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/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0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Main algorithm :</a:t>
                </a:r>
              </a:p>
              <a:p>
                <a:r>
                  <a:rPr lang="en-US" sz="8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Initialize the pred.NN and the targ.NN with the same params</a:t>
                </a:r>
              </a:p>
              <a:p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Play actions according to a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populate the datasets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a given number of episodes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𝜉</m:t>
                    </m:r>
                    <m:r>
                      <a:rPr lang="en-US" sz="13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≠1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the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store</a:t>
                </a:r>
                <a:r>
                  <a:rPr lang="en-US" sz="1300" dirty="0">
                    <a:solidFill>
                      <a:schemeClr val="bg1"/>
                    </a:solidFill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 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300" dirty="0">
                            <a:solidFill>
                              <a:schemeClr val="bg1"/>
                            </a:solidFill>
                            <a:latin typeface="Nokia Pure Text Light" panose="020B0304040602060303" pitchFamily="34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the database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Take a random batch from the database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B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= batch size)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Compute the loss using targets from the target network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Update the (prediction) Q-Network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iterations, copy the parameters of the pred.NN to the targ.NN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blipFill>
                <a:blip r:embed="rId2"/>
                <a:stretch>
                  <a:fillRect l="-603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E62A08-5A39-4563-B558-48958074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3850"/>
            <a:ext cx="3756446" cy="27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34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AE4CD-8D34-413E-B2D7-1AD999B4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4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C575E82-675A-4800-A771-D8820A8310D8}"/>
              </a:ext>
            </a:extLst>
          </p:cNvPr>
          <p:cNvSpPr txBox="1">
            <a:spLocks/>
          </p:cNvSpPr>
          <p:nvPr/>
        </p:nvSpPr>
        <p:spPr>
          <a:xfrm>
            <a:off x="417600" y="1900642"/>
            <a:ext cx="8308800" cy="253667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" panose="020B0504040602060303" pitchFamily="34" charset="0"/>
                <a:ea typeface="+mn-ea"/>
                <a:cs typeface="+mn-cs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Everything is available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3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Multi-armed Bandit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have a Wi-Fi network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need to transmit 10.000 packets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Which channel do you choose?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attempt, you choose a channel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packet was sent, you got a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there was a collision, you got no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Goal: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Online training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Find the best action to maximize the total number of transmitted packets (received rewards) </a:t>
            </a:r>
            <a:endParaRPr lang="en-US" sz="1400" dirty="0"/>
          </a:p>
        </p:txBody>
      </p:sp>
      <p:pic>
        <p:nvPicPr>
          <p:cNvPr id="1028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0E6D8363-2504-4C97-BF30-D1CB7A53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0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action and reward at times step </a:t>
                </a:r>
                <a:r>
                  <a:rPr lang="en-US" sz="1400" i="1" dirty="0"/>
                  <a:t>t  </a:t>
                </a:r>
                <a:r>
                  <a:rPr lang="en-US" sz="1400" dirty="0"/>
                  <a:t>denoted in capital letters: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Their possible values are denoted in lower case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dirty="0"/>
                  <a:t>We evaluate each action with its </a:t>
                </a:r>
                <a:r>
                  <a:rPr lang="en-US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What is the expected return if we choose this channel (action)?</a:t>
                </a:r>
              </a:p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Problem : We don’t know it </a:t>
                </a:r>
                <a:r>
                  <a:rPr lang="en-US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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9D5FB862-7FDC-493F-B8AC-F6BC7B9B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3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We need to </a:t>
                </a:r>
                <a:r>
                  <a:rPr lang="en-US" dirty="0">
                    <a:solidFill>
                      <a:srgbClr val="FF0000"/>
                    </a:solidFill>
                  </a:rPr>
                  <a:t>estimate the action-value function 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Test each channel many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an average for each channel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true action-value function is denoted in lower case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Its estimate 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is denoted in capital letters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rewards we got when taking the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  <a:blipFill>
                <a:blip r:embed="rId2"/>
                <a:stretch>
                  <a:fillRect l="-1467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86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can then choose the best action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dirty="0"/>
                  <a:t>We chose the action that will most probably give the best reward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test each channel many times to have the best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Exploration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take the best action to maximize the rewards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Exploitation</a:t>
                </a:r>
                <a:endParaRPr lang="en-US" sz="1400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80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to both explore and exploit ?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We follow a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policy define how we chose the action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most basic policy is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-greedy policy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take a random action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Refine the action-value estimation for that action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(1-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), take the best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Maximize the reward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defines the tradeoff exploration/exploitation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  <a:blipFill>
                <a:blip r:embed="rId2"/>
                <a:stretch>
                  <a:fillRect l="-1468" t="-2397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07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Another one is the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Upper-Confidence-Bound (UCB) policy:</a:t>
                </a:r>
              </a:p>
              <a:p>
                <a:endParaRPr lang="en-US" b="0" u="sn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Select the best action according to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Often takes the best action but still refine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9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/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Measure of uncertainty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blipFill>
                <a:blip r:embed="rId7"/>
                <a:stretch>
                  <a:fillRect l="-1326" t="-3125" r="-79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/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Estimate of the average return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the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blipFill>
                <a:blip r:embed="rId8"/>
                <a:stretch>
                  <a:fillRect l="-815" t="-3125" r="-40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9E1D25-9E8A-458F-AAEF-FA6AA257A596}"/>
              </a:ext>
            </a:extLst>
          </p:cNvPr>
          <p:cNvCxnSpPr/>
          <p:nvPr/>
        </p:nvCxnSpPr>
        <p:spPr>
          <a:xfrm flipH="1">
            <a:off x="4057095" y="3028061"/>
            <a:ext cx="80786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DA524D-CCF1-4EBE-860A-7A9941F3D5D9}"/>
              </a:ext>
            </a:extLst>
          </p:cNvPr>
          <p:cNvCxnSpPr>
            <a:cxnSpLocks/>
          </p:cNvCxnSpPr>
          <p:nvPr/>
        </p:nvCxnSpPr>
        <p:spPr>
          <a:xfrm>
            <a:off x="5930283" y="3028061"/>
            <a:ext cx="92327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54292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FB0E3F27-B543-4084-B3F2-EE0C7894F400}"/>
    </a:ext>
  </a:extLst>
</a:theme>
</file>

<file path=ppt/theme/theme2.xml><?xml version="1.0" encoding="utf-8"?>
<a:theme xmlns:a="http://schemas.openxmlformats.org/drawingml/2006/main" name="2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6F707C04-28A7-4D86-B465-FAFCEDA29B40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54E4B067-179D-4B09-AB17-A2352E108F17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395A4E8D-35FF-431B-9A8B-6377A0F35418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C8C0363F-F0CD-4888-A1D6-D9BCF6F7816C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93D31DFB-D640-4F52-B431-789A4A43245B}"/>
    </a:ext>
  </a:extLst>
</a:theme>
</file>

<file path=ppt/theme/theme7.xml><?xml version="1.0" encoding="utf-8"?>
<a:theme xmlns:a="http://schemas.openxmlformats.org/drawingml/2006/main" name="7_Gray">
  <a:themeElements>
    <a:clrScheme name="Custom 1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05376B59-0291-48EC-9710-9FC5CF11B9E4}"/>
    </a:ext>
  </a:extLst>
</a:theme>
</file>

<file path=ppt/theme/theme8.xml><?xml version="1.0" encoding="utf-8"?>
<a:theme xmlns:a="http://schemas.openxmlformats.org/drawingml/2006/main" name="8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4BB92C18-B6C7-44A8-A1E6-3E1E2B3DBA7C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EEAA56209CB448E11811EF7BE90F9" ma:contentTypeVersion="15" ma:contentTypeDescription="Create a new document." ma:contentTypeScope="" ma:versionID="0ec7ad7ad53090cbc04c50d2923ffb17">
  <xsd:schema xmlns:xsd="http://www.w3.org/2001/XMLSchema" xmlns:xs="http://www.w3.org/2001/XMLSchema" xmlns:p="http://schemas.microsoft.com/office/2006/metadata/properties" xmlns:ns3="71c5aaf6-e6ce-465b-b873-5148d2a4c105" xmlns:ns4="51ab969e-8c52-4f68-98c1-f225e7140e92" xmlns:ns5="b3abc552-922d-4ca4-b568-847c85e5050c" targetNamespace="http://schemas.microsoft.com/office/2006/metadata/properties" ma:root="true" ma:fieldsID="26a7afd9d137731283c49bffdb5b552e" ns3:_="" ns4:_="" ns5:_="">
    <xsd:import namespace="71c5aaf6-e6ce-465b-b873-5148d2a4c105"/>
    <xsd:import namespace="51ab969e-8c52-4f68-98c1-f225e7140e92"/>
    <xsd:import namespace="b3abc552-922d-4ca4-b568-847c85e5050c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SharedWithUsers" minOccurs="0"/>
                <xsd:element ref="ns4:SharedWithDetails" minOccurs="0"/>
                <xsd:element ref="ns4:SharingHintHash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b969e-8c52-4f68-98c1-f225e7140e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bc552-922d-4ca4-b568-847c85e50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12125A-D5F2-4F85-BA2C-E316AAE644B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11FF6B0-E5ED-4D46-A52F-1C8BD22914F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5B42276A-AF0E-44A3-AAF7-9961D1CB5D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51ab969e-8c52-4f68-98c1-f225e7140e92"/>
    <ds:schemaRef ds:uri="b3abc552-922d-4ca4-b568-847c85e50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8384EFB-1981-4ABD-8503-DCAABF1584C0}">
  <ds:schemaRefs>
    <ds:schemaRef ds:uri="51ab969e-8c52-4f68-98c1-f225e7140e92"/>
    <ds:schemaRef ds:uri="http://purl.org/dc/elements/1.1/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3abc552-922d-4ca4-b568-847c85e5050c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E438DEE5-E693-417E-BAEF-966A6AA9FA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Pure PPT Nokia Bell Labs Ai Conference v2 (002)</Template>
  <TotalTime>33834</TotalTime>
  <Words>2928</Words>
  <Application>Microsoft Office PowerPoint</Application>
  <PresentationFormat>On-screen Show (16:9)</PresentationFormat>
  <Paragraphs>680</Paragraphs>
  <Slides>39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1 White Master</vt:lpstr>
      <vt:lpstr>2_White</vt:lpstr>
      <vt:lpstr>3_Blue</vt:lpstr>
      <vt:lpstr>4_Blue End Slide</vt:lpstr>
      <vt:lpstr>5_White End Slide</vt:lpstr>
      <vt:lpstr>6_Gray</vt:lpstr>
      <vt:lpstr>7_Gray</vt:lpstr>
      <vt:lpstr>8_Gray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Ciangiulli, Lisa (Nokia - US)</dc:creator>
  <cp:lastModifiedBy>Goutay, Mathieu (Nokia - FR/Paris-Saclay)</cp:lastModifiedBy>
  <cp:revision>209</cp:revision>
  <dcterms:created xsi:type="dcterms:W3CDTF">2018-03-22T16:42:10Z</dcterms:created>
  <dcterms:modified xsi:type="dcterms:W3CDTF">2020-03-31T17:48:17Z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-990398180</vt:i4>
  </property>
  <property fmtid="{D5CDD505-2E9C-101B-9397-08002B2CF9AE}" pid="3" name="_NewReviewCycle">
    <vt:lpwstr/>
  </property>
  <property fmtid="{D5CDD505-2E9C-101B-9397-08002B2CF9AE}" pid="4" name="_EmailSubject">
    <vt:lpwstr>Email to 18 AI Conference Presenters</vt:lpwstr>
  </property>
  <property fmtid="{D5CDD505-2E9C-101B-9397-08002B2CF9AE}" pid="5" name="_AuthorEmail">
    <vt:lpwstr>seema.nikoonezhad@nokia-bell-labs.com</vt:lpwstr>
  </property>
  <property fmtid="{D5CDD505-2E9C-101B-9397-08002B2CF9AE}" pid="6" name="_AuthorEmailDisplayName">
    <vt:lpwstr>Nikoonezhad, Seema (Nokia - US/Murray Hill)</vt:lpwstr>
  </property>
  <property fmtid="{D5CDD505-2E9C-101B-9397-08002B2CF9AE}" pid="7" name="_PreviousAdHocReviewCycleID">
    <vt:i4>1085306574</vt:i4>
  </property>
  <property fmtid="{D5CDD505-2E9C-101B-9397-08002B2CF9AE}" pid="8" name="MSIP_Label_b1aa2129-79ec-42c0-bfac-e5b7a0374572_Enabled">
    <vt:lpwstr>True</vt:lpwstr>
  </property>
  <property fmtid="{D5CDD505-2E9C-101B-9397-08002B2CF9AE}" pid="9" name="MSIP_Label_b1aa2129-79ec-42c0-bfac-e5b7a0374572_SiteId">
    <vt:lpwstr>5d471751-9675-428d-917b-70f44f9630b0</vt:lpwstr>
  </property>
  <property fmtid="{D5CDD505-2E9C-101B-9397-08002B2CF9AE}" pid="10" name="MSIP_Label_b1aa2129-79ec-42c0-bfac-e5b7a0374572_Owner">
    <vt:lpwstr>alvaro.valcarce_rial@nokia.com</vt:lpwstr>
  </property>
  <property fmtid="{D5CDD505-2E9C-101B-9397-08002B2CF9AE}" pid="11" name="MSIP_Label_b1aa2129-79ec-42c0-bfac-e5b7a0374572_SetDate">
    <vt:lpwstr>2019-09-06T07:14:44.3034441Z</vt:lpwstr>
  </property>
  <property fmtid="{D5CDD505-2E9C-101B-9397-08002B2CF9AE}" pid="12" name="MSIP_Label_b1aa2129-79ec-42c0-bfac-e5b7a0374572_Name">
    <vt:lpwstr>Public</vt:lpwstr>
  </property>
  <property fmtid="{D5CDD505-2E9C-101B-9397-08002B2CF9AE}" pid="13" name="MSIP_Label_b1aa2129-79ec-42c0-bfac-e5b7a0374572_Application">
    <vt:lpwstr>Microsoft Azure Information Protection</vt:lpwstr>
  </property>
  <property fmtid="{D5CDD505-2E9C-101B-9397-08002B2CF9AE}" pid="14" name="MSIP_Label_b1aa2129-79ec-42c0-bfac-e5b7a0374572_Extended_MSFT_Method">
    <vt:lpwstr>Manual</vt:lpwstr>
  </property>
  <property fmtid="{D5CDD505-2E9C-101B-9397-08002B2CF9AE}" pid="15" name="Sensitivity">
    <vt:lpwstr>Public</vt:lpwstr>
  </property>
  <property fmtid="{D5CDD505-2E9C-101B-9397-08002B2CF9AE}" pid="16" name="ContentTypeId">
    <vt:lpwstr>0x01010003FEEAA56209CB448E11811EF7BE90F9</vt:lpwstr>
  </property>
</Properties>
</file>