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>
        <p:scale>
          <a:sx n="100" d="100"/>
          <a:sy n="100" d="100"/>
        </p:scale>
        <p:origin x="21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6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69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63EC4228-98C2-4008-AFA2-73FF5E1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01C46-2176-4B87-AE5B-2F7616CB2BF8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924DB-E611-4C34-B343-1386260A23F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2761479-CE5D-4966-AE7E-00E9D4ECB94B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CD5E5-18DD-4A06-9025-4C895F90837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7DA5601-293E-4371-83C9-FF2D0A573F7F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94D1C7-9007-419C-9D11-C21BB0CDB1BA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7271CA4-CFE6-47AC-A645-FD1F74B8418A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BD498-3EF8-4CAA-906F-DC961F23F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abc552-922d-4ca4-b568-847c85e5050c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34065</TotalTime>
  <Words>2963</Words>
  <Application>Microsoft Office PowerPoint</Application>
  <PresentationFormat>On-screen Show (16:9)</PresentationFormat>
  <Paragraphs>688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212</cp:revision>
  <dcterms:created xsi:type="dcterms:W3CDTF">2018-03-22T16:42:10Z</dcterms:created>
  <dcterms:modified xsi:type="dcterms:W3CDTF">2020-04-03T11:47:21Z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