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>
        <p:scale>
          <a:sx n="116" d="100"/>
          <a:sy n="116" d="100"/>
        </p:scale>
        <p:origin x="174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1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1.png"/><Relationship Id="rId11" Type="http://schemas.openxmlformats.org/officeDocument/2006/relationships/image" Target="../media/image441.png"/><Relationship Id="rId5" Type="http://schemas.openxmlformats.org/officeDocument/2006/relationships/image" Target="../media/image391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4" Type="http://schemas.openxmlformats.org/officeDocument/2006/relationships/image" Target="../media/image381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58.png"/><Relationship Id="rId2" Type="http://schemas.openxmlformats.org/officeDocument/2006/relationships/image" Target="../media/image310.png"/><Relationship Id="rId16" Type="http://schemas.openxmlformats.org/officeDocument/2006/relationships/image" Target="../media/image5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4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693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42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2.png"/><Relationship Id="rId5" Type="http://schemas.openxmlformats.org/officeDocument/2006/relationships/image" Target="../media/image721.png"/><Relationship Id="rId4" Type="http://schemas.openxmlformats.org/officeDocument/2006/relationships/image" Target="../media/image712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png"/><Relationship Id="rId5" Type="http://schemas.openxmlformats.org/officeDocument/2006/relationships/image" Target="../media/image560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73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1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44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2302-7C29-4987-890A-E6985EA135B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4B658C2-9F27-4BE5-ADA5-3CFFD007358D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57CC9-305C-4E1F-BE42-CD2D34858ED1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16E3-C1A1-4F8E-838C-B7E5EB08DB99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8D08-2613-48BE-9653-8860102560AD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C5186-EA64-44BD-BB84-6642C9C29C4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2238F-AFE4-466C-9DDF-DDBE05AA80B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4B520-3ACD-4726-B98C-0DB15E110CB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714C0-2BC0-4698-848C-B8E8F9A3ADC1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C5729-59B0-461A-B9C1-B8DDF797AC1F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8C88CF-A4DE-4D87-93DE-CCB52989DF01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37FC776-7541-459B-AB1A-6DCB68B95D2F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B68EA42-7F73-49E2-8F47-13E76C5FC6F6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660D1F0-06A2-4466-A63F-C079E6232932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CA3DFD-CB7C-4792-B9D9-D9FCD95DBC04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48852E05-2875-40CF-ADF2-FEC2254BC73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DAF241-4F8B-4B86-BD0A-0BF9E25FB6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A9033F-D7CD-49AD-A743-95B556532264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B1E7B0-6D10-43B5-9FCB-9F4431A64E16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B24DAC-1385-4FDA-9900-4E87421C3A55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9DD836-880D-4C60-97BB-9E77CDE7839C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8168DB-D872-4BB2-A5AA-02A66CCF35A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8CDA07-1D12-4388-A64F-BA08B8CFA133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DB90DC-0884-457B-9507-00B4CB42C608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FF1918-6891-4F75-B4C5-EC1E84403D5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0CB007F2-BCA7-4446-B755-2D9C543C290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314890EA-A01E-4C54-BBC7-D28D1E36DC4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F4EEC000-A3A8-4802-ACF5-CFCEB89DA79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33B54D-4F3B-4CED-9537-9F3DA8F46F2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769822-913C-4702-A01A-A2C397FC22AD}"/>
              </a:ext>
            </a:extLst>
          </p:cNvPr>
          <p:cNvCxnSpPr>
            <a:cxnSpLocks/>
            <a:stCxn id="9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A750D2-A847-4876-BEEE-6B034AF45212}"/>
              </a:ext>
            </a:extLst>
          </p:cNvPr>
          <p:cNvCxnSpPr>
            <a:cxnSpLocks/>
            <a:stCxn id="9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8B09DB0-719F-43F0-AF50-42DEE986A18C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37972BE-4B5A-46D7-832D-24F6AF9058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A0998F-9EAA-41E0-B601-CA937E629A51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AA968E0F-9E57-4391-8872-2B1497C009CC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C09D25-D8D4-490F-B314-60770686231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F13BC7-155B-4683-9A43-B9A5217CE54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880742-7113-43C3-9FBC-CE7C78AE18D3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B85939-B86F-4FFD-9D0E-22BD169F315B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C0BB8E8-07F2-43D8-AC51-2D1AC364A33E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C17CF-E3AA-4F67-A340-2DC1522C0FC7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A7ED46C-5044-446E-B5F1-572AA4A8F35D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F0E106-57DA-41D5-989F-6D407FA2D2EA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96414E-BCEA-4ED8-91CD-299BFB74A373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6DC6D1-96F9-4948-A5C0-D2DDCD3467FC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48BC1AAC-7779-4BF3-8F0D-E8CA549D848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B6DE5212-F282-458E-A605-FA72CC494BE2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67C8C76D-6234-4688-B30F-4097FCC43B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4BADD-26F4-4B97-9283-DDB88C8F4192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1AD55C-6AFD-4C84-85E7-019A1E104162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5DA686-D80D-4A2D-8649-7003C38FE0B4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9C2C998-875A-4EF5-8EBB-4C7E31C26A69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EDC74E4-9BC8-419C-9FFD-1919082B049F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F10229D-E60F-45CC-B7AE-0FFE1BFB8448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B644A71-EE74-4CA9-95B2-D7E4697C97B4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6E44BFC4-34A2-46FA-BDED-1B1245DAF749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4140D2A-D4B9-4B50-B6E2-1518F7F74D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349041-5FBE-4A75-A77A-66E576A28F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F68342-F884-47A8-8277-153213B7CBC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62C7ED-A613-4590-9683-BA88098D1D82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35C992-D357-474C-A493-BE2F1A33A72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218BF6-DD3A-4435-955E-6529217D6B69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AEB19-739F-4EE9-B086-F6F87A564492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A74B71-9317-4A80-8EE9-510A95B6600E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338F526-225C-4134-A7F4-501E526CB63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EC93AAC-A6A5-41ED-A82F-C4D07B00706E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721620F4-093F-4D87-AD78-F825E10D4C4C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D37AA69B-5BCB-4A97-B7C7-DA65C0632B3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DB13D34-F7D2-4F22-A98E-A4854B7FAE88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AD3809-C54B-41E7-9A62-594991467BC7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BB6ADC-15D1-40E0-AAFF-717210E7F9AA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337C580-2548-4011-92C6-8EF78F36CF8F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36AD81-B53F-4CE8-AB47-2DE70F7CE6F9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86FC688-A187-4A62-B75A-DEB953CB4B8D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29CBC01-BEDE-4543-9481-DF92AE435232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</a:t>
            </a:r>
            <a:r>
              <a:rPr lang="en-US" dirty="0"/>
              <a:t>indices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1C234C-9EA8-43C8-B64A-A809E4C1D152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(with 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sz="1400" dirty="0"/>
                  <a:t>(0. Initialize Q-Network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88A2D95-003E-4889-BE5A-B0808DAD58F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C384F1-1275-43D0-8801-61D27E0D667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E8399E-138A-48CD-BD58-ADCDFE4067FF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877E1D-704E-4988-87C8-391046D46E89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979E0-24C5-498D-9E24-63F29DFBEB1D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09196-B2B4-44C0-B3C0-6DF4A1FDCCB8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D165A8-3924-4CF9-A4C0-7FE7FF114031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DF99C6-B7F9-401C-883A-526AF305ACC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D6B5CA-CAD7-4B48-AB4F-FB9DBFACD550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DAFF4D-6048-4B3A-BF48-ADE7A28E7D51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DD76B6CF-D455-4A6A-83C6-C89C5335FED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01C02102-56CA-4D0A-B11D-AA20AC3D7C4A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505855E-CDEF-4708-9E81-4849DDF8400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384CDC8-6A5C-437A-90A6-60D59E5D0D2B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94ADD7-E1E0-471B-A20C-7C0C40BCF083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A4897D-3BC7-4AC1-B7D7-7C24A68E89FD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775BC53-B598-476D-87C1-A384D4B381E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A01B1-2E77-4EEC-88B9-D5460C05B8C2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7AB68-26BD-45B5-A04F-4A064BC9CCC2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8F721E0-AB74-4E38-9756-0019536BC1EA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, </m:t>
                                </m:r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prediction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35014</TotalTime>
  <Words>2965</Words>
  <Application>Microsoft Office PowerPoint</Application>
  <PresentationFormat>On-screen Show (16:9)</PresentationFormat>
  <Paragraphs>689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222</cp:revision>
  <dcterms:created xsi:type="dcterms:W3CDTF">2018-03-22T16:42:10Z</dcterms:created>
  <dcterms:modified xsi:type="dcterms:W3CDTF">2020-04-07T09:48:32Z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