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3" r:id="rId28"/>
    <p:sldId id="631" r:id="rId29"/>
    <p:sldId id="632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8" d="100"/>
          <a:sy n="128" d="100"/>
        </p:scale>
        <p:origin x="701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1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5C1B4-F534-4410-96D4-81DD2EC84BAD}"/>
              </a:ext>
            </a:extLst>
          </p:cNvPr>
          <p:cNvSpPr/>
          <p:nvPr/>
        </p:nvSpPr>
        <p:spPr>
          <a:xfrm>
            <a:off x="267285" y="4325570"/>
            <a:ext cx="7814603" cy="3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Offline training </a:t>
            </a:r>
            <a:r>
              <a:rPr lang="en-US" sz="1600" dirty="0">
                <a:solidFill>
                  <a:srgbClr val="FFFFFF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: You can learn on as many episodes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32943</TotalTime>
  <Words>2918</Words>
  <Application>Microsoft Office PowerPoint</Application>
  <PresentationFormat>On-screen Show (16:9)</PresentationFormat>
  <Paragraphs>658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180</cp:revision>
  <dcterms:created xsi:type="dcterms:W3CDTF">2018-03-22T16:42:10Z</dcterms:created>
  <dcterms:modified xsi:type="dcterms:W3CDTF">2020-02-13T20:30:49Z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