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3" r:id="rId28"/>
    <p:sldId id="631" r:id="rId29"/>
    <p:sldId id="632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23" d="100"/>
          <a:sy n="123" d="100"/>
        </p:scale>
        <p:origin x="283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5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1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Little trick 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Let’s denote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the list of reward we got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select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update the estimate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being the reward we just received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5C1B4-F534-4410-96D4-81DD2EC84BAD}"/>
              </a:ext>
            </a:extLst>
          </p:cNvPr>
          <p:cNvSpPr/>
          <p:nvPr/>
        </p:nvSpPr>
        <p:spPr>
          <a:xfrm>
            <a:off x="267285" y="4325570"/>
            <a:ext cx="7814603" cy="3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Offline training </a:t>
            </a:r>
            <a:r>
              <a:rPr lang="en-US" sz="1600" dirty="0">
                <a:solidFill>
                  <a:srgbClr val="FFFFFF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: You can learn on as many episodes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(5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comprises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up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392F9FA-EAAF-4FD5-947F-A1FA36CC7A1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4ACBE6-73DD-467B-A213-F6D6BF703BA1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7E8955-F9A5-4FA1-9F21-04EF1C970A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F8E2E-3158-4B4E-935B-3303F12E89A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5FD243-8866-4CA4-A34A-29664D181A6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ED201-558A-4795-A276-272E099745D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81E4B4-79FE-4D96-892A-3807ECE8CC26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EEF280-7075-427C-9223-6A9BCEBC9600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317B8A-FEDC-428F-A3EF-41C3E28D633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11621-2F95-4537-8B7E-4C1255BAAB50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3356F4F-3F63-481F-9F23-081E30996E7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B620F8C-E82F-4FC6-A901-133D66534949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78A6888-A046-4E01-969E-29146BF9BCBA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BD8B01B-F600-40DD-9429-FF6AD1C2919A}"/>
              </a:ext>
            </a:extLst>
          </p:cNvPr>
          <p:cNvSpPr/>
          <p:nvPr/>
        </p:nvSpPr>
        <p:spPr>
          <a:xfrm>
            <a:off x="8703655" y="207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744ED9-D355-45AD-B9DA-692F8362736B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43A7F-E4B3-45AC-B3D8-4609F7283ADB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192622-B078-4B4D-AC6E-9C8918AC127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74608-93A4-46FE-AE46-5163606D1CA3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F91E3-C0C8-4F9F-BC0D-C2F9D6CCBBFB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79D185-AABD-4259-925B-38F2071A3BC9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6488-DA45-4096-9244-0F9C1086FA05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83D0B-494A-4190-A262-BB8D2A81FC4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E6A1C3-6D83-4094-B720-BB758D815E8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09E417-2572-40A6-A0CE-860A5B160AE3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F9E231A-99A9-403C-9E41-7D093F4AEC4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E6C3F2F2-1378-4DFC-99EB-712E88E38C04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6108FCF-8837-4BC1-99FC-A04ED50B7D1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025D4-CD32-4354-A318-CC2C77EDCE74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A4EE76-6ADA-42B7-B607-A89ADB8B8E6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49F8A6-39E3-4D1C-B3A5-AA8607C49F4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07C020-5813-4144-A93F-C9ED6DE3A7A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CE9887-3DB5-47F9-A7F3-83703153F72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FA55BAE-195B-4267-A7DF-3597C314A0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766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735427" y="176778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52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0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19926" y="171168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01206" y="3840467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261343" y="38715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261343" y="3310916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9BCEB6-E85D-47A7-A756-4B08A1956210}"/>
              </a:ext>
            </a:extLst>
          </p:cNvPr>
          <p:cNvSpPr/>
          <p:nvPr/>
        </p:nvSpPr>
        <p:spPr>
          <a:xfrm>
            <a:off x="339042" y="4366369"/>
            <a:ext cx="582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You explore to find estimate of the optimal policy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  <a:blipFill>
                <a:blip r:embed="rId6"/>
                <a:stretch>
                  <a:fillRect l="-5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1500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300" dirty="0"/>
                  <a:t> Boolean (=1 if it’s the end, =0 otherwise)</a:t>
                </a:r>
              </a:p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rewards</a:t>
                </a:r>
                <a:r>
                  <a:rPr lang="en-US" sz="1500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0 otherwise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  <a:blipFill>
                <a:blip r:embed="rId2"/>
                <a:stretch>
                  <a:fillRect l="-1805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08511" r="-53734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08511" r="-4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08511" r="-3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08511" r="-23607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08511" r="-1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08511" r="-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81481" r="-53734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81481" r="-4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81481" r="-3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81481" r="-23607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81481" r="-1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81481" r="-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286792" r="-53734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286792" r="-4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286792" r="-3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286792" r="-236076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286792" r="-1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286792" r="-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386792" r="-53734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386792" r="-4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386792" r="-3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386792" r="-23607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386792" r="-1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386792" r="-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3596" y="1097976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up (mod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estimate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32851</TotalTime>
  <Words>2918</Words>
  <Application>Microsoft Office PowerPoint</Application>
  <PresentationFormat>On-screen Show (16:9)</PresentationFormat>
  <Paragraphs>658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175</cp:revision>
  <dcterms:created xsi:type="dcterms:W3CDTF">2018-03-22T16:42:10Z</dcterms:created>
  <dcterms:modified xsi:type="dcterms:W3CDTF">2020-02-13T17:19:35Z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