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4" r:id="rId9"/>
    <p:sldId id="265" r:id="rId10"/>
    <p:sldId id="266" r:id="rId11"/>
    <p:sldId id="269" r:id="rId12"/>
    <p:sldId id="270" r:id="rId13"/>
    <p:sldId id="271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0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5B4A7-6989-4E90-8D39-C5436A396F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788102-4717-4F92-A09B-156D4B567822}">
      <dgm:prSet/>
      <dgm:spPr/>
      <dgm:t>
        <a:bodyPr/>
        <a:lstStyle/>
        <a:p>
          <a:r>
            <a:rPr lang="en-US"/>
            <a:t>6 projetos principais: rapidpro, datalake, coltrane, dashboards, splitter, captcha</a:t>
          </a:r>
        </a:p>
      </dgm:t>
    </dgm:pt>
    <dgm:pt modelId="{0104EF43-51C1-404D-B12E-5150D070CF33}" type="parTrans" cxnId="{40B1E090-E965-4183-956F-D9108497AFEF}">
      <dgm:prSet/>
      <dgm:spPr/>
      <dgm:t>
        <a:bodyPr/>
        <a:lstStyle/>
        <a:p>
          <a:endParaRPr lang="en-US"/>
        </a:p>
      </dgm:t>
    </dgm:pt>
    <dgm:pt modelId="{77624CFE-9BED-4A70-9C93-72DCFFD00471}" type="sibTrans" cxnId="{40B1E090-E965-4183-956F-D9108497AFEF}">
      <dgm:prSet/>
      <dgm:spPr/>
      <dgm:t>
        <a:bodyPr/>
        <a:lstStyle/>
        <a:p>
          <a:endParaRPr lang="en-US"/>
        </a:p>
      </dgm:t>
    </dgm:pt>
    <dgm:pt modelId="{C5EDC886-EAE6-4A54-9A56-ECAC5DFE1CA3}">
      <dgm:prSet/>
      <dgm:spPr/>
      <dgm:t>
        <a:bodyPr/>
        <a:lstStyle/>
        <a:p>
          <a:r>
            <a:rPr lang="en-US"/>
            <a:t>Infraestrutura GCP consolidada da MOVVA</a:t>
          </a:r>
        </a:p>
      </dgm:t>
    </dgm:pt>
    <dgm:pt modelId="{B6DDD37E-DDCD-456B-8485-B21F087CD4E0}" type="parTrans" cxnId="{61F088E4-7E7D-495E-A4FC-47CB7E170D81}">
      <dgm:prSet/>
      <dgm:spPr/>
      <dgm:t>
        <a:bodyPr/>
        <a:lstStyle/>
        <a:p>
          <a:endParaRPr lang="en-US"/>
        </a:p>
      </dgm:t>
    </dgm:pt>
    <dgm:pt modelId="{3AD81116-96E7-4BFB-B405-168C879B1613}" type="sibTrans" cxnId="{61F088E4-7E7D-495E-A4FC-47CB7E170D81}">
      <dgm:prSet/>
      <dgm:spPr/>
      <dgm:t>
        <a:bodyPr/>
        <a:lstStyle/>
        <a:p>
          <a:endParaRPr lang="en-US"/>
        </a:p>
      </dgm:t>
    </dgm:pt>
    <dgm:pt modelId="{32648887-62F4-4060-B3C6-0487E68F4893}">
      <dgm:prSet/>
      <dgm:spPr/>
      <dgm:t>
        <a:bodyPr/>
        <a:lstStyle/>
        <a:p>
          <a:r>
            <a:rPr lang="en-US"/>
            <a:t>Período de análise: 01 a 30 de abril de 2025</a:t>
          </a:r>
        </a:p>
      </dgm:t>
    </dgm:pt>
    <dgm:pt modelId="{7140546C-8C50-4F45-8F46-28BCDDF974F1}" type="parTrans" cxnId="{621F0002-1F9D-43E5-8245-358DAEE196EB}">
      <dgm:prSet/>
      <dgm:spPr/>
      <dgm:t>
        <a:bodyPr/>
        <a:lstStyle/>
        <a:p>
          <a:endParaRPr lang="en-US"/>
        </a:p>
      </dgm:t>
    </dgm:pt>
    <dgm:pt modelId="{20B89EA0-748A-49EC-84C0-EB630F7843F2}" type="sibTrans" cxnId="{621F0002-1F9D-43E5-8245-358DAEE196EB}">
      <dgm:prSet/>
      <dgm:spPr/>
      <dgm:t>
        <a:bodyPr/>
        <a:lstStyle/>
        <a:p>
          <a:endParaRPr lang="en-US"/>
        </a:p>
      </dgm:t>
    </dgm:pt>
    <dgm:pt modelId="{098D8AE6-C173-4B99-847E-B43A37225CB9}">
      <dgm:prSet/>
      <dgm:spPr/>
      <dgm:t>
        <a:bodyPr/>
        <a:lstStyle/>
        <a:p>
          <a:r>
            <a:rPr lang="en-US"/>
            <a:t>Principais objetivos: redução de custos e otimização de recursos</a:t>
          </a:r>
        </a:p>
      </dgm:t>
    </dgm:pt>
    <dgm:pt modelId="{AC8B8F44-5A16-40E1-8E23-C6F227155558}" type="parTrans" cxnId="{A8F53491-4D7D-4F1E-8CC3-5B3CCC49072D}">
      <dgm:prSet/>
      <dgm:spPr/>
      <dgm:t>
        <a:bodyPr/>
        <a:lstStyle/>
        <a:p>
          <a:endParaRPr lang="en-US"/>
        </a:p>
      </dgm:t>
    </dgm:pt>
    <dgm:pt modelId="{A2ABFDBF-3F0D-4624-AEB7-21C459D3F2B3}" type="sibTrans" cxnId="{A8F53491-4D7D-4F1E-8CC3-5B3CCC49072D}">
      <dgm:prSet/>
      <dgm:spPr/>
      <dgm:t>
        <a:bodyPr/>
        <a:lstStyle/>
        <a:p>
          <a:endParaRPr lang="en-US"/>
        </a:p>
      </dgm:t>
    </dgm:pt>
    <dgm:pt modelId="{2895CDEB-E653-4FBC-9663-6C5F92CA9123}" type="pres">
      <dgm:prSet presAssocID="{E6C5B4A7-6989-4E90-8D39-C5436A396F1E}" presName="root" presStyleCnt="0">
        <dgm:presLayoutVars>
          <dgm:dir/>
          <dgm:resizeHandles val="exact"/>
        </dgm:presLayoutVars>
      </dgm:prSet>
      <dgm:spPr/>
    </dgm:pt>
    <dgm:pt modelId="{1835FFC3-9E97-4D68-B9B2-BC24478EE73C}" type="pres">
      <dgm:prSet presAssocID="{3E788102-4717-4F92-A09B-156D4B567822}" presName="compNode" presStyleCnt="0"/>
      <dgm:spPr/>
    </dgm:pt>
    <dgm:pt modelId="{F0FA3178-3E48-43E0-9704-96A6BF47B205}" type="pres">
      <dgm:prSet presAssocID="{3E788102-4717-4F92-A09B-156D4B567822}" presName="bgRect" presStyleLbl="bgShp" presStyleIdx="0" presStyleCnt="4"/>
      <dgm:spPr/>
    </dgm:pt>
    <dgm:pt modelId="{D22FCD26-EB94-419A-B5A1-0A35DE108317}" type="pres">
      <dgm:prSet presAssocID="{3E788102-4717-4F92-A09B-156D4B5678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25A64D85-7E6C-438B-A598-16A494FE6A48}" type="pres">
      <dgm:prSet presAssocID="{3E788102-4717-4F92-A09B-156D4B567822}" presName="spaceRect" presStyleCnt="0"/>
      <dgm:spPr/>
    </dgm:pt>
    <dgm:pt modelId="{44D7BAFD-2EDB-4AD3-8B18-394FCA47F795}" type="pres">
      <dgm:prSet presAssocID="{3E788102-4717-4F92-A09B-156D4B567822}" presName="parTx" presStyleLbl="revTx" presStyleIdx="0" presStyleCnt="4">
        <dgm:presLayoutVars>
          <dgm:chMax val="0"/>
          <dgm:chPref val="0"/>
        </dgm:presLayoutVars>
      </dgm:prSet>
      <dgm:spPr/>
    </dgm:pt>
    <dgm:pt modelId="{2C7396E8-715E-4752-93E4-059931D97CBE}" type="pres">
      <dgm:prSet presAssocID="{77624CFE-9BED-4A70-9C93-72DCFFD00471}" presName="sibTrans" presStyleCnt="0"/>
      <dgm:spPr/>
    </dgm:pt>
    <dgm:pt modelId="{424E11C8-8444-474B-83A7-8E705C2BB27C}" type="pres">
      <dgm:prSet presAssocID="{C5EDC886-EAE6-4A54-9A56-ECAC5DFE1CA3}" presName="compNode" presStyleCnt="0"/>
      <dgm:spPr/>
    </dgm:pt>
    <dgm:pt modelId="{313E8BD0-D240-4717-857A-4C9B8ED96A95}" type="pres">
      <dgm:prSet presAssocID="{C5EDC886-EAE6-4A54-9A56-ECAC5DFE1CA3}" presName="bgRect" presStyleLbl="bgShp" presStyleIdx="1" presStyleCnt="4"/>
      <dgm:spPr/>
    </dgm:pt>
    <dgm:pt modelId="{1F7D5D40-A9A6-4DFD-B210-F4704CAA772E}" type="pres">
      <dgm:prSet presAssocID="{C5EDC886-EAE6-4A54-9A56-ECAC5DFE1C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5B289A57-E68C-4217-8B66-A7A5E28E04F0}" type="pres">
      <dgm:prSet presAssocID="{C5EDC886-EAE6-4A54-9A56-ECAC5DFE1CA3}" presName="spaceRect" presStyleCnt="0"/>
      <dgm:spPr/>
    </dgm:pt>
    <dgm:pt modelId="{875FE47E-5BE4-408D-8C23-B7B27C5E08DF}" type="pres">
      <dgm:prSet presAssocID="{C5EDC886-EAE6-4A54-9A56-ECAC5DFE1CA3}" presName="parTx" presStyleLbl="revTx" presStyleIdx="1" presStyleCnt="4">
        <dgm:presLayoutVars>
          <dgm:chMax val="0"/>
          <dgm:chPref val="0"/>
        </dgm:presLayoutVars>
      </dgm:prSet>
      <dgm:spPr/>
    </dgm:pt>
    <dgm:pt modelId="{23C36201-77E3-4196-9EA6-B4F39A48037D}" type="pres">
      <dgm:prSet presAssocID="{3AD81116-96E7-4BFB-B405-168C879B1613}" presName="sibTrans" presStyleCnt="0"/>
      <dgm:spPr/>
    </dgm:pt>
    <dgm:pt modelId="{697E8A4A-8559-4E1A-900A-483CC3122108}" type="pres">
      <dgm:prSet presAssocID="{32648887-62F4-4060-B3C6-0487E68F4893}" presName="compNode" presStyleCnt="0"/>
      <dgm:spPr/>
    </dgm:pt>
    <dgm:pt modelId="{DCB04358-DCAD-4400-96BE-08817F61E37D}" type="pres">
      <dgm:prSet presAssocID="{32648887-62F4-4060-B3C6-0487E68F4893}" presName="bgRect" presStyleLbl="bgShp" presStyleIdx="2" presStyleCnt="4"/>
      <dgm:spPr/>
    </dgm:pt>
    <dgm:pt modelId="{E2B23844-D6DF-4400-985C-F5F1770A321F}" type="pres">
      <dgm:prSet presAssocID="{32648887-62F4-4060-B3C6-0487E68F48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64AC4A1-C139-4B55-B40F-2C35364AD60D}" type="pres">
      <dgm:prSet presAssocID="{32648887-62F4-4060-B3C6-0487E68F4893}" presName="spaceRect" presStyleCnt="0"/>
      <dgm:spPr/>
    </dgm:pt>
    <dgm:pt modelId="{40AF1CE1-653E-471D-8F3F-BBF5A9C8643B}" type="pres">
      <dgm:prSet presAssocID="{32648887-62F4-4060-B3C6-0487E68F4893}" presName="parTx" presStyleLbl="revTx" presStyleIdx="2" presStyleCnt="4">
        <dgm:presLayoutVars>
          <dgm:chMax val="0"/>
          <dgm:chPref val="0"/>
        </dgm:presLayoutVars>
      </dgm:prSet>
      <dgm:spPr/>
    </dgm:pt>
    <dgm:pt modelId="{CC304615-CCB0-4312-939D-69B57CF8590D}" type="pres">
      <dgm:prSet presAssocID="{20B89EA0-748A-49EC-84C0-EB630F7843F2}" presName="sibTrans" presStyleCnt="0"/>
      <dgm:spPr/>
    </dgm:pt>
    <dgm:pt modelId="{AFC474B9-876C-4BD5-BB25-1ACF0272AE01}" type="pres">
      <dgm:prSet presAssocID="{098D8AE6-C173-4B99-847E-B43A37225CB9}" presName="compNode" presStyleCnt="0"/>
      <dgm:spPr/>
    </dgm:pt>
    <dgm:pt modelId="{FEF88D9B-42C7-4EF1-B677-F4A677752FE3}" type="pres">
      <dgm:prSet presAssocID="{098D8AE6-C173-4B99-847E-B43A37225CB9}" presName="bgRect" presStyleLbl="bgShp" presStyleIdx="3" presStyleCnt="4"/>
      <dgm:spPr/>
    </dgm:pt>
    <dgm:pt modelId="{8BE71A60-5BFE-44D5-8800-5B142A85E7D9}" type="pres">
      <dgm:prSet presAssocID="{098D8AE6-C173-4B99-847E-B43A37225C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C2F692-3FCD-4CB3-A506-47B974BE1FBC}" type="pres">
      <dgm:prSet presAssocID="{098D8AE6-C173-4B99-847E-B43A37225CB9}" presName="spaceRect" presStyleCnt="0"/>
      <dgm:spPr/>
    </dgm:pt>
    <dgm:pt modelId="{751F2FB0-68F3-4F86-AB22-6C2B7509B83B}" type="pres">
      <dgm:prSet presAssocID="{098D8AE6-C173-4B99-847E-B43A37225C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21F0002-1F9D-43E5-8245-358DAEE196EB}" srcId="{E6C5B4A7-6989-4E90-8D39-C5436A396F1E}" destId="{32648887-62F4-4060-B3C6-0487E68F4893}" srcOrd="2" destOrd="0" parTransId="{7140546C-8C50-4F45-8F46-28BCDDF974F1}" sibTransId="{20B89EA0-748A-49EC-84C0-EB630F7843F2}"/>
    <dgm:cxn modelId="{77084502-008D-4212-97D0-B7E4966B96A7}" type="presOf" srcId="{C5EDC886-EAE6-4A54-9A56-ECAC5DFE1CA3}" destId="{875FE47E-5BE4-408D-8C23-B7B27C5E08DF}" srcOrd="0" destOrd="0" presId="urn:microsoft.com/office/officeart/2018/2/layout/IconVerticalSolidList"/>
    <dgm:cxn modelId="{07FD241A-747E-4B5C-BA94-947FC2FC6076}" type="presOf" srcId="{098D8AE6-C173-4B99-847E-B43A37225CB9}" destId="{751F2FB0-68F3-4F86-AB22-6C2B7509B83B}" srcOrd="0" destOrd="0" presId="urn:microsoft.com/office/officeart/2018/2/layout/IconVerticalSolidList"/>
    <dgm:cxn modelId="{20603A8D-7CBE-4515-A794-DC6E50B38293}" type="presOf" srcId="{E6C5B4A7-6989-4E90-8D39-C5436A396F1E}" destId="{2895CDEB-E653-4FBC-9663-6C5F92CA9123}" srcOrd="0" destOrd="0" presId="urn:microsoft.com/office/officeart/2018/2/layout/IconVerticalSolidList"/>
    <dgm:cxn modelId="{40B1E090-E965-4183-956F-D9108497AFEF}" srcId="{E6C5B4A7-6989-4E90-8D39-C5436A396F1E}" destId="{3E788102-4717-4F92-A09B-156D4B567822}" srcOrd="0" destOrd="0" parTransId="{0104EF43-51C1-404D-B12E-5150D070CF33}" sibTransId="{77624CFE-9BED-4A70-9C93-72DCFFD00471}"/>
    <dgm:cxn modelId="{A8F53491-4D7D-4F1E-8CC3-5B3CCC49072D}" srcId="{E6C5B4A7-6989-4E90-8D39-C5436A396F1E}" destId="{098D8AE6-C173-4B99-847E-B43A37225CB9}" srcOrd="3" destOrd="0" parTransId="{AC8B8F44-5A16-40E1-8E23-C6F227155558}" sibTransId="{A2ABFDBF-3F0D-4624-AEB7-21C459D3F2B3}"/>
    <dgm:cxn modelId="{F20FF3AC-41EC-4676-AA41-91D45DA5264D}" type="presOf" srcId="{3E788102-4717-4F92-A09B-156D4B567822}" destId="{44D7BAFD-2EDB-4AD3-8B18-394FCA47F795}" srcOrd="0" destOrd="0" presId="urn:microsoft.com/office/officeart/2018/2/layout/IconVerticalSolidList"/>
    <dgm:cxn modelId="{61F088E4-7E7D-495E-A4FC-47CB7E170D81}" srcId="{E6C5B4A7-6989-4E90-8D39-C5436A396F1E}" destId="{C5EDC886-EAE6-4A54-9A56-ECAC5DFE1CA3}" srcOrd="1" destOrd="0" parTransId="{B6DDD37E-DDCD-456B-8485-B21F087CD4E0}" sibTransId="{3AD81116-96E7-4BFB-B405-168C879B1613}"/>
    <dgm:cxn modelId="{951296F0-49AB-4E27-9782-26DE415631AE}" type="presOf" srcId="{32648887-62F4-4060-B3C6-0487E68F4893}" destId="{40AF1CE1-653E-471D-8F3F-BBF5A9C8643B}" srcOrd="0" destOrd="0" presId="urn:microsoft.com/office/officeart/2018/2/layout/IconVerticalSolidList"/>
    <dgm:cxn modelId="{F1E098CC-43B0-479D-8F35-7B61A52BEA30}" type="presParOf" srcId="{2895CDEB-E653-4FBC-9663-6C5F92CA9123}" destId="{1835FFC3-9E97-4D68-B9B2-BC24478EE73C}" srcOrd="0" destOrd="0" presId="urn:microsoft.com/office/officeart/2018/2/layout/IconVerticalSolidList"/>
    <dgm:cxn modelId="{F02AF055-B426-4C53-B347-49E279550449}" type="presParOf" srcId="{1835FFC3-9E97-4D68-B9B2-BC24478EE73C}" destId="{F0FA3178-3E48-43E0-9704-96A6BF47B205}" srcOrd="0" destOrd="0" presId="urn:microsoft.com/office/officeart/2018/2/layout/IconVerticalSolidList"/>
    <dgm:cxn modelId="{F306159C-4BD5-48B1-B236-A0AFEEF0A3D8}" type="presParOf" srcId="{1835FFC3-9E97-4D68-B9B2-BC24478EE73C}" destId="{D22FCD26-EB94-419A-B5A1-0A35DE108317}" srcOrd="1" destOrd="0" presId="urn:microsoft.com/office/officeart/2018/2/layout/IconVerticalSolidList"/>
    <dgm:cxn modelId="{3B18B81D-AFE5-4D3A-BC81-E77A10F6FF1C}" type="presParOf" srcId="{1835FFC3-9E97-4D68-B9B2-BC24478EE73C}" destId="{25A64D85-7E6C-438B-A598-16A494FE6A48}" srcOrd="2" destOrd="0" presId="urn:microsoft.com/office/officeart/2018/2/layout/IconVerticalSolidList"/>
    <dgm:cxn modelId="{D92DB329-8353-4AB8-BE27-4DDC12C5C2EE}" type="presParOf" srcId="{1835FFC3-9E97-4D68-B9B2-BC24478EE73C}" destId="{44D7BAFD-2EDB-4AD3-8B18-394FCA47F795}" srcOrd="3" destOrd="0" presId="urn:microsoft.com/office/officeart/2018/2/layout/IconVerticalSolidList"/>
    <dgm:cxn modelId="{D8F64E9D-6A5D-4A9D-88C7-9FCC6B13997F}" type="presParOf" srcId="{2895CDEB-E653-4FBC-9663-6C5F92CA9123}" destId="{2C7396E8-715E-4752-93E4-059931D97CBE}" srcOrd="1" destOrd="0" presId="urn:microsoft.com/office/officeart/2018/2/layout/IconVerticalSolidList"/>
    <dgm:cxn modelId="{9EBCBEA3-8312-40C9-A14D-CAE956452D5D}" type="presParOf" srcId="{2895CDEB-E653-4FBC-9663-6C5F92CA9123}" destId="{424E11C8-8444-474B-83A7-8E705C2BB27C}" srcOrd="2" destOrd="0" presId="urn:microsoft.com/office/officeart/2018/2/layout/IconVerticalSolidList"/>
    <dgm:cxn modelId="{85E82223-41A8-4B14-8777-BD57539E0476}" type="presParOf" srcId="{424E11C8-8444-474B-83A7-8E705C2BB27C}" destId="{313E8BD0-D240-4717-857A-4C9B8ED96A95}" srcOrd="0" destOrd="0" presId="urn:microsoft.com/office/officeart/2018/2/layout/IconVerticalSolidList"/>
    <dgm:cxn modelId="{05C90D61-B72D-4EDE-81A9-D14E031E72BE}" type="presParOf" srcId="{424E11C8-8444-474B-83A7-8E705C2BB27C}" destId="{1F7D5D40-A9A6-4DFD-B210-F4704CAA772E}" srcOrd="1" destOrd="0" presId="urn:microsoft.com/office/officeart/2018/2/layout/IconVerticalSolidList"/>
    <dgm:cxn modelId="{AF7CCE19-9777-49A2-831B-8F7B07C7953A}" type="presParOf" srcId="{424E11C8-8444-474B-83A7-8E705C2BB27C}" destId="{5B289A57-E68C-4217-8B66-A7A5E28E04F0}" srcOrd="2" destOrd="0" presId="urn:microsoft.com/office/officeart/2018/2/layout/IconVerticalSolidList"/>
    <dgm:cxn modelId="{8FF9DF50-68D1-4E47-A80D-41D5BF0A4A48}" type="presParOf" srcId="{424E11C8-8444-474B-83A7-8E705C2BB27C}" destId="{875FE47E-5BE4-408D-8C23-B7B27C5E08DF}" srcOrd="3" destOrd="0" presId="urn:microsoft.com/office/officeart/2018/2/layout/IconVerticalSolidList"/>
    <dgm:cxn modelId="{ECA6B67E-F447-4038-8BDB-09EE8E28FE56}" type="presParOf" srcId="{2895CDEB-E653-4FBC-9663-6C5F92CA9123}" destId="{23C36201-77E3-4196-9EA6-B4F39A48037D}" srcOrd="3" destOrd="0" presId="urn:microsoft.com/office/officeart/2018/2/layout/IconVerticalSolidList"/>
    <dgm:cxn modelId="{E27BA28C-1219-4AFB-AF6D-FD55E625F754}" type="presParOf" srcId="{2895CDEB-E653-4FBC-9663-6C5F92CA9123}" destId="{697E8A4A-8559-4E1A-900A-483CC3122108}" srcOrd="4" destOrd="0" presId="urn:microsoft.com/office/officeart/2018/2/layout/IconVerticalSolidList"/>
    <dgm:cxn modelId="{31EF6EEB-567B-4EFD-95A7-449933F24F8E}" type="presParOf" srcId="{697E8A4A-8559-4E1A-900A-483CC3122108}" destId="{DCB04358-DCAD-4400-96BE-08817F61E37D}" srcOrd="0" destOrd="0" presId="urn:microsoft.com/office/officeart/2018/2/layout/IconVerticalSolidList"/>
    <dgm:cxn modelId="{B6B9190B-338C-4836-83AF-AABCDC34A366}" type="presParOf" srcId="{697E8A4A-8559-4E1A-900A-483CC3122108}" destId="{E2B23844-D6DF-4400-985C-F5F1770A321F}" srcOrd="1" destOrd="0" presId="urn:microsoft.com/office/officeart/2018/2/layout/IconVerticalSolidList"/>
    <dgm:cxn modelId="{1FD4C7A5-70C8-409A-912C-5737B094BF09}" type="presParOf" srcId="{697E8A4A-8559-4E1A-900A-483CC3122108}" destId="{464AC4A1-C139-4B55-B40F-2C35364AD60D}" srcOrd="2" destOrd="0" presId="urn:microsoft.com/office/officeart/2018/2/layout/IconVerticalSolidList"/>
    <dgm:cxn modelId="{5C8ADEB7-CD87-45A9-B01C-DE0F67471AAB}" type="presParOf" srcId="{697E8A4A-8559-4E1A-900A-483CC3122108}" destId="{40AF1CE1-653E-471D-8F3F-BBF5A9C8643B}" srcOrd="3" destOrd="0" presId="urn:microsoft.com/office/officeart/2018/2/layout/IconVerticalSolidList"/>
    <dgm:cxn modelId="{37FB7EAE-7E82-4A99-91E7-139AA46C196A}" type="presParOf" srcId="{2895CDEB-E653-4FBC-9663-6C5F92CA9123}" destId="{CC304615-CCB0-4312-939D-69B57CF8590D}" srcOrd="5" destOrd="0" presId="urn:microsoft.com/office/officeart/2018/2/layout/IconVerticalSolidList"/>
    <dgm:cxn modelId="{CD3B6886-88C3-42C6-BAF5-1AFBE179E86C}" type="presParOf" srcId="{2895CDEB-E653-4FBC-9663-6C5F92CA9123}" destId="{AFC474B9-876C-4BD5-BB25-1ACF0272AE01}" srcOrd="6" destOrd="0" presId="urn:microsoft.com/office/officeart/2018/2/layout/IconVerticalSolidList"/>
    <dgm:cxn modelId="{AD0A90C0-4535-4F26-9431-1E0ED684FE3A}" type="presParOf" srcId="{AFC474B9-876C-4BD5-BB25-1ACF0272AE01}" destId="{FEF88D9B-42C7-4EF1-B677-F4A677752FE3}" srcOrd="0" destOrd="0" presId="urn:microsoft.com/office/officeart/2018/2/layout/IconVerticalSolidList"/>
    <dgm:cxn modelId="{E33AC2CF-37B0-44EE-87A9-1FAAC8A87B37}" type="presParOf" srcId="{AFC474B9-876C-4BD5-BB25-1ACF0272AE01}" destId="{8BE71A60-5BFE-44D5-8800-5B142A85E7D9}" srcOrd="1" destOrd="0" presId="urn:microsoft.com/office/officeart/2018/2/layout/IconVerticalSolidList"/>
    <dgm:cxn modelId="{18E4BC02-AAF2-40B5-A565-14CAB3EF86AB}" type="presParOf" srcId="{AFC474B9-876C-4BD5-BB25-1ACF0272AE01}" destId="{49C2F692-3FCD-4CB3-A506-47B974BE1FBC}" srcOrd="2" destOrd="0" presId="urn:microsoft.com/office/officeart/2018/2/layout/IconVerticalSolidList"/>
    <dgm:cxn modelId="{8198005F-7238-42D2-A7AC-CC2A1CEF4905}" type="presParOf" srcId="{AFC474B9-876C-4BD5-BB25-1ACF0272AE01}" destId="{751F2FB0-68F3-4F86-AB22-6C2B7509B8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A296D5-E61E-46EE-AD68-7D799E1B69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339270-1743-45FA-B03B-499D57CEA5E5}">
      <dgm:prSet/>
      <dgm:spPr/>
      <dgm:t>
        <a:bodyPr/>
        <a:lstStyle/>
        <a:p>
          <a:r>
            <a:rPr lang="pt-BR"/>
            <a:t>Redução de custos</a:t>
          </a:r>
          <a:endParaRPr lang="en-US"/>
        </a:p>
      </dgm:t>
    </dgm:pt>
    <dgm:pt modelId="{AA92F74C-030F-454F-B857-89A3CCA83FA1}" type="parTrans" cxnId="{90B947B5-1357-4502-A8BA-7B57F547DE91}">
      <dgm:prSet/>
      <dgm:spPr/>
      <dgm:t>
        <a:bodyPr/>
        <a:lstStyle/>
        <a:p>
          <a:endParaRPr lang="en-US"/>
        </a:p>
      </dgm:t>
    </dgm:pt>
    <dgm:pt modelId="{F7A77721-5F6B-4EEC-8C16-29263D6E19A8}" type="sibTrans" cxnId="{90B947B5-1357-4502-A8BA-7B57F547DE91}">
      <dgm:prSet/>
      <dgm:spPr/>
      <dgm:t>
        <a:bodyPr/>
        <a:lstStyle/>
        <a:p>
          <a:endParaRPr lang="en-US"/>
        </a:p>
      </dgm:t>
    </dgm:pt>
    <dgm:pt modelId="{AF38E0FE-B925-4049-97A7-AC16120EB0E8}">
      <dgm:prSet/>
      <dgm:spPr/>
      <dgm:t>
        <a:bodyPr/>
        <a:lstStyle/>
        <a:p>
          <a:r>
            <a:rPr lang="pt-BR" dirty="0"/>
            <a:t>Meta de 50% na redução total de custos de infra em até 2 meses</a:t>
          </a:r>
          <a:endParaRPr lang="en-US" dirty="0"/>
        </a:p>
      </dgm:t>
    </dgm:pt>
    <dgm:pt modelId="{E2E3940D-6599-468F-B69D-AB8771660C97}" type="parTrans" cxnId="{F99A7A9C-F247-4213-A1B8-71AF0CB44704}">
      <dgm:prSet/>
      <dgm:spPr/>
      <dgm:t>
        <a:bodyPr/>
        <a:lstStyle/>
        <a:p>
          <a:endParaRPr lang="en-US"/>
        </a:p>
      </dgm:t>
    </dgm:pt>
    <dgm:pt modelId="{AFDAF68F-4BBE-473F-A179-CF927DAC9C11}" type="sibTrans" cxnId="{F99A7A9C-F247-4213-A1B8-71AF0CB44704}">
      <dgm:prSet/>
      <dgm:spPr/>
      <dgm:t>
        <a:bodyPr/>
        <a:lstStyle/>
        <a:p>
          <a:endParaRPr lang="en-US"/>
        </a:p>
      </dgm:t>
    </dgm:pt>
    <dgm:pt modelId="{31BDD6BB-CC4D-414A-B2C8-50793A989A85}">
      <dgm:prSet/>
      <dgm:spPr/>
      <dgm:t>
        <a:bodyPr/>
        <a:lstStyle/>
        <a:p>
          <a:r>
            <a:rPr lang="pt-BR"/>
            <a:t>Performance</a:t>
          </a:r>
          <a:endParaRPr lang="en-US"/>
        </a:p>
      </dgm:t>
    </dgm:pt>
    <dgm:pt modelId="{5196E0FA-5F0E-4007-84FE-E25A954A694B}" type="parTrans" cxnId="{3F465A9D-30F4-45F0-8C4F-AD7FFB909C70}">
      <dgm:prSet/>
      <dgm:spPr/>
      <dgm:t>
        <a:bodyPr/>
        <a:lstStyle/>
        <a:p>
          <a:endParaRPr lang="en-US"/>
        </a:p>
      </dgm:t>
    </dgm:pt>
    <dgm:pt modelId="{26E33A18-95C0-4967-B470-EF16BE5CE3D2}" type="sibTrans" cxnId="{3F465A9D-30F4-45F0-8C4F-AD7FFB909C70}">
      <dgm:prSet/>
      <dgm:spPr/>
      <dgm:t>
        <a:bodyPr/>
        <a:lstStyle/>
        <a:p>
          <a:endParaRPr lang="en-US"/>
        </a:p>
      </dgm:t>
    </dgm:pt>
    <dgm:pt modelId="{553297FE-2DF9-4101-BE0D-43E379A99C92}">
      <dgm:prSet/>
      <dgm:spPr/>
      <dgm:t>
        <a:bodyPr/>
        <a:lstStyle/>
        <a:p>
          <a:r>
            <a:rPr lang="pt-BR" dirty="0"/>
            <a:t>Estabilização ou melhoria na performance</a:t>
          </a:r>
          <a:endParaRPr lang="en-US" dirty="0"/>
        </a:p>
      </dgm:t>
    </dgm:pt>
    <dgm:pt modelId="{2D32E899-9E8C-49E1-B63C-6A06B001FA61}" type="parTrans" cxnId="{EAA17FC3-4D06-4532-A28C-E33A3F4761D2}">
      <dgm:prSet/>
      <dgm:spPr/>
      <dgm:t>
        <a:bodyPr/>
        <a:lstStyle/>
        <a:p>
          <a:endParaRPr lang="en-US"/>
        </a:p>
      </dgm:t>
    </dgm:pt>
    <dgm:pt modelId="{EE544005-87D8-4294-8607-8AA0034664AB}" type="sibTrans" cxnId="{EAA17FC3-4D06-4532-A28C-E33A3F4761D2}">
      <dgm:prSet/>
      <dgm:spPr/>
      <dgm:t>
        <a:bodyPr/>
        <a:lstStyle/>
        <a:p>
          <a:endParaRPr lang="en-US"/>
        </a:p>
      </dgm:t>
    </dgm:pt>
    <dgm:pt modelId="{CEC28963-6A1C-4B9F-AFCB-B96A5C1E8BFA}">
      <dgm:prSet/>
      <dgm:spPr/>
      <dgm:t>
        <a:bodyPr/>
        <a:lstStyle/>
        <a:p>
          <a:r>
            <a:rPr lang="pt-BR"/>
            <a:t>Governança</a:t>
          </a:r>
          <a:endParaRPr lang="en-US"/>
        </a:p>
      </dgm:t>
    </dgm:pt>
    <dgm:pt modelId="{E0E6C6FE-74D5-45A7-98FC-EE711612A50B}" type="parTrans" cxnId="{D99BDC9A-F02A-4110-A5FA-642F9603F867}">
      <dgm:prSet/>
      <dgm:spPr/>
      <dgm:t>
        <a:bodyPr/>
        <a:lstStyle/>
        <a:p>
          <a:endParaRPr lang="en-US"/>
        </a:p>
      </dgm:t>
    </dgm:pt>
    <dgm:pt modelId="{7C75BF3A-28E0-4277-9471-F7D3A1073705}" type="sibTrans" cxnId="{D99BDC9A-F02A-4110-A5FA-642F9603F867}">
      <dgm:prSet/>
      <dgm:spPr/>
      <dgm:t>
        <a:bodyPr/>
        <a:lstStyle/>
        <a:p>
          <a:endParaRPr lang="en-US"/>
        </a:p>
      </dgm:t>
    </dgm:pt>
    <dgm:pt modelId="{72ADAC53-C697-4ED3-91EA-CE9D9DE4EC55}">
      <dgm:prSet/>
      <dgm:spPr/>
      <dgm:t>
        <a:bodyPr/>
        <a:lstStyle/>
        <a:p>
          <a:r>
            <a:rPr lang="pt-BR" dirty="0"/>
            <a:t>Controle REAL do que é gasto</a:t>
          </a:r>
          <a:endParaRPr lang="en-US" dirty="0"/>
        </a:p>
      </dgm:t>
    </dgm:pt>
    <dgm:pt modelId="{BD4A6150-8ACF-48F8-8A1E-4B5896AEDEB5}" type="parTrans" cxnId="{D2C500DC-AF47-4883-A1F0-79EBD43D035F}">
      <dgm:prSet/>
      <dgm:spPr/>
      <dgm:t>
        <a:bodyPr/>
        <a:lstStyle/>
        <a:p>
          <a:endParaRPr lang="en-US"/>
        </a:p>
      </dgm:t>
    </dgm:pt>
    <dgm:pt modelId="{B7DEB0C2-F338-44F0-A824-165CFC1807CA}" type="sibTrans" cxnId="{D2C500DC-AF47-4883-A1F0-79EBD43D035F}">
      <dgm:prSet/>
      <dgm:spPr/>
      <dgm:t>
        <a:bodyPr/>
        <a:lstStyle/>
        <a:p>
          <a:endParaRPr lang="en-US"/>
        </a:p>
      </dgm:t>
    </dgm:pt>
    <dgm:pt modelId="{35164D93-6AA0-4484-B33D-4DAF8540F66A}" type="pres">
      <dgm:prSet presAssocID="{A1A296D5-E61E-46EE-AD68-7D799E1B693C}" presName="root" presStyleCnt="0">
        <dgm:presLayoutVars>
          <dgm:dir/>
          <dgm:resizeHandles val="exact"/>
        </dgm:presLayoutVars>
      </dgm:prSet>
      <dgm:spPr/>
    </dgm:pt>
    <dgm:pt modelId="{028B66F0-2B3C-4E72-A2E4-D7AF4ACA8B35}" type="pres">
      <dgm:prSet presAssocID="{95339270-1743-45FA-B03B-499D57CEA5E5}" presName="compNode" presStyleCnt="0"/>
      <dgm:spPr/>
    </dgm:pt>
    <dgm:pt modelId="{2BCE60C1-EFB8-4E66-9CB6-056278862F01}" type="pres">
      <dgm:prSet presAssocID="{95339270-1743-45FA-B03B-499D57CEA5E5}" presName="bgRect" presStyleLbl="bgShp" presStyleIdx="0" presStyleCnt="3"/>
      <dgm:spPr/>
    </dgm:pt>
    <dgm:pt modelId="{4DC3CEF8-E1B5-46DB-84BF-B03021ECB9A1}" type="pres">
      <dgm:prSet presAssocID="{95339270-1743-45FA-B03B-499D57CEA5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1F04AFF-464D-46D2-9BAF-3E922DE138E5}" type="pres">
      <dgm:prSet presAssocID="{95339270-1743-45FA-B03B-499D57CEA5E5}" presName="spaceRect" presStyleCnt="0"/>
      <dgm:spPr/>
    </dgm:pt>
    <dgm:pt modelId="{16933BC5-8992-4585-A5D3-A09153B84B3F}" type="pres">
      <dgm:prSet presAssocID="{95339270-1743-45FA-B03B-499D57CEA5E5}" presName="parTx" presStyleLbl="revTx" presStyleIdx="0" presStyleCnt="6">
        <dgm:presLayoutVars>
          <dgm:chMax val="0"/>
          <dgm:chPref val="0"/>
        </dgm:presLayoutVars>
      </dgm:prSet>
      <dgm:spPr/>
    </dgm:pt>
    <dgm:pt modelId="{0745325A-F522-4BC1-9C12-0B5B8A3A1E3F}" type="pres">
      <dgm:prSet presAssocID="{95339270-1743-45FA-B03B-499D57CEA5E5}" presName="desTx" presStyleLbl="revTx" presStyleIdx="1" presStyleCnt="6" custScaleX="130119">
        <dgm:presLayoutVars/>
      </dgm:prSet>
      <dgm:spPr/>
    </dgm:pt>
    <dgm:pt modelId="{241FA93B-D5CE-46A2-BCF7-6CD4A5404A11}" type="pres">
      <dgm:prSet presAssocID="{F7A77721-5F6B-4EEC-8C16-29263D6E19A8}" presName="sibTrans" presStyleCnt="0"/>
      <dgm:spPr/>
    </dgm:pt>
    <dgm:pt modelId="{00CC7EAA-EAFB-46AE-BE4E-B60BC541AEAE}" type="pres">
      <dgm:prSet presAssocID="{31BDD6BB-CC4D-414A-B2C8-50793A989A85}" presName="compNode" presStyleCnt="0"/>
      <dgm:spPr/>
    </dgm:pt>
    <dgm:pt modelId="{1EC8C593-C843-40B7-ACFB-3031395AF375}" type="pres">
      <dgm:prSet presAssocID="{31BDD6BB-CC4D-414A-B2C8-50793A989A85}" presName="bgRect" presStyleLbl="bgShp" presStyleIdx="1" presStyleCnt="3"/>
      <dgm:spPr/>
    </dgm:pt>
    <dgm:pt modelId="{A8F8CDF6-F989-4CD9-86C7-67D49892C76F}" type="pres">
      <dgm:prSet presAssocID="{31BDD6BB-CC4D-414A-B2C8-50793A989A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8E3CDE92-E81A-44DB-8DB7-55D189C7AAA7}" type="pres">
      <dgm:prSet presAssocID="{31BDD6BB-CC4D-414A-B2C8-50793A989A85}" presName="spaceRect" presStyleCnt="0"/>
      <dgm:spPr/>
    </dgm:pt>
    <dgm:pt modelId="{75622BA5-7D00-45A3-AC80-CDDE609CB59A}" type="pres">
      <dgm:prSet presAssocID="{31BDD6BB-CC4D-414A-B2C8-50793A989A85}" presName="parTx" presStyleLbl="revTx" presStyleIdx="2" presStyleCnt="6">
        <dgm:presLayoutVars>
          <dgm:chMax val="0"/>
          <dgm:chPref val="0"/>
        </dgm:presLayoutVars>
      </dgm:prSet>
      <dgm:spPr/>
    </dgm:pt>
    <dgm:pt modelId="{7239C6EC-596B-4A1B-82AC-FAAB9413B291}" type="pres">
      <dgm:prSet presAssocID="{31BDD6BB-CC4D-414A-B2C8-50793A989A85}" presName="desTx" presStyleLbl="revTx" presStyleIdx="3" presStyleCnt="6" custScaleX="123752">
        <dgm:presLayoutVars/>
      </dgm:prSet>
      <dgm:spPr/>
    </dgm:pt>
    <dgm:pt modelId="{3F05436A-B9F4-431F-8624-8E860BE3D8F4}" type="pres">
      <dgm:prSet presAssocID="{26E33A18-95C0-4967-B470-EF16BE5CE3D2}" presName="sibTrans" presStyleCnt="0"/>
      <dgm:spPr/>
    </dgm:pt>
    <dgm:pt modelId="{0BEB98EC-A582-4EFC-BB28-DF821B42915B}" type="pres">
      <dgm:prSet presAssocID="{CEC28963-6A1C-4B9F-AFCB-B96A5C1E8BFA}" presName="compNode" presStyleCnt="0"/>
      <dgm:spPr/>
    </dgm:pt>
    <dgm:pt modelId="{B9D9E0FC-4EEF-4C1F-9459-568784F9B3D8}" type="pres">
      <dgm:prSet presAssocID="{CEC28963-6A1C-4B9F-AFCB-B96A5C1E8BFA}" presName="bgRect" presStyleLbl="bgShp" presStyleIdx="2" presStyleCnt="3"/>
      <dgm:spPr/>
    </dgm:pt>
    <dgm:pt modelId="{8FBCD45C-1301-4264-860A-BBF98A1EDB5C}" type="pres">
      <dgm:prSet presAssocID="{CEC28963-6A1C-4B9F-AFCB-B96A5C1E8B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B21DF048-A8CD-451F-AB67-3189E3125C75}" type="pres">
      <dgm:prSet presAssocID="{CEC28963-6A1C-4B9F-AFCB-B96A5C1E8BFA}" presName="spaceRect" presStyleCnt="0"/>
      <dgm:spPr/>
    </dgm:pt>
    <dgm:pt modelId="{12F48BE9-65B3-4E74-8DA4-7FA4F68B2B1D}" type="pres">
      <dgm:prSet presAssocID="{CEC28963-6A1C-4B9F-AFCB-B96A5C1E8BFA}" presName="parTx" presStyleLbl="revTx" presStyleIdx="4" presStyleCnt="6">
        <dgm:presLayoutVars>
          <dgm:chMax val="0"/>
          <dgm:chPref val="0"/>
        </dgm:presLayoutVars>
      </dgm:prSet>
      <dgm:spPr/>
    </dgm:pt>
    <dgm:pt modelId="{1F76B61A-6D93-4F31-B1F0-7D11DC05DC6C}" type="pres">
      <dgm:prSet presAssocID="{CEC28963-6A1C-4B9F-AFCB-B96A5C1E8BFA}" presName="desTx" presStyleLbl="revTx" presStyleIdx="5" presStyleCnt="6" custScaleX="139375">
        <dgm:presLayoutVars/>
      </dgm:prSet>
      <dgm:spPr/>
    </dgm:pt>
  </dgm:ptLst>
  <dgm:cxnLst>
    <dgm:cxn modelId="{4923A812-196D-40FB-AFD8-5DF655CBE1C3}" type="presOf" srcId="{A1A296D5-E61E-46EE-AD68-7D799E1B693C}" destId="{35164D93-6AA0-4484-B33D-4DAF8540F66A}" srcOrd="0" destOrd="0" presId="urn:microsoft.com/office/officeart/2018/2/layout/IconVerticalSolidList"/>
    <dgm:cxn modelId="{0FF46872-B59A-4D3A-A191-41BBF430CD30}" type="presOf" srcId="{553297FE-2DF9-4101-BE0D-43E379A99C92}" destId="{7239C6EC-596B-4A1B-82AC-FAAB9413B291}" srcOrd="0" destOrd="0" presId="urn:microsoft.com/office/officeart/2018/2/layout/IconVerticalSolidList"/>
    <dgm:cxn modelId="{AF023486-926E-4BD0-A692-CCC7BCC7A9AC}" type="presOf" srcId="{CEC28963-6A1C-4B9F-AFCB-B96A5C1E8BFA}" destId="{12F48BE9-65B3-4E74-8DA4-7FA4F68B2B1D}" srcOrd="0" destOrd="0" presId="urn:microsoft.com/office/officeart/2018/2/layout/IconVerticalSolidList"/>
    <dgm:cxn modelId="{A2D83799-B49A-4CCF-AC80-87ED45CAEA49}" type="presOf" srcId="{95339270-1743-45FA-B03B-499D57CEA5E5}" destId="{16933BC5-8992-4585-A5D3-A09153B84B3F}" srcOrd="0" destOrd="0" presId="urn:microsoft.com/office/officeart/2018/2/layout/IconVerticalSolidList"/>
    <dgm:cxn modelId="{D99BDC9A-F02A-4110-A5FA-642F9603F867}" srcId="{A1A296D5-E61E-46EE-AD68-7D799E1B693C}" destId="{CEC28963-6A1C-4B9F-AFCB-B96A5C1E8BFA}" srcOrd="2" destOrd="0" parTransId="{E0E6C6FE-74D5-45A7-98FC-EE711612A50B}" sibTransId="{7C75BF3A-28E0-4277-9471-F7D3A1073705}"/>
    <dgm:cxn modelId="{F99A7A9C-F247-4213-A1B8-71AF0CB44704}" srcId="{95339270-1743-45FA-B03B-499D57CEA5E5}" destId="{AF38E0FE-B925-4049-97A7-AC16120EB0E8}" srcOrd="0" destOrd="0" parTransId="{E2E3940D-6599-468F-B69D-AB8771660C97}" sibTransId="{AFDAF68F-4BBE-473F-A179-CF927DAC9C11}"/>
    <dgm:cxn modelId="{3F465A9D-30F4-45F0-8C4F-AD7FFB909C70}" srcId="{A1A296D5-E61E-46EE-AD68-7D799E1B693C}" destId="{31BDD6BB-CC4D-414A-B2C8-50793A989A85}" srcOrd="1" destOrd="0" parTransId="{5196E0FA-5F0E-4007-84FE-E25A954A694B}" sibTransId="{26E33A18-95C0-4967-B470-EF16BE5CE3D2}"/>
    <dgm:cxn modelId="{46DE02A5-ECBC-4B2F-B41C-CF853E33BC29}" type="presOf" srcId="{AF38E0FE-B925-4049-97A7-AC16120EB0E8}" destId="{0745325A-F522-4BC1-9C12-0B5B8A3A1E3F}" srcOrd="0" destOrd="0" presId="urn:microsoft.com/office/officeart/2018/2/layout/IconVerticalSolidList"/>
    <dgm:cxn modelId="{90B947B5-1357-4502-A8BA-7B57F547DE91}" srcId="{A1A296D5-E61E-46EE-AD68-7D799E1B693C}" destId="{95339270-1743-45FA-B03B-499D57CEA5E5}" srcOrd="0" destOrd="0" parTransId="{AA92F74C-030F-454F-B857-89A3CCA83FA1}" sibTransId="{F7A77721-5F6B-4EEC-8C16-29263D6E19A8}"/>
    <dgm:cxn modelId="{EAA17FC3-4D06-4532-A28C-E33A3F4761D2}" srcId="{31BDD6BB-CC4D-414A-B2C8-50793A989A85}" destId="{553297FE-2DF9-4101-BE0D-43E379A99C92}" srcOrd="0" destOrd="0" parTransId="{2D32E899-9E8C-49E1-B63C-6A06B001FA61}" sibTransId="{EE544005-87D8-4294-8607-8AA0034664AB}"/>
    <dgm:cxn modelId="{D2C500DC-AF47-4883-A1F0-79EBD43D035F}" srcId="{CEC28963-6A1C-4B9F-AFCB-B96A5C1E8BFA}" destId="{72ADAC53-C697-4ED3-91EA-CE9D9DE4EC55}" srcOrd="0" destOrd="0" parTransId="{BD4A6150-8ACF-48F8-8A1E-4B5896AEDEB5}" sibTransId="{B7DEB0C2-F338-44F0-A824-165CFC1807CA}"/>
    <dgm:cxn modelId="{8F9105EB-4161-4F7E-8FA5-A9052C1C4847}" type="presOf" srcId="{31BDD6BB-CC4D-414A-B2C8-50793A989A85}" destId="{75622BA5-7D00-45A3-AC80-CDDE609CB59A}" srcOrd="0" destOrd="0" presId="urn:microsoft.com/office/officeart/2018/2/layout/IconVerticalSolidList"/>
    <dgm:cxn modelId="{278F20F2-A478-4A7A-9D8A-ACEF20F157C0}" type="presOf" srcId="{72ADAC53-C697-4ED3-91EA-CE9D9DE4EC55}" destId="{1F76B61A-6D93-4F31-B1F0-7D11DC05DC6C}" srcOrd="0" destOrd="0" presId="urn:microsoft.com/office/officeart/2018/2/layout/IconVerticalSolidList"/>
    <dgm:cxn modelId="{EA39B294-A8CE-46B1-8BD2-9801B6832949}" type="presParOf" srcId="{35164D93-6AA0-4484-B33D-4DAF8540F66A}" destId="{028B66F0-2B3C-4E72-A2E4-D7AF4ACA8B35}" srcOrd="0" destOrd="0" presId="urn:microsoft.com/office/officeart/2018/2/layout/IconVerticalSolidList"/>
    <dgm:cxn modelId="{7995D329-5EFC-46C1-8C00-22127B5CB724}" type="presParOf" srcId="{028B66F0-2B3C-4E72-A2E4-D7AF4ACA8B35}" destId="{2BCE60C1-EFB8-4E66-9CB6-056278862F01}" srcOrd="0" destOrd="0" presId="urn:microsoft.com/office/officeart/2018/2/layout/IconVerticalSolidList"/>
    <dgm:cxn modelId="{6CABAA92-2CB5-450B-AAC1-49F8DF28A7B5}" type="presParOf" srcId="{028B66F0-2B3C-4E72-A2E4-D7AF4ACA8B35}" destId="{4DC3CEF8-E1B5-46DB-84BF-B03021ECB9A1}" srcOrd="1" destOrd="0" presId="urn:microsoft.com/office/officeart/2018/2/layout/IconVerticalSolidList"/>
    <dgm:cxn modelId="{590060BB-17FB-4292-B2CE-BD6C78128F34}" type="presParOf" srcId="{028B66F0-2B3C-4E72-A2E4-D7AF4ACA8B35}" destId="{11F04AFF-464D-46D2-9BAF-3E922DE138E5}" srcOrd="2" destOrd="0" presId="urn:microsoft.com/office/officeart/2018/2/layout/IconVerticalSolidList"/>
    <dgm:cxn modelId="{694C451B-ED8E-4108-8498-548BF14F0987}" type="presParOf" srcId="{028B66F0-2B3C-4E72-A2E4-D7AF4ACA8B35}" destId="{16933BC5-8992-4585-A5D3-A09153B84B3F}" srcOrd="3" destOrd="0" presId="urn:microsoft.com/office/officeart/2018/2/layout/IconVerticalSolidList"/>
    <dgm:cxn modelId="{E4BEE38D-B29F-4C32-9A19-2B6A5EBF106F}" type="presParOf" srcId="{028B66F0-2B3C-4E72-A2E4-D7AF4ACA8B35}" destId="{0745325A-F522-4BC1-9C12-0B5B8A3A1E3F}" srcOrd="4" destOrd="0" presId="urn:microsoft.com/office/officeart/2018/2/layout/IconVerticalSolidList"/>
    <dgm:cxn modelId="{9EE3D239-DF33-4101-87C3-76266B00B4BF}" type="presParOf" srcId="{35164D93-6AA0-4484-B33D-4DAF8540F66A}" destId="{241FA93B-D5CE-46A2-BCF7-6CD4A5404A11}" srcOrd="1" destOrd="0" presId="urn:microsoft.com/office/officeart/2018/2/layout/IconVerticalSolidList"/>
    <dgm:cxn modelId="{6A7791B8-A388-43BA-9691-92A42914D7EF}" type="presParOf" srcId="{35164D93-6AA0-4484-B33D-4DAF8540F66A}" destId="{00CC7EAA-EAFB-46AE-BE4E-B60BC541AEAE}" srcOrd="2" destOrd="0" presId="urn:microsoft.com/office/officeart/2018/2/layout/IconVerticalSolidList"/>
    <dgm:cxn modelId="{D57998A9-3534-4143-BBF7-7C816EFA5975}" type="presParOf" srcId="{00CC7EAA-EAFB-46AE-BE4E-B60BC541AEAE}" destId="{1EC8C593-C843-40B7-ACFB-3031395AF375}" srcOrd="0" destOrd="0" presId="urn:microsoft.com/office/officeart/2018/2/layout/IconVerticalSolidList"/>
    <dgm:cxn modelId="{1AE860A2-30FF-489E-8FA4-2BB42AD3FE3A}" type="presParOf" srcId="{00CC7EAA-EAFB-46AE-BE4E-B60BC541AEAE}" destId="{A8F8CDF6-F989-4CD9-86C7-67D49892C76F}" srcOrd="1" destOrd="0" presId="urn:microsoft.com/office/officeart/2018/2/layout/IconVerticalSolidList"/>
    <dgm:cxn modelId="{A4B6DC9A-595A-46FC-A895-68FB54A5F714}" type="presParOf" srcId="{00CC7EAA-EAFB-46AE-BE4E-B60BC541AEAE}" destId="{8E3CDE92-E81A-44DB-8DB7-55D189C7AAA7}" srcOrd="2" destOrd="0" presId="urn:microsoft.com/office/officeart/2018/2/layout/IconVerticalSolidList"/>
    <dgm:cxn modelId="{5BA6FDAE-BE10-4AC7-BD37-D849F898672A}" type="presParOf" srcId="{00CC7EAA-EAFB-46AE-BE4E-B60BC541AEAE}" destId="{75622BA5-7D00-45A3-AC80-CDDE609CB59A}" srcOrd="3" destOrd="0" presId="urn:microsoft.com/office/officeart/2018/2/layout/IconVerticalSolidList"/>
    <dgm:cxn modelId="{7E8E86FC-589B-4E7F-9CF7-4ECCC4CA7D43}" type="presParOf" srcId="{00CC7EAA-EAFB-46AE-BE4E-B60BC541AEAE}" destId="{7239C6EC-596B-4A1B-82AC-FAAB9413B291}" srcOrd="4" destOrd="0" presId="urn:microsoft.com/office/officeart/2018/2/layout/IconVerticalSolidList"/>
    <dgm:cxn modelId="{AE07D8F1-32CC-421A-91A2-AD5EC217D231}" type="presParOf" srcId="{35164D93-6AA0-4484-B33D-4DAF8540F66A}" destId="{3F05436A-B9F4-431F-8624-8E860BE3D8F4}" srcOrd="3" destOrd="0" presId="urn:microsoft.com/office/officeart/2018/2/layout/IconVerticalSolidList"/>
    <dgm:cxn modelId="{0137E56B-CCAF-43BA-957D-FB83A9D28B6E}" type="presParOf" srcId="{35164D93-6AA0-4484-B33D-4DAF8540F66A}" destId="{0BEB98EC-A582-4EFC-BB28-DF821B42915B}" srcOrd="4" destOrd="0" presId="urn:microsoft.com/office/officeart/2018/2/layout/IconVerticalSolidList"/>
    <dgm:cxn modelId="{B3C3B032-ECD5-4CC2-B867-F5BAF5BF61ED}" type="presParOf" srcId="{0BEB98EC-A582-4EFC-BB28-DF821B42915B}" destId="{B9D9E0FC-4EEF-4C1F-9459-568784F9B3D8}" srcOrd="0" destOrd="0" presId="urn:microsoft.com/office/officeart/2018/2/layout/IconVerticalSolidList"/>
    <dgm:cxn modelId="{355D52B1-FDAF-49A9-BCC3-CE8F63B27387}" type="presParOf" srcId="{0BEB98EC-A582-4EFC-BB28-DF821B42915B}" destId="{8FBCD45C-1301-4264-860A-BBF98A1EDB5C}" srcOrd="1" destOrd="0" presId="urn:microsoft.com/office/officeart/2018/2/layout/IconVerticalSolidList"/>
    <dgm:cxn modelId="{A90EA7F2-EE2F-4ECC-B4D3-C17DA675AEFA}" type="presParOf" srcId="{0BEB98EC-A582-4EFC-BB28-DF821B42915B}" destId="{B21DF048-A8CD-451F-AB67-3189E3125C75}" srcOrd="2" destOrd="0" presId="urn:microsoft.com/office/officeart/2018/2/layout/IconVerticalSolidList"/>
    <dgm:cxn modelId="{62534D97-5B88-43AE-9BF0-CBF3B65D92C1}" type="presParOf" srcId="{0BEB98EC-A582-4EFC-BB28-DF821B42915B}" destId="{12F48BE9-65B3-4E74-8DA4-7FA4F68B2B1D}" srcOrd="3" destOrd="0" presId="urn:microsoft.com/office/officeart/2018/2/layout/IconVerticalSolidList"/>
    <dgm:cxn modelId="{2C7373C8-9CEF-4854-A06E-6A1B122AB536}" type="presParOf" srcId="{0BEB98EC-A582-4EFC-BB28-DF821B42915B}" destId="{1F76B61A-6D93-4F31-B1F0-7D11DC05DC6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E74D3-92A0-4908-9A74-D4CCEB6F31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A117EF-CAC5-4C66-BCBB-6BFB8DDF5C8D}">
      <dgm:prSet/>
      <dgm:spPr/>
      <dgm:t>
        <a:bodyPr/>
        <a:lstStyle/>
        <a:p>
          <a:r>
            <a:rPr lang="en-US"/>
            <a:t>Custo Bruto Total: R$ 17.258,90</a:t>
          </a:r>
        </a:p>
      </dgm:t>
    </dgm:pt>
    <dgm:pt modelId="{0E0B1160-61BE-4AEF-9E9C-2969D602D5E4}" type="parTrans" cxnId="{DDD11068-E6B3-48AE-B606-5FA78AF6C14B}">
      <dgm:prSet/>
      <dgm:spPr/>
      <dgm:t>
        <a:bodyPr/>
        <a:lstStyle/>
        <a:p>
          <a:endParaRPr lang="en-US"/>
        </a:p>
      </dgm:t>
    </dgm:pt>
    <dgm:pt modelId="{E320B093-C470-4AFA-855D-6258F4E44011}" type="sibTrans" cxnId="{DDD11068-E6B3-48AE-B606-5FA78AF6C14B}">
      <dgm:prSet/>
      <dgm:spPr/>
      <dgm:t>
        <a:bodyPr/>
        <a:lstStyle/>
        <a:p>
          <a:endParaRPr lang="en-US"/>
        </a:p>
      </dgm:t>
    </dgm:pt>
    <dgm:pt modelId="{4485A43C-E570-4589-8EB1-2350C1961061}">
      <dgm:prSet/>
      <dgm:spPr/>
      <dgm:t>
        <a:bodyPr/>
        <a:lstStyle/>
        <a:p>
          <a:r>
            <a:rPr lang="en-US"/>
            <a:t>Créditos Aplicados: R$ 3.508,07</a:t>
          </a:r>
        </a:p>
      </dgm:t>
    </dgm:pt>
    <dgm:pt modelId="{38301959-5111-4F99-8B95-34A98F26DFD0}" type="parTrans" cxnId="{68CC3446-2EC8-4ABA-82E6-0B12F322D073}">
      <dgm:prSet/>
      <dgm:spPr/>
      <dgm:t>
        <a:bodyPr/>
        <a:lstStyle/>
        <a:p>
          <a:endParaRPr lang="en-US"/>
        </a:p>
      </dgm:t>
    </dgm:pt>
    <dgm:pt modelId="{D4BDB176-2990-477A-9087-B5813B32A1AB}" type="sibTrans" cxnId="{68CC3446-2EC8-4ABA-82E6-0B12F322D073}">
      <dgm:prSet/>
      <dgm:spPr/>
      <dgm:t>
        <a:bodyPr/>
        <a:lstStyle/>
        <a:p>
          <a:endParaRPr lang="en-US"/>
        </a:p>
      </dgm:t>
    </dgm:pt>
    <dgm:pt modelId="{E8B52D9E-7BCB-4B3F-A810-60ACA336FC11}">
      <dgm:prSet/>
      <dgm:spPr/>
      <dgm:t>
        <a:bodyPr/>
        <a:lstStyle/>
        <a:p>
          <a:r>
            <a:rPr lang="en-US"/>
            <a:t>Custo Líquido Total: R$ 13.750,83</a:t>
          </a:r>
        </a:p>
      </dgm:t>
    </dgm:pt>
    <dgm:pt modelId="{0353BBB8-9D15-4F50-8989-334CB4B3FB4D}" type="parTrans" cxnId="{415B7BD7-C11A-416B-974D-5B16C754E190}">
      <dgm:prSet/>
      <dgm:spPr/>
      <dgm:t>
        <a:bodyPr/>
        <a:lstStyle/>
        <a:p>
          <a:endParaRPr lang="en-US"/>
        </a:p>
      </dgm:t>
    </dgm:pt>
    <dgm:pt modelId="{20F3D5E4-97CF-4628-9C41-2B47373AEB8B}" type="sibTrans" cxnId="{415B7BD7-C11A-416B-974D-5B16C754E190}">
      <dgm:prSet/>
      <dgm:spPr/>
      <dgm:t>
        <a:bodyPr/>
        <a:lstStyle/>
        <a:p>
          <a:endParaRPr lang="en-US"/>
        </a:p>
      </dgm:t>
    </dgm:pt>
    <dgm:pt modelId="{3EC504BF-1435-4AB3-8C3D-09778B477478}">
      <dgm:prSet/>
      <dgm:spPr/>
      <dgm:t>
        <a:bodyPr/>
        <a:lstStyle/>
        <a:p>
          <a:r>
            <a:rPr lang="en-US"/>
            <a:t>Maior custo: rapidpro (66% do total)</a:t>
          </a:r>
        </a:p>
      </dgm:t>
    </dgm:pt>
    <dgm:pt modelId="{117D606B-F8D4-40E2-8192-FB65F58C9AB5}" type="parTrans" cxnId="{06B21804-D859-4F84-9868-98DAB1775189}">
      <dgm:prSet/>
      <dgm:spPr/>
      <dgm:t>
        <a:bodyPr/>
        <a:lstStyle/>
        <a:p>
          <a:endParaRPr lang="en-US"/>
        </a:p>
      </dgm:t>
    </dgm:pt>
    <dgm:pt modelId="{54994B4F-EFCF-41CB-A339-A0D9C414A458}" type="sibTrans" cxnId="{06B21804-D859-4F84-9868-98DAB1775189}">
      <dgm:prSet/>
      <dgm:spPr/>
      <dgm:t>
        <a:bodyPr/>
        <a:lstStyle/>
        <a:p>
          <a:endParaRPr lang="en-US"/>
        </a:p>
      </dgm:t>
    </dgm:pt>
    <dgm:pt modelId="{61A7B1A7-C51D-41AC-BE21-0E1D25687E9C}" type="pres">
      <dgm:prSet presAssocID="{02CE74D3-92A0-4908-9A74-D4CCEB6F318A}" presName="root" presStyleCnt="0">
        <dgm:presLayoutVars>
          <dgm:dir/>
          <dgm:resizeHandles val="exact"/>
        </dgm:presLayoutVars>
      </dgm:prSet>
      <dgm:spPr/>
    </dgm:pt>
    <dgm:pt modelId="{CF4E0386-25D1-4F80-8CE8-FD5F0F0355B7}" type="pres">
      <dgm:prSet presAssocID="{48A117EF-CAC5-4C66-BCBB-6BFB8DDF5C8D}" presName="compNode" presStyleCnt="0"/>
      <dgm:spPr/>
    </dgm:pt>
    <dgm:pt modelId="{8188826A-1410-4C4A-83BD-0DD367B0DB1E}" type="pres">
      <dgm:prSet presAssocID="{48A117EF-CAC5-4C66-BCBB-6BFB8DDF5C8D}" presName="bgRect" presStyleLbl="bgShp" presStyleIdx="0" presStyleCnt="4"/>
      <dgm:spPr/>
    </dgm:pt>
    <dgm:pt modelId="{7FDE2517-2195-45F5-8063-D853DDC9E2B1}" type="pres">
      <dgm:prSet presAssocID="{48A117EF-CAC5-4C66-BCBB-6BFB8DDF5C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edas"/>
        </a:ext>
      </dgm:extLst>
    </dgm:pt>
    <dgm:pt modelId="{E34EE723-BCD7-4F98-9C92-B13AB581FC3A}" type="pres">
      <dgm:prSet presAssocID="{48A117EF-CAC5-4C66-BCBB-6BFB8DDF5C8D}" presName="spaceRect" presStyleCnt="0"/>
      <dgm:spPr/>
    </dgm:pt>
    <dgm:pt modelId="{344BAAE9-CB17-4215-9224-A4D4943D8D6F}" type="pres">
      <dgm:prSet presAssocID="{48A117EF-CAC5-4C66-BCBB-6BFB8DDF5C8D}" presName="parTx" presStyleLbl="revTx" presStyleIdx="0" presStyleCnt="4">
        <dgm:presLayoutVars>
          <dgm:chMax val="0"/>
          <dgm:chPref val="0"/>
        </dgm:presLayoutVars>
      </dgm:prSet>
      <dgm:spPr/>
    </dgm:pt>
    <dgm:pt modelId="{C9861701-3877-4649-B4EB-D77B92E7AEAD}" type="pres">
      <dgm:prSet presAssocID="{E320B093-C470-4AFA-855D-6258F4E44011}" presName="sibTrans" presStyleCnt="0"/>
      <dgm:spPr/>
    </dgm:pt>
    <dgm:pt modelId="{8C74DC5C-25DA-4664-B00F-5282F32DE401}" type="pres">
      <dgm:prSet presAssocID="{4485A43C-E570-4589-8EB1-2350C1961061}" presName="compNode" presStyleCnt="0"/>
      <dgm:spPr/>
    </dgm:pt>
    <dgm:pt modelId="{2CD97BA2-B180-4908-9AD3-58B0F02FFCBD}" type="pres">
      <dgm:prSet presAssocID="{4485A43C-E570-4589-8EB1-2350C1961061}" presName="bgRect" presStyleLbl="bgShp" presStyleIdx="1" presStyleCnt="4"/>
      <dgm:spPr/>
    </dgm:pt>
    <dgm:pt modelId="{86BF40BC-D997-4518-A63B-9DE862F5AD0E}" type="pres">
      <dgm:prSet presAssocID="{4485A43C-E570-4589-8EB1-2350C19610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A5B466E3-70AE-40DA-8608-94DBC477FC49}" type="pres">
      <dgm:prSet presAssocID="{4485A43C-E570-4589-8EB1-2350C1961061}" presName="spaceRect" presStyleCnt="0"/>
      <dgm:spPr/>
    </dgm:pt>
    <dgm:pt modelId="{625E4607-FD15-4FC9-8316-3806C2046A5E}" type="pres">
      <dgm:prSet presAssocID="{4485A43C-E570-4589-8EB1-2350C1961061}" presName="parTx" presStyleLbl="revTx" presStyleIdx="1" presStyleCnt="4">
        <dgm:presLayoutVars>
          <dgm:chMax val="0"/>
          <dgm:chPref val="0"/>
        </dgm:presLayoutVars>
      </dgm:prSet>
      <dgm:spPr/>
    </dgm:pt>
    <dgm:pt modelId="{01C785DF-AC31-4F4B-BD1A-247F5D219877}" type="pres">
      <dgm:prSet presAssocID="{D4BDB176-2990-477A-9087-B5813B32A1AB}" presName="sibTrans" presStyleCnt="0"/>
      <dgm:spPr/>
    </dgm:pt>
    <dgm:pt modelId="{A47106AB-E2B7-4598-97B0-0BC0EACBE2C2}" type="pres">
      <dgm:prSet presAssocID="{E8B52D9E-7BCB-4B3F-A810-60ACA336FC11}" presName="compNode" presStyleCnt="0"/>
      <dgm:spPr/>
    </dgm:pt>
    <dgm:pt modelId="{C813DF27-AA47-42B9-8F41-31D4429B5764}" type="pres">
      <dgm:prSet presAssocID="{E8B52D9E-7BCB-4B3F-A810-60ACA336FC11}" presName="bgRect" presStyleLbl="bgShp" presStyleIdx="2" presStyleCnt="4"/>
      <dgm:spPr/>
    </dgm:pt>
    <dgm:pt modelId="{2E035E8C-53DA-47FF-9241-BA425C818CAE}" type="pres">
      <dgm:prSet presAssocID="{E8B52D9E-7BCB-4B3F-A810-60ACA336FC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F70DDAB2-BF86-4EDF-ABC8-C718680C6A4F}" type="pres">
      <dgm:prSet presAssocID="{E8B52D9E-7BCB-4B3F-A810-60ACA336FC11}" presName="spaceRect" presStyleCnt="0"/>
      <dgm:spPr/>
    </dgm:pt>
    <dgm:pt modelId="{BF11ACF8-756E-4294-92C3-6B092EACA6D7}" type="pres">
      <dgm:prSet presAssocID="{E8B52D9E-7BCB-4B3F-A810-60ACA336FC11}" presName="parTx" presStyleLbl="revTx" presStyleIdx="2" presStyleCnt="4">
        <dgm:presLayoutVars>
          <dgm:chMax val="0"/>
          <dgm:chPref val="0"/>
        </dgm:presLayoutVars>
      </dgm:prSet>
      <dgm:spPr/>
    </dgm:pt>
    <dgm:pt modelId="{A6C867DA-F1CD-4526-9F03-7E0E6A3FF35B}" type="pres">
      <dgm:prSet presAssocID="{20F3D5E4-97CF-4628-9C41-2B47373AEB8B}" presName="sibTrans" presStyleCnt="0"/>
      <dgm:spPr/>
    </dgm:pt>
    <dgm:pt modelId="{A08D210A-D202-4A3B-A39D-C50E788B6445}" type="pres">
      <dgm:prSet presAssocID="{3EC504BF-1435-4AB3-8C3D-09778B477478}" presName="compNode" presStyleCnt="0"/>
      <dgm:spPr/>
    </dgm:pt>
    <dgm:pt modelId="{CFE1D3C0-F059-4A84-974C-F7F11887142A}" type="pres">
      <dgm:prSet presAssocID="{3EC504BF-1435-4AB3-8C3D-09778B477478}" presName="bgRect" presStyleLbl="bgShp" presStyleIdx="3" presStyleCnt="4"/>
      <dgm:spPr/>
    </dgm:pt>
    <dgm:pt modelId="{78ABDAAF-EE3E-4528-ACE4-CBECA434B3C0}" type="pres">
      <dgm:prSet presAssocID="{3EC504BF-1435-4AB3-8C3D-09778B4774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ED28A996-CA4F-44FB-9221-424A7962DCDA}" type="pres">
      <dgm:prSet presAssocID="{3EC504BF-1435-4AB3-8C3D-09778B477478}" presName="spaceRect" presStyleCnt="0"/>
      <dgm:spPr/>
    </dgm:pt>
    <dgm:pt modelId="{F176538E-8BBE-4A55-A20C-B77B9016FDA5}" type="pres">
      <dgm:prSet presAssocID="{3EC504BF-1435-4AB3-8C3D-09778B4774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B21804-D859-4F84-9868-98DAB1775189}" srcId="{02CE74D3-92A0-4908-9A74-D4CCEB6F318A}" destId="{3EC504BF-1435-4AB3-8C3D-09778B477478}" srcOrd="3" destOrd="0" parTransId="{117D606B-F8D4-40E2-8192-FB65F58C9AB5}" sibTransId="{54994B4F-EFCF-41CB-A339-A0D9C414A458}"/>
    <dgm:cxn modelId="{68CC3446-2EC8-4ABA-82E6-0B12F322D073}" srcId="{02CE74D3-92A0-4908-9A74-D4CCEB6F318A}" destId="{4485A43C-E570-4589-8EB1-2350C1961061}" srcOrd="1" destOrd="0" parTransId="{38301959-5111-4F99-8B95-34A98F26DFD0}" sibTransId="{D4BDB176-2990-477A-9087-B5813B32A1AB}"/>
    <dgm:cxn modelId="{DDD11068-E6B3-48AE-B606-5FA78AF6C14B}" srcId="{02CE74D3-92A0-4908-9A74-D4CCEB6F318A}" destId="{48A117EF-CAC5-4C66-BCBB-6BFB8DDF5C8D}" srcOrd="0" destOrd="0" parTransId="{0E0B1160-61BE-4AEF-9E9C-2969D602D5E4}" sibTransId="{E320B093-C470-4AFA-855D-6258F4E44011}"/>
    <dgm:cxn modelId="{A0DE9774-95E4-4D3F-9D3A-ED9A0025D701}" type="presOf" srcId="{E8B52D9E-7BCB-4B3F-A810-60ACA336FC11}" destId="{BF11ACF8-756E-4294-92C3-6B092EACA6D7}" srcOrd="0" destOrd="0" presId="urn:microsoft.com/office/officeart/2018/2/layout/IconVerticalSolidList"/>
    <dgm:cxn modelId="{F44F7B90-EC7D-465C-9F31-478C771666B0}" type="presOf" srcId="{48A117EF-CAC5-4C66-BCBB-6BFB8DDF5C8D}" destId="{344BAAE9-CB17-4215-9224-A4D4943D8D6F}" srcOrd="0" destOrd="0" presId="urn:microsoft.com/office/officeart/2018/2/layout/IconVerticalSolidList"/>
    <dgm:cxn modelId="{BFEC7DAC-E95D-4457-9680-4A12CA728F89}" type="presOf" srcId="{4485A43C-E570-4589-8EB1-2350C1961061}" destId="{625E4607-FD15-4FC9-8316-3806C2046A5E}" srcOrd="0" destOrd="0" presId="urn:microsoft.com/office/officeart/2018/2/layout/IconVerticalSolidList"/>
    <dgm:cxn modelId="{415B7BD7-C11A-416B-974D-5B16C754E190}" srcId="{02CE74D3-92A0-4908-9A74-D4CCEB6F318A}" destId="{E8B52D9E-7BCB-4B3F-A810-60ACA336FC11}" srcOrd="2" destOrd="0" parTransId="{0353BBB8-9D15-4F50-8989-334CB4B3FB4D}" sibTransId="{20F3D5E4-97CF-4628-9C41-2B47373AEB8B}"/>
    <dgm:cxn modelId="{05D698E7-53F0-4D68-804C-EA1E85962FB8}" type="presOf" srcId="{3EC504BF-1435-4AB3-8C3D-09778B477478}" destId="{F176538E-8BBE-4A55-A20C-B77B9016FDA5}" srcOrd="0" destOrd="0" presId="urn:microsoft.com/office/officeart/2018/2/layout/IconVerticalSolidList"/>
    <dgm:cxn modelId="{BF28F0F4-10C6-43DF-9567-E534648B14AA}" type="presOf" srcId="{02CE74D3-92A0-4908-9A74-D4CCEB6F318A}" destId="{61A7B1A7-C51D-41AC-BE21-0E1D25687E9C}" srcOrd="0" destOrd="0" presId="urn:microsoft.com/office/officeart/2018/2/layout/IconVerticalSolidList"/>
    <dgm:cxn modelId="{EE1BB1E4-EE81-47DD-9C62-343826593C18}" type="presParOf" srcId="{61A7B1A7-C51D-41AC-BE21-0E1D25687E9C}" destId="{CF4E0386-25D1-4F80-8CE8-FD5F0F0355B7}" srcOrd="0" destOrd="0" presId="urn:microsoft.com/office/officeart/2018/2/layout/IconVerticalSolidList"/>
    <dgm:cxn modelId="{FB8B9E28-EEAA-40DF-B8B7-6FFC8169F253}" type="presParOf" srcId="{CF4E0386-25D1-4F80-8CE8-FD5F0F0355B7}" destId="{8188826A-1410-4C4A-83BD-0DD367B0DB1E}" srcOrd="0" destOrd="0" presId="urn:microsoft.com/office/officeart/2018/2/layout/IconVerticalSolidList"/>
    <dgm:cxn modelId="{A25F0722-92F1-4108-BE0D-131DEE7F3109}" type="presParOf" srcId="{CF4E0386-25D1-4F80-8CE8-FD5F0F0355B7}" destId="{7FDE2517-2195-45F5-8063-D853DDC9E2B1}" srcOrd="1" destOrd="0" presId="urn:microsoft.com/office/officeart/2018/2/layout/IconVerticalSolidList"/>
    <dgm:cxn modelId="{77FD75A1-04AC-43F9-A77E-C6CA9522865F}" type="presParOf" srcId="{CF4E0386-25D1-4F80-8CE8-FD5F0F0355B7}" destId="{E34EE723-BCD7-4F98-9C92-B13AB581FC3A}" srcOrd="2" destOrd="0" presId="urn:microsoft.com/office/officeart/2018/2/layout/IconVerticalSolidList"/>
    <dgm:cxn modelId="{B4346BA3-8F61-49EF-8F0B-95F3E69BF7D9}" type="presParOf" srcId="{CF4E0386-25D1-4F80-8CE8-FD5F0F0355B7}" destId="{344BAAE9-CB17-4215-9224-A4D4943D8D6F}" srcOrd="3" destOrd="0" presId="urn:microsoft.com/office/officeart/2018/2/layout/IconVerticalSolidList"/>
    <dgm:cxn modelId="{4C85125B-306F-4393-95CC-28DC21E71218}" type="presParOf" srcId="{61A7B1A7-C51D-41AC-BE21-0E1D25687E9C}" destId="{C9861701-3877-4649-B4EB-D77B92E7AEAD}" srcOrd="1" destOrd="0" presId="urn:microsoft.com/office/officeart/2018/2/layout/IconVerticalSolidList"/>
    <dgm:cxn modelId="{3CD0F914-5530-402F-8354-404C4F522727}" type="presParOf" srcId="{61A7B1A7-C51D-41AC-BE21-0E1D25687E9C}" destId="{8C74DC5C-25DA-4664-B00F-5282F32DE401}" srcOrd="2" destOrd="0" presId="urn:microsoft.com/office/officeart/2018/2/layout/IconVerticalSolidList"/>
    <dgm:cxn modelId="{99EAE929-FDCD-4D0B-8863-80EACC6C3684}" type="presParOf" srcId="{8C74DC5C-25DA-4664-B00F-5282F32DE401}" destId="{2CD97BA2-B180-4908-9AD3-58B0F02FFCBD}" srcOrd="0" destOrd="0" presId="urn:microsoft.com/office/officeart/2018/2/layout/IconVerticalSolidList"/>
    <dgm:cxn modelId="{C8AE8AE7-9C3C-4E18-98CB-EC0F306A30F7}" type="presParOf" srcId="{8C74DC5C-25DA-4664-B00F-5282F32DE401}" destId="{86BF40BC-D997-4518-A63B-9DE862F5AD0E}" srcOrd="1" destOrd="0" presId="urn:microsoft.com/office/officeart/2018/2/layout/IconVerticalSolidList"/>
    <dgm:cxn modelId="{81D8CF48-90A1-477E-9C5E-0384F6022F5D}" type="presParOf" srcId="{8C74DC5C-25DA-4664-B00F-5282F32DE401}" destId="{A5B466E3-70AE-40DA-8608-94DBC477FC49}" srcOrd="2" destOrd="0" presId="urn:microsoft.com/office/officeart/2018/2/layout/IconVerticalSolidList"/>
    <dgm:cxn modelId="{163A3E72-FEE0-4BFE-BB43-1891CA3E8B20}" type="presParOf" srcId="{8C74DC5C-25DA-4664-B00F-5282F32DE401}" destId="{625E4607-FD15-4FC9-8316-3806C2046A5E}" srcOrd="3" destOrd="0" presId="urn:microsoft.com/office/officeart/2018/2/layout/IconVerticalSolidList"/>
    <dgm:cxn modelId="{B4B9DF42-5D14-4A53-B5AF-79F1BB0ED924}" type="presParOf" srcId="{61A7B1A7-C51D-41AC-BE21-0E1D25687E9C}" destId="{01C785DF-AC31-4F4B-BD1A-247F5D219877}" srcOrd="3" destOrd="0" presId="urn:microsoft.com/office/officeart/2018/2/layout/IconVerticalSolidList"/>
    <dgm:cxn modelId="{11E3D834-6C8C-468D-B438-08912E5BD44C}" type="presParOf" srcId="{61A7B1A7-C51D-41AC-BE21-0E1D25687E9C}" destId="{A47106AB-E2B7-4598-97B0-0BC0EACBE2C2}" srcOrd="4" destOrd="0" presId="urn:microsoft.com/office/officeart/2018/2/layout/IconVerticalSolidList"/>
    <dgm:cxn modelId="{2B949499-8B4A-4773-BB09-316335BA125E}" type="presParOf" srcId="{A47106AB-E2B7-4598-97B0-0BC0EACBE2C2}" destId="{C813DF27-AA47-42B9-8F41-31D4429B5764}" srcOrd="0" destOrd="0" presId="urn:microsoft.com/office/officeart/2018/2/layout/IconVerticalSolidList"/>
    <dgm:cxn modelId="{7F7754DE-36F8-47D1-A2BA-CDB06ED68DDE}" type="presParOf" srcId="{A47106AB-E2B7-4598-97B0-0BC0EACBE2C2}" destId="{2E035E8C-53DA-47FF-9241-BA425C818CAE}" srcOrd="1" destOrd="0" presId="urn:microsoft.com/office/officeart/2018/2/layout/IconVerticalSolidList"/>
    <dgm:cxn modelId="{FFBC0E72-7A1F-4AAE-9B54-A061C7D87A67}" type="presParOf" srcId="{A47106AB-E2B7-4598-97B0-0BC0EACBE2C2}" destId="{F70DDAB2-BF86-4EDF-ABC8-C718680C6A4F}" srcOrd="2" destOrd="0" presId="urn:microsoft.com/office/officeart/2018/2/layout/IconVerticalSolidList"/>
    <dgm:cxn modelId="{822D8D74-CE71-4DD0-9BB7-B9E0D9251459}" type="presParOf" srcId="{A47106AB-E2B7-4598-97B0-0BC0EACBE2C2}" destId="{BF11ACF8-756E-4294-92C3-6B092EACA6D7}" srcOrd="3" destOrd="0" presId="urn:microsoft.com/office/officeart/2018/2/layout/IconVerticalSolidList"/>
    <dgm:cxn modelId="{C6452BE4-29F4-4B16-9D59-288F9D1A9689}" type="presParOf" srcId="{61A7B1A7-C51D-41AC-BE21-0E1D25687E9C}" destId="{A6C867DA-F1CD-4526-9F03-7E0E6A3FF35B}" srcOrd="5" destOrd="0" presId="urn:microsoft.com/office/officeart/2018/2/layout/IconVerticalSolidList"/>
    <dgm:cxn modelId="{3B6B41D7-240F-4FB3-95BC-693CDCAC70D6}" type="presParOf" srcId="{61A7B1A7-C51D-41AC-BE21-0E1D25687E9C}" destId="{A08D210A-D202-4A3B-A39D-C50E788B6445}" srcOrd="6" destOrd="0" presId="urn:microsoft.com/office/officeart/2018/2/layout/IconVerticalSolidList"/>
    <dgm:cxn modelId="{C2229B50-4CE7-4FB1-8A15-E87D75E18ABA}" type="presParOf" srcId="{A08D210A-D202-4A3B-A39D-C50E788B6445}" destId="{CFE1D3C0-F059-4A84-974C-F7F11887142A}" srcOrd="0" destOrd="0" presId="urn:microsoft.com/office/officeart/2018/2/layout/IconVerticalSolidList"/>
    <dgm:cxn modelId="{CA9C5C94-9E90-454D-A82D-1E078FEF1FB9}" type="presParOf" srcId="{A08D210A-D202-4A3B-A39D-C50E788B6445}" destId="{78ABDAAF-EE3E-4528-ACE4-CBECA434B3C0}" srcOrd="1" destOrd="0" presId="urn:microsoft.com/office/officeart/2018/2/layout/IconVerticalSolidList"/>
    <dgm:cxn modelId="{8DEE6FCC-64DE-41B1-9058-B361ADC186FD}" type="presParOf" srcId="{A08D210A-D202-4A3B-A39D-C50E788B6445}" destId="{ED28A996-CA4F-44FB-9221-424A7962DCDA}" srcOrd="2" destOrd="0" presId="urn:microsoft.com/office/officeart/2018/2/layout/IconVerticalSolidList"/>
    <dgm:cxn modelId="{2FBB16BF-E812-40E5-A74D-CC211D3150EC}" type="presParOf" srcId="{A08D210A-D202-4A3B-A39D-C50E788B6445}" destId="{F176538E-8BBE-4A55-A20C-B77B9016FD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4677D6-65E3-4844-A24B-2D4A268494F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9EF8CC-CE75-484D-B434-49866A2472D7}">
      <dgm:prSet/>
      <dgm:spPr/>
      <dgm:t>
        <a:bodyPr/>
        <a:lstStyle/>
        <a:p>
          <a:r>
            <a:rPr lang="en-US" dirty="0" err="1"/>
            <a:t>Rapidpro</a:t>
          </a:r>
          <a:endParaRPr lang="en-US" dirty="0"/>
        </a:p>
        <a:p>
          <a:r>
            <a:rPr lang="en-US" dirty="0"/>
            <a:t>R$ 8.998 (66,11%)</a:t>
          </a:r>
        </a:p>
      </dgm:t>
    </dgm:pt>
    <dgm:pt modelId="{C497BDE7-9C36-4231-ACAF-1AAB6CBAFE2E}" type="parTrans" cxnId="{E7077A42-6D91-47FA-A946-9391C59B1F37}">
      <dgm:prSet/>
      <dgm:spPr/>
      <dgm:t>
        <a:bodyPr/>
        <a:lstStyle/>
        <a:p>
          <a:endParaRPr lang="en-US"/>
        </a:p>
      </dgm:t>
    </dgm:pt>
    <dgm:pt modelId="{37C6AE86-E97E-44CE-BBA3-D975B3E68560}" type="sibTrans" cxnId="{E7077A42-6D91-47FA-A946-9391C59B1F37}">
      <dgm:prSet/>
      <dgm:spPr/>
      <dgm:t>
        <a:bodyPr/>
        <a:lstStyle/>
        <a:p>
          <a:endParaRPr lang="en-US"/>
        </a:p>
      </dgm:t>
    </dgm:pt>
    <dgm:pt modelId="{AC7EDAA7-980C-4A3A-8BBB-CDD25CD23CBD}">
      <dgm:prSet/>
      <dgm:spPr/>
      <dgm:t>
        <a:bodyPr/>
        <a:lstStyle/>
        <a:p>
          <a:r>
            <a:rPr lang="en-US" dirty="0"/>
            <a:t>Coltrane</a:t>
          </a:r>
        </a:p>
        <a:p>
          <a:r>
            <a:rPr lang="en-US" dirty="0"/>
            <a:t>R$ 2.057 (15,12%)</a:t>
          </a:r>
        </a:p>
      </dgm:t>
    </dgm:pt>
    <dgm:pt modelId="{A87166FB-CD3F-4C84-A502-E7381188C221}" type="parTrans" cxnId="{33E61E84-4FF5-47DA-B863-1857845061CC}">
      <dgm:prSet/>
      <dgm:spPr/>
      <dgm:t>
        <a:bodyPr/>
        <a:lstStyle/>
        <a:p>
          <a:endParaRPr lang="en-US"/>
        </a:p>
      </dgm:t>
    </dgm:pt>
    <dgm:pt modelId="{C16EAE40-73B1-42FC-A241-9D0EACEB214D}" type="sibTrans" cxnId="{33E61E84-4FF5-47DA-B863-1857845061CC}">
      <dgm:prSet/>
      <dgm:spPr/>
      <dgm:t>
        <a:bodyPr/>
        <a:lstStyle/>
        <a:p>
          <a:endParaRPr lang="en-US"/>
        </a:p>
      </dgm:t>
    </dgm:pt>
    <dgm:pt modelId="{A9FE7643-9E1C-47F0-8FEF-624592564758}">
      <dgm:prSet/>
      <dgm:spPr/>
      <dgm:t>
        <a:bodyPr/>
        <a:lstStyle/>
        <a:p>
          <a:r>
            <a:rPr lang="en-US" dirty="0"/>
            <a:t>Dashboards</a:t>
          </a:r>
        </a:p>
        <a:p>
          <a:r>
            <a:rPr lang="en-US" dirty="0"/>
            <a:t>R$ 2.650 (19,47%)</a:t>
          </a:r>
        </a:p>
      </dgm:t>
    </dgm:pt>
    <dgm:pt modelId="{AEB313DD-6F8C-4BD6-A15B-6983B489B7B5}" type="parTrans" cxnId="{856E63A7-3DF6-489E-AFD0-FE1810B28F97}">
      <dgm:prSet/>
      <dgm:spPr/>
      <dgm:t>
        <a:bodyPr/>
        <a:lstStyle/>
        <a:p>
          <a:endParaRPr lang="en-US"/>
        </a:p>
      </dgm:t>
    </dgm:pt>
    <dgm:pt modelId="{47195B6C-D54D-4958-A634-FABE3C2B6F37}" type="sibTrans" cxnId="{856E63A7-3DF6-489E-AFD0-FE1810B28F97}">
      <dgm:prSet/>
      <dgm:spPr/>
      <dgm:t>
        <a:bodyPr/>
        <a:lstStyle/>
        <a:p>
          <a:endParaRPr lang="en-US"/>
        </a:p>
      </dgm:t>
    </dgm:pt>
    <dgm:pt modelId="{F33413E5-B3C1-43F0-A0D7-9B783EDDE132}">
      <dgm:prSet/>
      <dgm:spPr/>
      <dgm:t>
        <a:bodyPr/>
        <a:lstStyle/>
        <a:p>
          <a:r>
            <a:rPr lang="en-US" dirty="0" err="1"/>
            <a:t>Datalake</a:t>
          </a:r>
          <a:endParaRPr lang="en-US" dirty="0"/>
        </a:p>
        <a:p>
          <a:r>
            <a:rPr lang="en-US" dirty="0"/>
            <a:t>R$ 32,22 (0,24%)</a:t>
          </a:r>
        </a:p>
      </dgm:t>
    </dgm:pt>
    <dgm:pt modelId="{B2A505B5-DC41-45EB-9165-16A64648D36B}" type="parTrans" cxnId="{7E888975-8485-440C-A796-461C2CE70B1D}">
      <dgm:prSet/>
      <dgm:spPr/>
      <dgm:t>
        <a:bodyPr/>
        <a:lstStyle/>
        <a:p>
          <a:endParaRPr lang="en-US"/>
        </a:p>
      </dgm:t>
    </dgm:pt>
    <dgm:pt modelId="{808C835B-036C-4F84-869F-69FECEA59BC2}" type="sibTrans" cxnId="{7E888975-8485-440C-A796-461C2CE70B1D}">
      <dgm:prSet/>
      <dgm:spPr/>
      <dgm:t>
        <a:bodyPr/>
        <a:lstStyle/>
        <a:p>
          <a:endParaRPr lang="en-US"/>
        </a:p>
      </dgm:t>
    </dgm:pt>
    <dgm:pt modelId="{52B690B9-C0E7-41F5-8D3E-3EB3C5352C24}">
      <dgm:prSet/>
      <dgm:spPr/>
      <dgm:t>
        <a:bodyPr/>
        <a:lstStyle/>
        <a:p>
          <a:r>
            <a:rPr lang="en-US" dirty="0"/>
            <a:t>Splitter</a:t>
          </a:r>
        </a:p>
        <a:p>
          <a:r>
            <a:rPr lang="en-US" dirty="0"/>
            <a:t>R$ 12,01 (0,09%)</a:t>
          </a:r>
        </a:p>
      </dgm:t>
    </dgm:pt>
    <dgm:pt modelId="{F2550818-5160-4087-8F20-3A5E9AE7993A}" type="parTrans" cxnId="{F8480F91-D153-40CA-8060-C685CD93A917}">
      <dgm:prSet/>
      <dgm:spPr/>
      <dgm:t>
        <a:bodyPr/>
        <a:lstStyle/>
        <a:p>
          <a:endParaRPr lang="en-US"/>
        </a:p>
      </dgm:t>
    </dgm:pt>
    <dgm:pt modelId="{EA33D41A-6AC0-4A11-8AF6-3C2138659C02}" type="sibTrans" cxnId="{F8480F91-D153-40CA-8060-C685CD93A917}">
      <dgm:prSet/>
      <dgm:spPr/>
      <dgm:t>
        <a:bodyPr/>
        <a:lstStyle/>
        <a:p>
          <a:endParaRPr lang="en-US"/>
        </a:p>
      </dgm:t>
    </dgm:pt>
    <dgm:pt modelId="{97F7B1AC-EE45-4C1C-838A-DC23BF1B49BB}">
      <dgm:prSet/>
      <dgm:spPr/>
      <dgm:t>
        <a:bodyPr/>
        <a:lstStyle/>
        <a:p>
          <a:r>
            <a:rPr lang="en-US" dirty="0"/>
            <a:t>Captcha</a:t>
          </a:r>
        </a:p>
        <a:p>
          <a:r>
            <a:rPr lang="en-US" dirty="0"/>
            <a:t>&lt; 0,09%</a:t>
          </a:r>
        </a:p>
      </dgm:t>
    </dgm:pt>
    <dgm:pt modelId="{5A41A509-8DD7-4677-9BD5-C7C4F35A37D9}" type="parTrans" cxnId="{13C1391E-3560-47BD-ADE7-E01020F46519}">
      <dgm:prSet/>
      <dgm:spPr/>
      <dgm:t>
        <a:bodyPr/>
        <a:lstStyle/>
        <a:p>
          <a:endParaRPr lang="en-US"/>
        </a:p>
      </dgm:t>
    </dgm:pt>
    <dgm:pt modelId="{7E29D1A7-C5CF-4F13-9BCA-C2ED7F4D3F87}" type="sibTrans" cxnId="{13C1391E-3560-47BD-ADE7-E01020F46519}">
      <dgm:prSet/>
      <dgm:spPr/>
      <dgm:t>
        <a:bodyPr/>
        <a:lstStyle/>
        <a:p>
          <a:endParaRPr lang="en-US"/>
        </a:p>
      </dgm:t>
    </dgm:pt>
    <dgm:pt modelId="{732748D2-3A88-EC4C-8FA9-017EDE5971ED}" type="pres">
      <dgm:prSet presAssocID="{A24677D6-65E3-4844-A24B-2D4A268494F9}" presName="diagram" presStyleCnt="0">
        <dgm:presLayoutVars>
          <dgm:dir/>
          <dgm:resizeHandles val="exact"/>
        </dgm:presLayoutVars>
      </dgm:prSet>
      <dgm:spPr/>
    </dgm:pt>
    <dgm:pt modelId="{A74655B2-2B58-134F-99C7-181DFC4340BB}" type="pres">
      <dgm:prSet presAssocID="{399EF8CC-CE75-484D-B434-49866A2472D7}" presName="node" presStyleLbl="node1" presStyleIdx="0" presStyleCnt="6">
        <dgm:presLayoutVars>
          <dgm:bulletEnabled val="1"/>
        </dgm:presLayoutVars>
      </dgm:prSet>
      <dgm:spPr/>
    </dgm:pt>
    <dgm:pt modelId="{2DE20C0C-70A8-AD4B-A8A1-92B08ED74F5E}" type="pres">
      <dgm:prSet presAssocID="{37C6AE86-E97E-44CE-BBA3-D975B3E68560}" presName="sibTrans" presStyleCnt="0"/>
      <dgm:spPr/>
    </dgm:pt>
    <dgm:pt modelId="{C177DC96-B3FA-0748-A250-E33710B6672A}" type="pres">
      <dgm:prSet presAssocID="{AC7EDAA7-980C-4A3A-8BBB-CDD25CD23CBD}" presName="node" presStyleLbl="node1" presStyleIdx="1" presStyleCnt="6">
        <dgm:presLayoutVars>
          <dgm:bulletEnabled val="1"/>
        </dgm:presLayoutVars>
      </dgm:prSet>
      <dgm:spPr/>
    </dgm:pt>
    <dgm:pt modelId="{F543B27F-54B6-B94C-9439-F53F1864E13B}" type="pres">
      <dgm:prSet presAssocID="{C16EAE40-73B1-42FC-A241-9D0EACEB214D}" presName="sibTrans" presStyleCnt="0"/>
      <dgm:spPr/>
    </dgm:pt>
    <dgm:pt modelId="{18A1B374-2843-CB45-AA4D-1DC309CDD8ED}" type="pres">
      <dgm:prSet presAssocID="{A9FE7643-9E1C-47F0-8FEF-624592564758}" presName="node" presStyleLbl="node1" presStyleIdx="2" presStyleCnt="6">
        <dgm:presLayoutVars>
          <dgm:bulletEnabled val="1"/>
        </dgm:presLayoutVars>
      </dgm:prSet>
      <dgm:spPr/>
    </dgm:pt>
    <dgm:pt modelId="{112171D9-D4E7-7A4A-A148-695A28E3AFEE}" type="pres">
      <dgm:prSet presAssocID="{47195B6C-D54D-4958-A634-FABE3C2B6F37}" presName="sibTrans" presStyleCnt="0"/>
      <dgm:spPr/>
    </dgm:pt>
    <dgm:pt modelId="{71D8DC8E-BE0C-6447-9AC6-B9FDE10B4F2D}" type="pres">
      <dgm:prSet presAssocID="{F33413E5-B3C1-43F0-A0D7-9B783EDDE132}" presName="node" presStyleLbl="node1" presStyleIdx="3" presStyleCnt="6">
        <dgm:presLayoutVars>
          <dgm:bulletEnabled val="1"/>
        </dgm:presLayoutVars>
      </dgm:prSet>
      <dgm:spPr/>
    </dgm:pt>
    <dgm:pt modelId="{CF31592E-EA3F-5541-B533-281C6775DBE7}" type="pres">
      <dgm:prSet presAssocID="{808C835B-036C-4F84-869F-69FECEA59BC2}" presName="sibTrans" presStyleCnt="0"/>
      <dgm:spPr/>
    </dgm:pt>
    <dgm:pt modelId="{F9B0AE57-75E4-C643-807A-F326761D1E08}" type="pres">
      <dgm:prSet presAssocID="{52B690B9-C0E7-41F5-8D3E-3EB3C5352C24}" presName="node" presStyleLbl="node1" presStyleIdx="4" presStyleCnt="6">
        <dgm:presLayoutVars>
          <dgm:bulletEnabled val="1"/>
        </dgm:presLayoutVars>
      </dgm:prSet>
      <dgm:spPr/>
    </dgm:pt>
    <dgm:pt modelId="{F53D150C-9E70-984C-8881-B973C4C5747C}" type="pres">
      <dgm:prSet presAssocID="{EA33D41A-6AC0-4A11-8AF6-3C2138659C02}" presName="sibTrans" presStyleCnt="0"/>
      <dgm:spPr/>
    </dgm:pt>
    <dgm:pt modelId="{E6DECF91-0793-284F-9148-EBD3216D376D}" type="pres">
      <dgm:prSet presAssocID="{97F7B1AC-EE45-4C1C-838A-DC23BF1B49BB}" presName="node" presStyleLbl="node1" presStyleIdx="5" presStyleCnt="6">
        <dgm:presLayoutVars>
          <dgm:bulletEnabled val="1"/>
        </dgm:presLayoutVars>
      </dgm:prSet>
      <dgm:spPr/>
    </dgm:pt>
  </dgm:ptLst>
  <dgm:cxnLst>
    <dgm:cxn modelId="{1D40D919-7D47-234F-8606-295EE8A0E714}" type="presOf" srcId="{97F7B1AC-EE45-4C1C-838A-DC23BF1B49BB}" destId="{E6DECF91-0793-284F-9148-EBD3216D376D}" srcOrd="0" destOrd="0" presId="urn:microsoft.com/office/officeart/2005/8/layout/default"/>
    <dgm:cxn modelId="{13C1391E-3560-47BD-ADE7-E01020F46519}" srcId="{A24677D6-65E3-4844-A24B-2D4A268494F9}" destId="{97F7B1AC-EE45-4C1C-838A-DC23BF1B49BB}" srcOrd="5" destOrd="0" parTransId="{5A41A509-8DD7-4677-9BD5-C7C4F35A37D9}" sibTransId="{7E29D1A7-C5CF-4F13-9BCA-C2ED7F4D3F87}"/>
    <dgm:cxn modelId="{E7077A42-6D91-47FA-A946-9391C59B1F37}" srcId="{A24677D6-65E3-4844-A24B-2D4A268494F9}" destId="{399EF8CC-CE75-484D-B434-49866A2472D7}" srcOrd="0" destOrd="0" parTransId="{C497BDE7-9C36-4231-ACAF-1AAB6CBAFE2E}" sibTransId="{37C6AE86-E97E-44CE-BBA3-D975B3E68560}"/>
    <dgm:cxn modelId="{7066D542-606A-0B49-817F-2789E7D937EB}" type="presOf" srcId="{399EF8CC-CE75-484D-B434-49866A2472D7}" destId="{A74655B2-2B58-134F-99C7-181DFC4340BB}" srcOrd="0" destOrd="0" presId="urn:microsoft.com/office/officeart/2005/8/layout/default"/>
    <dgm:cxn modelId="{3100BD4E-AC40-6E4F-A1BA-1ED440E016FF}" type="presOf" srcId="{52B690B9-C0E7-41F5-8D3E-3EB3C5352C24}" destId="{F9B0AE57-75E4-C643-807A-F326761D1E08}" srcOrd="0" destOrd="0" presId="urn:microsoft.com/office/officeart/2005/8/layout/default"/>
    <dgm:cxn modelId="{7E888975-8485-440C-A796-461C2CE70B1D}" srcId="{A24677D6-65E3-4844-A24B-2D4A268494F9}" destId="{F33413E5-B3C1-43F0-A0D7-9B783EDDE132}" srcOrd="3" destOrd="0" parTransId="{B2A505B5-DC41-45EB-9165-16A64648D36B}" sibTransId="{808C835B-036C-4F84-869F-69FECEA59BC2}"/>
    <dgm:cxn modelId="{33E61E84-4FF5-47DA-B863-1857845061CC}" srcId="{A24677D6-65E3-4844-A24B-2D4A268494F9}" destId="{AC7EDAA7-980C-4A3A-8BBB-CDD25CD23CBD}" srcOrd="1" destOrd="0" parTransId="{A87166FB-CD3F-4C84-A502-E7381188C221}" sibTransId="{C16EAE40-73B1-42FC-A241-9D0EACEB214D}"/>
    <dgm:cxn modelId="{F8480F91-D153-40CA-8060-C685CD93A917}" srcId="{A24677D6-65E3-4844-A24B-2D4A268494F9}" destId="{52B690B9-C0E7-41F5-8D3E-3EB3C5352C24}" srcOrd="4" destOrd="0" parTransId="{F2550818-5160-4087-8F20-3A5E9AE7993A}" sibTransId="{EA33D41A-6AC0-4A11-8AF6-3C2138659C02}"/>
    <dgm:cxn modelId="{856E63A7-3DF6-489E-AFD0-FE1810B28F97}" srcId="{A24677D6-65E3-4844-A24B-2D4A268494F9}" destId="{A9FE7643-9E1C-47F0-8FEF-624592564758}" srcOrd="2" destOrd="0" parTransId="{AEB313DD-6F8C-4BD6-A15B-6983B489B7B5}" sibTransId="{47195B6C-D54D-4958-A634-FABE3C2B6F37}"/>
    <dgm:cxn modelId="{E4C06CB0-C004-9F49-AA8A-0F385CC4CC65}" type="presOf" srcId="{A24677D6-65E3-4844-A24B-2D4A268494F9}" destId="{732748D2-3A88-EC4C-8FA9-017EDE5971ED}" srcOrd="0" destOrd="0" presId="urn:microsoft.com/office/officeart/2005/8/layout/default"/>
    <dgm:cxn modelId="{23A02BBF-C7F2-2A40-8875-2D62E2B3F516}" type="presOf" srcId="{AC7EDAA7-980C-4A3A-8BBB-CDD25CD23CBD}" destId="{C177DC96-B3FA-0748-A250-E33710B6672A}" srcOrd="0" destOrd="0" presId="urn:microsoft.com/office/officeart/2005/8/layout/default"/>
    <dgm:cxn modelId="{3C0B59CF-D46B-D443-9268-F0A5254AC614}" type="presOf" srcId="{A9FE7643-9E1C-47F0-8FEF-624592564758}" destId="{18A1B374-2843-CB45-AA4D-1DC309CDD8ED}" srcOrd="0" destOrd="0" presId="urn:microsoft.com/office/officeart/2005/8/layout/default"/>
    <dgm:cxn modelId="{7ED641D7-A7EF-844C-B63E-D0EDCBAC439B}" type="presOf" srcId="{F33413E5-B3C1-43F0-A0D7-9B783EDDE132}" destId="{71D8DC8E-BE0C-6447-9AC6-B9FDE10B4F2D}" srcOrd="0" destOrd="0" presId="urn:microsoft.com/office/officeart/2005/8/layout/default"/>
    <dgm:cxn modelId="{F7D4528A-DF8B-2048-8912-68C624B94491}" type="presParOf" srcId="{732748D2-3A88-EC4C-8FA9-017EDE5971ED}" destId="{A74655B2-2B58-134F-99C7-181DFC4340BB}" srcOrd="0" destOrd="0" presId="urn:microsoft.com/office/officeart/2005/8/layout/default"/>
    <dgm:cxn modelId="{267AAE8E-B91A-D047-904B-6EB411C66D90}" type="presParOf" srcId="{732748D2-3A88-EC4C-8FA9-017EDE5971ED}" destId="{2DE20C0C-70A8-AD4B-A8A1-92B08ED74F5E}" srcOrd="1" destOrd="0" presId="urn:microsoft.com/office/officeart/2005/8/layout/default"/>
    <dgm:cxn modelId="{17E85C2B-E51C-E04A-8780-BA1E7F0EDB14}" type="presParOf" srcId="{732748D2-3A88-EC4C-8FA9-017EDE5971ED}" destId="{C177DC96-B3FA-0748-A250-E33710B6672A}" srcOrd="2" destOrd="0" presId="urn:microsoft.com/office/officeart/2005/8/layout/default"/>
    <dgm:cxn modelId="{7FF526CC-3D7F-EF4E-91D9-1F379F4C3DEE}" type="presParOf" srcId="{732748D2-3A88-EC4C-8FA9-017EDE5971ED}" destId="{F543B27F-54B6-B94C-9439-F53F1864E13B}" srcOrd="3" destOrd="0" presId="urn:microsoft.com/office/officeart/2005/8/layout/default"/>
    <dgm:cxn modelId="{1BEA1881-58BB-1B4C-8575-C62B1910168C}" type="presParOf" srcId="{732748D2-3A88-EC4C-8FA9-017EDE5971ED}" destId="{18A1B374-2843-CB45-AA4D-1DC309CDD8ED}" srcOrd="4" destOrd="0" presId="urn:microsoft.com/office/officeart/2005/8/layout/default"/>
    <dgm:cxn modelId="{1848D2AA-035B-AB40-B495-A23CE8C12449}" type="presParOf" srcId="{732748D2-3A88-EC4C-8FA9-017EDE5971ED}" destId="{112171D9-D4E7-7A4A-A148-695A28E3AFEE}" srcOrd="5" destOrd="0" presId="urn:microsoft.com/office/officeart/2005/8/layout/default"/>
    <dgm:cxn modelId="{5CD63AF8-0E2A-7047-A9AB-FE608F75393D}" type="presParOf" srcId="{732748D2-3A88-EC4C-8FA9-017EDE5971ED}" destId="{71D8DC8E-BE0C-6447-9AC6-B9FDE10B4F2D}" srcOrd="6" destOrd="0" presId="urn:microsoft.com/office/officeart/2005/8/layout/default"/>
    <dgm:cxn modelId="{F148C2C1-9A4D-944B-8052-7F3E94D88377}" type="presParOf" srcId="{732748D2-3A88-EC4C-8FA9-017EDE5971ED}" destId="{CF31592E-EA3F-5541-B533-281C6775DBE7}" srcOrd="7" destOrd="0" presId="urn:microsoft.com/office/officeart/2005/8/layout/default"/>
    <dgm:cxn modelId="{59AA3128-8404-B84A-9610-3B05ADEEAF22}" type="presParOf" srcId="{732748D2-3A88-EC4C-8FA9-017EDE5971ED}" destId="{F9B0AE57-75E4-C643-807A-F326761D1E08}" srcOrd="8" destOrd="0" presId="urn:microsoft.com/office/officeart/2005/8/layout/default"/>
    <dgm:cxn modelId="{4AF141A9-B436-E246-9592-B7CB02B3C026}" type="presParOf" srcId="{732748D2-3A88-EC4C-8FA9-017EDE5971ED}" destId="{F53D150C-9E70-984C-8881-B973C4C5747C}" srcOrd="9" destOrd="0" presId="urn:microsoft.com/office/officeart/2005/8/layout/default"/>
    <dgm:cxn modelId="{9561F21F-F285-4442-8326-B666DF39DC42}" type="presParOf" srcId="{732748D2-3A88-EC4C-8FA9-017EDE5971ED}" destId="{E6DECF91-0793-284F-9148-EBD3216D37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6370E8-989D-4045-A294-E7A67AFD80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498105-37A9-45B0-9686-0CDEF0CAF0FD}">
      <dgm:prSet/>
      <dgm:spPr/>
      <dgm:t>
        <a:bodyPr/>
        <a:lstStyle/>
        <a:p>
          <a:r>
            <a:rPr lang="en-US" dirty="0" err="1"/>
            <a:t>rapidpro</a:t>
          </a:r>
          <a:r>
            <a:rPr lang="en-US" dirty="0"/>
            <a:t>: Cloud SQL, GKE, Compute</a:t>
          </a:r>
        </a:p>
      </dgm:t>
    </dgm:pt>
    <dgm:pt modelId="{5A98FB81-87B8-4B92-B862-01F8A56F60E1}" type="parTrans" cxnId="{DB1EA7C4-2B09-4657-82FB-77F5FB69E3C6}">
      <dgm:prSet/>
      <dgm:spPr/>
      <dgm:t>
        <a:bodyPr/>
        <a:lstStyle/>
        <a:p>
          <a:endParaRPr lang="en-US"/>
        </a:p>
      </dgm:t>
    </dgm:pt>
    <dgm:pt modelId="{8481C803-7D55-49A9-9CA7-578DC44059C6}" type="sibTrans" cxnId="{DB1EA7C4-2B09-4657-82FB-77F5FB69E3C6}">
      <dgm:prSet/>
      <dgm:spPr/>
      <dgm:t>
        <a:bodyPr/>
        <a:lstStyle/>
        <a:p>
          <a:endParaRPr lang="en-US"/>
        </a:p>
      </dgm:t>
    </dgm:pt>
    <dgm:pt modelId="{B69BEB82-D7EA-4A3E-A8AC-5E654150DCF5}">
      <dgm:prSet/>
      <dgm:spPr/>
      <dgm:t>
        <a:bodyPr/>
        <a:lstStyle/>
        <a:p>
          <a:r>
            <a:rPr lang="en-US"/>
            <a:t>coltrane: App Engine Flexible, Cloud SQL</a:t>
          </a:r>
        </a:p>
      </dgm:t>
    </dgm:pt>
    <dgm:pt modelId="{C1AEB12F-5209-431A-A27C-5262277EA147}" type="parTrans" cxnId="{7BDC4CD0-7838-4A3C-803E-B994A07054B1}">
      <dgm:prSet/>
      <dgm:spPr/>
      <dgm:t>
        <a:bodyPr/>
        <a:lstStyle/>
        <a:p>
          <a:endParaRPr lang="en-US"/>
        </a:p>
      </dgm:t>
    </dgm:pt>
    <dgm:pt modelId="{DD1703A9-8607-47C2-A1BE-CBE6E8CC3463}" type="sibTrans" cxnId="{7BDC4CD0-7838-4A3C-803E-B994A07054B1}">
      <dgm:prSet/>
      <dgm:spPr/>
      <dgm:t>
        <a:bodyPr/>
        <a:lstStyle/>
        <a:p>
          <a:endParaRPr lang="en-US"/>
        </a:p>
      </dgm:t>
    </dgm:pt>
    <dgm:pt modelId="{B1909B94-BE54-4142-8656-71FD2B9DA868}">
      <dgm:prSet/>
      <dgm:spPr/>
      <dgm:t>
        <a:bodyPr/>
        <a:lstStyle/>
        <a:p>
          <a:r>
            <a:rPr lang="en-US"/>
            <a:t>dashboards: Compute Engine, BigQuery</a:t>
          </a:r>
        </a:p>
      </dgm:t>
    </dgm:pt>
    <dgm:pt modelId="{43E49CA0-F7C1-43BA-91F6-71555826293A}" type="parTrans" cxnId="{0AEF5D77-D31B-47E7-8E0C-1E0F530A6FD6}">
      <dgm:prSet/>
      <dgm:spPr/>
      <dgm:t>
        <a:bodyPr/>
        <a:lstStyle/>
        <a:p>
          <a:endParaRPr lang="en-US"/>
        </a:p>
      </dgm:t>
    </dgm:pt>
    <dgm:pt modelId="{31881587-22CD-4D93-8D6C-5B127C5D16CC}" type="sibTrans" cxnId="{0AEF5D77-D31B-47E7-8E0C-1E0F530A6FD6}">
      <dgm:prSet/>
      <dgm:spPr/>
      <dgm:t>
        <a:bodyPr/>
        <a:lstStyle/>
        <a:p>
          <a:endParaRPr lang="en-US"/>
        </a:p>
      </dgm:t>
    </dgm:pt>
    <dgm:pt modelId="{DFB8E48A-50A3-4D31-B34B-981DA06BAC0C}">
      <dgm:prSet/>
      <dgm:spPr/>
      <dgm:t>
        <a:bodyPr/>
        <a:lstStyle/>
        <a:p>
          <a:r>
            <a:rPr lang="en-US"/>
            <a:t>datalake: Cloud Storage sem política de ciclo de vida</a:t>
          </a:r>
        </a:p>
      </dgm:t>
    </dgm:pt>
    <dgm:pt modelId="{542D5F10-F121-47E9-9FE4-30685CCD3ADB}" type="parTrans" cxnId="{56A0619B-08E4-4F31-81D5-4709A870ADDB}">
      <dgm:prSet/>
      <dgm:spPr/>
      <dgm:t>
        <a:bodyPr/>
        <a:lstStyle/>
        <a:p>
          <a:endParaRPr lang="en-US"/>
        </a:p>
      </dgm:t>
    </dgm:pt>
    <dgm:pt modelId="{11C36CD8-9234-411B-8ABF-A42B8185684F}" type="sibTrans" cxnId="{56A0619B-08E4-4F31-81D5-4709A870ADDB}">
      <dgm:prSet/>
      <dgm:spPr/>
      <dgm:t>
        <a:bodyPr/>
        <a:lstStyle/>
        <a:p>
          <a:endParaRPr lang="en-US"/>
        </a:p>
      </dgm:t>
    </dgm:pt>
    <dgm:pt modelId="{479BF8FC-8048-4FE8-967B-1AB0B11825AD}">
      <dgm:prSet/>
      <dgm:spPr/>
      <dgm:t>
        <a:bodyPr/>
        <a:lstStyle/>
        <a:p>
          <a:r>
            <a:rPr lang="en-US"/>
            <a:t>splitter: recursos ociosos e VMs desligadas</a:t>
          </a:r>
        </a:p>
      </dgm:t>
    </dgm:pt>
    <dgm:pt modelId="{C7A12D15-85E5-4D96-A21F-C0B697E31AB4}" type="parTrans" cxnId="{E0868423-4A51-4915-B8DB-74AB1DD8C4F5}">
      <dgm:prSet/>
      <dgm:spPr/>
      <dgm:t>
        <a:bodyPr/>
        <a:lstStyle/>
        <a:p>
          <a:endParaRPr lang="en-US"/>
        </a:p>
      </dgm:t>
    </dgm:pt>
    <dgm:pt modelId="{98981209-136A-4EC5-BBA4-ADAA62EB6150}" type="sibTrans" cxnId="{E0868423-4A51-4915-B8DB-74AB1DD8C4F5}">
      <dgm:prSet/>
      <dgm:spPr/>
      <dgm:t>
        <a:bodyPr/>
        <a:lstStyle/>
        <a:p>
          <a:endParaRPr lang="en-US"/>
        </a:p>
      </dgm:t>
    </dgm:pt>
    <dgm:pt modelId="{16630121-06E3-4679-959D-A4EAC517A4A1}" type="pres">
      <dgm:prSet presAssocID="{A46370E8-989D-4045-A294-E7A67AFD80EB}" presName="root" presStyleCnt="0">
        <dgm:presLayoutVars>
          <dgm:dir/>
          <dgm:resizeHandles val="exact"/>
        </dgm:presLayoutVars>
      </dgm:prSet>
      <dgm:spPr/>
    </dgm:pt>
    <dgm:pt modelId="{E33C6CC7-94CC-450A-A5F7-A0746492E93E}" type="pres">
      <dgm:prSet presAssocID="{A0498105-37A9-45B0-9686-0CDEF0CAF0FD}" presName="compNode" presStyleCnt="0"/>
      <dgm:spPr/>
    </dgm:pt>
    <dgm:pt modelId="{83582799-F0CC-4031-B4B9-ADEBEB28A6E0}" type="pres">
      <dgm:prSet presAssocID="{A0498105-37A9-45B0-9686-0CDEF0CAF0FD}" presName="bgRect" presStyleLbl="bgShp" presStyleIdx="0" presStyleCnt="5"/>
      <dgm:spPr/>
    </dgm:pt>
    <dgm:pt modelId="{3AE083C9-6F84-4CB9-A9A4-F447A9926556}" type="pres">
      <dgm:prSet presAssocID="{A0498105-37A9-45B0-9686-0CDEF0CAF0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7139691-F3C0-44EF-BA3D-CEFA2569A121}" type="pres">
      <dgm:prSet presAssocID="{A0498105-37A9-45B0-9686-0CDEF0CAF0FD}" presName="spaceRect" presStyleCnt="0"/>
      <dgm:spPr/>
    </dgm:pt>
    <dgm:pt modelId="{4B08CBAD-551B-4153-AFDA-59B41B1671AE}" type="pres">
      <dgm:prSet presAssocID="{A0498105-37A9-45B0-9686-0CDEF0CAF0FD}" presName="parTx" presStyleLbl="revTx" presStyleIdx="0" presStyleCnt="5">
        <dgm:presLayoutVars>
          <dgm:chMax val="0"/>
          <dgm:chPref val="0"/>
        </dgm:presLayoutVars>
      </dgm:prSet>
      <dgm:spPr/>
    </dgm:pt>
    <dgm:pt modelId="{15FDE2C4-31EB-41DD-BBD6-655B0052C15D}" type="pres">
      <dgm:prSet presAssocID="{8481C803-7D55-49A9-9CA7-578DC44059C6}" presName="sibTrans" presStyleCnt="0"/>
      <dgm:spPr/>
    </dgm:pt>
    <dgm:pt modelId="{97F8CA75-A3C7-40BD-AF68-6DF3EA536B7C}" type="pres">
      <dgm:prSet presAssocID="{B69BEB82-D7EA-4A3E-A8AC-5E654150DCF5}" presName="compNode" presStyleCnt="0"/>
      <dgm:spPr/>
    </dgm:pt>
    <dgm:pt modelId="{EBA7463C-7ECD-4640-AB99-0942D9A42FEA}" type="pres">
      <dgm:prSet presAssocID="{B69BEB82-D7EA-4A3E-A8AC-5E654150DCF5}" presName="bgRect" presStyleLbl="bgShp" presStyleIdx="1" presStyleCnt="5"/>
      <dgm:spPr/>
    </dgm:pt>
    <dgm:pt modelId="{4C17FABC-5E90-41F5-989B-4EF38A9CADCF}" type="pres">
      <dgm:prSet presAssocID="{B69BEB82-D7EA-4A3E-A8AC-5E654150DC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BDB63A62-360D-4B9B-9E88-718AABEDE6A5}" type="pres">
      <dgm:prSet presAssocID="{B69BEB82-D7EA-4A3E-A8AC-5E654150DCF5}" presName="spaceRect" presStyleCnt="0"/>
      <dgm:spPr/>
    </dgm:pt>
    <dgm:pt modelId="{2FE73789-0AFE-4328-8A13-5DC7728C49D7}" type="pres">
      <dgm:prSet presAssocID="{B69BEB82-D7EA-4A3E-A8AC-5E654150DCF5}" presName="parTx" presStyleLbl="revTx" presStyleIdx="1" presStyleCnt="5">
        <dgm:presLayoutVars>
          <dgm:chMax val="0"/>
          <dgm:chPref val="0"/>
        </dgm:presLayoutVars>
      </dgm:prSet>
      <dgm:spPr/>
    </dgm:pt>
    <dgm:pt modelId="{01B1C006-9090-46E0-9075-7473BE014C19}" type="pres">
      <dgm:prSet presAssocID="{DD1703A9-8607-47C2-A1BE-CBE6E8CC3463}" presName="sibTrans" presStyleCnt="0"/>
      <dgm:spPr/>
    </dgm:pt>
    <dgm:pt modelId="{305A7C5E-31C1-4C0F-AB2E-3A9440317923}" type="pres">
      <dgm:prSet presAssocID="{B1909B94-BE54-4142-8656-71FD2B9DA868}" presName="compNode" presStyleCnt="0"/>
      <dgm:spPr/>
    </dgm:pt>
    <dgm:pt modelId="{438FEA23-AC77-4A23-AC8C-350D81FBB182}" type="pres">
      <dgm:prSet presAssocID="{B1909B94-BE54-4142-8656-71FD2B9DA868}" presName="bgRect" presStyleLbl="bgShp" presStyleIdx="2" presStyleCnt="5"/>
      <dgm:spPr/>
    </dgm:pt>
    <dgm:pt modelId="{9EDE5E2F-81B4-4797-865D-A82095C1D30D}" type="pres">
      <dgm:prSet presAssocID="{B1909B94-BE54-4142-8656-71FD2B9DA8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2D9184E8-718C-42E2-95A3-7F5059CD78BE}" type="pres">
      <dgm:prSet presAssocID="{B1909B94-BE54-4142-8656-71FD2B9DA868}" presName="spaceRect" presStyleCnt="0"/>
      <dgm:spPr/>
    </dgm:pt>
    <dgm:pt modelId="{5A04B69B-B7CB-4061-8BE6-F4718611DB0E}" type="pres">
      <dgm:prSet presAssocID="{B1909B94-BE54-4142-8656-71FD2B9DA868}" presName="parTx" presStyleLbl="revTx" presStyleIdx="2" presStyleCnt="5">
        <dgm:presLayoutVars>
          <dgm:chMax val="0"/>
          <dgm:chPref val="0"/>
        </dgm:presLayoutVars>
      </dgm:prSet>
      <dgm:spPr/>
    </dgm:pt>
    <dgm:pt modelId="{80B0EF99-664B-4FAC-BB55-9C5AC6E2D054}" type="pres">
      <dgm:prSet presAssocID="{31881587-22CD-4D93-8D6C-5B127C5D16CC}" presName="sibTrans" presStyleCnt="0"/>
      <dgm:spPr/>
    </dgm:pt>
    <dgm:pt modelId="{278162F9-99EA-45AF-8A5F-E855C8775C6B}" type="pres">
      <dgm:prSet presAssocID="{DFB8E48A-50A3-4D31-B34B-981DA06BAC0C}" presName="compNode" presStyleCnt="0"/>
      <dgm:spPr/>
    </dgm:pt>
    <dgm:pt modelId="{A46764B4-50E5-474B-97E0-1F0F867DEB00}" type="pres">
      <dgm:prSet presAssocID="{DFB8E48A-50A3-4D31-B34B-981DA06BAC0C}" presName="bgRect" presStyleLbl="bgShp" presStyleIdx="3" presStyleCnt="5"/>
      <dgm:spPr/>
    </dgm:pt>
    <dgm:pt modelId="{AA1B610E-B702-4142-A684-84540106C02D}" type="pres">
      <dgm:prSet presAssocID="{DFB8E48A-50A3-4D31-B34B-981DA06BAC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vem"/>
        </a:ext>
      </dgm:extLst>
    </dgm:pt>
    <dgm:pt modelId="{EB0E3C79-473D-4BC2-A769-BA0E23235E56}" type="pres">
      <dgm:prSet presAssocID="{DFB8E48A-50A3-4D31-B34B-981DA06BAC0C}" presName="spaceRect" presStyleCnt="0"/>
      <dgm:spPr/>
    </dgm:pt>
    <dgm:pt modelId="{FA46D4A3-9748-46E5-A6B1-8D51EC8A1088}" type="pres">
      <dgm:prSet presAssocID="{DFB8E48A-50A3-4D31-B34B-981DA06BAC0C}" presName="parTx" presStyleLbl="revTx" presStyleIdx="3" presStyleCnt="5">
        <dgm:presLayoutVars>
          <dgm:chMax val="0"/>
          <dgm:chPref val="0"/>
        </dgm:presLayoutVars>
      </dgm:prSet>
      <dgm:spPr/>
    </dgm:pt>
    <dgm:pt modelId="{8B5701E0-D5E9-4458-B4A4-4B41CC0AEA34}" type="pres">
      <dgm:prSet presAssocID="{11C36CD8-9234-411B-8ABF-A42B8185684F}" presName="sibTrans" presStyleCnt="0"/>
      <dgm:spPr/>
    </dgm:pt>
    <dgm:pt modelId="{CF590A0C-FF32-46CD-89E4-195BD1A18F23}" type="pres">
      <dgm:prSet presAssocID="{479BF8FC-8048-4FE8-967B-1AB0B11825AD}" presName="compNode" presStyleCnt="0"/>
      <dgm:spPr/>
    </dgm:pt>
    <dgm:pt modelId="{0E4807E0-297E-47A9-A6C3-B691993A2672}" type="pres">
      <dgm:prSet presAssocID="{479BF8FC-8048-4FE8-967B-1AB0B11825AD}" presName="bgRect" presStyleLbl="bgShp" presStyleIdx="4" presStyleCnt="5"/>
      <dgm:spPr/>
    </dgm:pt>
    <dgm:pt modelId="{83651ED7-2E07-4910-8D26-6C17D33A98CF}" type="pres">
      <dgm:prSet presAssocID="{479BF8FC-8048-4FE8-967B-1AB0B11825A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orar"/>
        </a:ext>
      </dgm:extLst>
    </dgm:pt>
    <dgm:pt modelId="{5547FEA0-C636-46A6-81F3-E22BE541EFFF}" type="pres">
      <dgm:prSet presAssocID="{479BF8FC-8048-4FE8-967B-1AB0B11825AD}" presName="spaceRect" presStyleCnt="0"/>
      <dgm:spPr/>
    </dgm:pt>
    <dgm:pt modelId="{AFFC6C1C-23E6-42DD-89D6-F3B6832A7457}" type="pres">
      <dgm:prSet presAssocID="{479BF8FC-8048-4FE8-967B-1AB0B11825A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40271C-FB80-4323-89DC-AE9CB7E2A4F6}" type="presOf" srcId="{A46370E8-989D-4045-A294-E7A67AFD80EB}" destId="{16630121-06E3-4679-959D-A4EAC517A4A1}" srcOrd="0" destOrd="0" presId="urn:microsoft.com/office/officeart/2018/2/layout/IconVerticalSolidList"/>
    <dgm:cxn modelId="{E0868423-4A51-4915-B8DB-74AB1DD8C4F5}" srcId="{A46370E8-989D-4045-A294-E7A67AFD80EB}" destId="{479BF8FC-8048-4FE8-967B-1AB0B11825AD}" srcOrd="4" destOrd="0" parTransId="{C7A12D15-85E5-4D96-A21F-C0B697E31AB4}" sibTransId="{98981209-136A-4EC5-BBA4-ADAA62EB6150}"/>
    <dgm:cxn modelId="{CB881B2D-83FE-4756-84D3-39BD7A45B4C2}" type="presOf" srcId="{479BF8FC-8048-4FE8-967B-1AB0B11825AD}" destId="{AFFC6C1C-23E6-42DD-89D6-F3B6832A7457}" srcOrd="0" destOrd="0" presId="urn:microsoft.com/office/officeart/2018/2/layout/IconVerticalSolidList"/>
    <dgm:cxn modelId="{33691B4D-72F3-4801-BBD8-82FB8F7261EB}" type="presOf" srcId="{DFB8E48A-50A3-4D31-B34B-981DA06BAC0C}" destId="{FA46D4A3-9748-46E5-A6B1-8D51EC8A1088}" srcOrd="0" destOrd="0" presId="urn:microsoft.com/office/officeart/2018/2/layout/IconVerticalSolidList"/>
    <dgm:cxn modelId="{0AEF5D77-D31B-47E7-8E0C-1E0F530A6FD6}" srcId="{A46370E8-989D-4045-A294-E7A67AFD80EB}" destId="{B1909B94-BE54-4142-8656-71FD2B9DA868}" srcOrd="2" destOrd="0" parTransId="{43E49CA0-F7C1-43BA-91F6-71555826293A}" sibTransId="{31881587-22CD-4D93-8D6C-5B127C5D16CC}"/>
    <dgm:cxn modelId="{7BBE8178-1D3F-4384-9B2B-B9314CBC48EB}" type="presOf" srcId="{A0498105-37A9-45B0-9686-0CDEF0CAF0FD}" destId="{4B08CBAD-551B-4153-AFDA-59B41B1671AE}" srcOrd="0" destOrd="0" presId="urn:microsoft.com/office/officeart/2018/2/layout/IconVerticalSolidList"/>
    <dgm:cxn modelId="{90DD7D93-89BD-4C44-A0CF-DF0920D73325}" type="presOf" srcId="{B69BEB82-D7EA-4A3E-A8AC-5E654150DCF5}" destId="{2FE73789-0AFE-4328-8A13-5DC7728C49D7}" srcOrd="0" destOrd="0" presId="urn:microsoft.com/office/officeart/2018/2/layout/IconVerticalSolidList"/>
    <dgm:cxn modelId="{56A0619B-08E4-4F31-81D5-4709A870ADDB}" srcId="{A46370E8-989D-4045-A294-E7A67AFD80EB}" destId="{DFB8E48A-50A3-4D31-B34B-981DA06BAC0C}" srcOrd="3" destOrd="0" parTransId="{542D5F10-F121-47E9-9FE4-30685CCD3ADB}" sibTransId="{11C36CD8-9234-411B-8ABF-A42B8185684F}"/>
    <dgm:cxn modelId="{DB1EA7C4-2B09-4657-82FB-77F5FB69E3C6}" srcId="{A46370E8-989D-4045-A294-E7A67AFD80EB}" destId="{A0498105-37A9-45B0-9686-0CDEF0CAF0FD}" srcOrd="0" destOrd="0" parTransId="{5A98FB81-87B8-4B92-B862-01F8A56F60E1}" sibTransId="{8481C803-7D55-49A9-9CA7-578DC44059C6}"/>
    <dgm:cxn modelId="{7BDC4CD0-7838-4A3C-803E-B994A07054B1}" srcId="{A46370E8-989D-4045-A294-E7A67AFD80EB}" destId="{B69BEB82-D7EA-4A3E-A8AC-5E654150DCF5}" srcOrd="1" destOrd="0" parTransId="{C1AEB12F-5209-431A-A27C-5262277EA147}" sibTransId="{DD1703A9-8607-47C2-A1BE-CBE6E8CC3463}"/>
    <dgm:cxn modelId="{F55188E4-DE46-437C-B87A-201FD614F350}" type="presOf" srcId="{B1909B94-BE54-4142-8656-71FD2B9DA868}" destId="{5A04B69B-B7CB-4061-8BE6-F4718611DB0E}" srcOrd="0" destOrd="0" presId="urn:microsoft.com/office/officeart/2018/2/layout/IconVerticalSolidList"/>
    <dgm:cxn modelId="{67D72BBA-CB76-4BF1-B6BE-9A51F653A2B8}" type="presParOf" srcId="{16630121-06E3-4679-959D-A4EAC517A4A1}" destId="{E33C6CC7-94CC-450A-A5F7-A0746492E93E}" srcOrd="0" destOrd="0" presId="urn:microsoft.com/office/officeart/2018/2/layout/IconVerticalSolidList"/>
    <dgm:cxn modelId="{C96E89BB-E6A8-4DFE-9743-5CE411A3451D}" type="presParOf" srcId="{E33C6CC7-94CC-450A-A5F7-A0746492E93E}" destId="{83582799-F0CC-4031-B4B9-ADEBEB28A6E0}" srcOrd="0" destOrd="0" presId="urn:microsoft.com/office/officeart/2018/2/layout/IconVerticalSolidList"/>
    <dgm:cxn modelId="{06F0291E-5D77-4F5E-A800-41D0BB8E33DC}" type="presParOf" srcId="{E33C6CC7-94CC-450A-A5F7-A0746492E93E}" destId="{3AE083C9-6F84-4CB9-A9A4-F447A9926556}" srcOrd="1" destOrd="0" presId="urn:microsoft.com/office/officeart/2018/2/layout/IconVerticalSolidList"/>
    <dgm:cxn modelId="{C5784C45-4E9E-4EB2-91E3-2D71634C00BE}" type="presParOf" srcId="{E33C6CC7-94CC-450A-A5F7-A0746492E93E}" destId="{77139691-F3C0-44EF-BA3D-CEFA2569A121}" srcOrd="2" destOrd="0" presId="urn:microsoft.com/office/officeart/2018/2/layout/IconVerticalSolidList"/>
    <dgm:cxn modelId="{E1158C04-9600-48A2-A76A-3503F1F7391F}" type="presParOf" srcId="{E33C6CC7-94CC-450A-A5F7-A0746492E93E}" destId="{4B08CBAD-551B-4153-AFDA-59B41B1671AE}" srcOrd="3" destOrd="0" presId="urn:microsoft.com/office/officeart/2018/2/layout/IconVerticalSolidList"/>
    <dgm:cxn modelId="{7742C466-C38F-46B6-8119-75D60076660D}" type="presParOf" srcId="{16630121-06E3-4679-959D-A4EAC517A4A1}" destId="{15FDE2C4-31EB-41DD-BBD6-655B0052C15D}" srcOrd="1" destOrd="0" presId="urn:microsoft.com/office/officeart/2018/2/layout/IconVerticalSolidList"/>
    <dgm:cxn modelId="{D57CC620-2E68-41A8-AF39-29E659BA5621}" type="presParOf" srcId="{16630121-06E3-4679-959D-A4EAC517A4A1}" destId="{97F8CA75-A3C7-40BD-AF68-6DF3EA536B7C}" srcOrd="2" destOrd="0" presId="urn:microsoft.com/office/officeart/2018/2/layout/IconVerticalSolidList"/>
    <dgm:cxn modelId="{849D6236-77CD-4532-AB97-61C18BDF2EFD}" type="presParOf" srcId="{97F8CA75-A3C7-40BD-AF68-6DF3EA536B7C}" destId="{EBA7463C-7ECD-4640-AB99-0942D9A42FEA}" srcOrd="0" destOrd="0" presId="urn:microsoft.com/office/officeart/2018/2/layout/IconVerticalSolidList"/>
    <dgm:cxn modelId="{393FA311-C0F3-4BAC-83C1-1DC65E60FA98}" type="presParOf" srcId="{97F8CA75-A3C7-40BD-AF68-6DF3EA536B7C}" destId="{4C17FABC-5E90-41F5-989B-4EF38A9CADCF}" srcOrd="1" destOrd="0" presId="urn:microsoft.com/office/officeart/2018/2/layout/IconVerticalSolidList"/>
    <dgm:cxn modelId="{4834965A-6C78-4180-B0C4-3193C4018656}" type="presParOf" srcId="{97F8CA75-A3C7-40BD-AF68-6DF3EA536B7C}" destId="{BDB63A62-360D-4B9B-9E88-718AABEDE6A5}" srcOrd="2" destOrd="0" presId="urn:microsoft.com/office/officeart/2018/2/layout/IconVerticalSolidList"/>
    <dgm:cxn modelId="{CD8D4FDD-6949-4A95-9247-5E611576F309}" type="presParOf" srcId="{97F8CA75-A3C7-40BD-AF68-6DF3EA536B7C}" destId="{2FE73789-0AFE-4328-8A13-5DC7728C49D7}" srcOrd="3" destOrd="0" presId="urn:microsoft.com/office/officeart/2018/2/layout/IconVerticalSolidList"/>
    <dgm:cxn modelId="{E44FB28A-8D9B-473B-BA2D-42518C1D93A7}" type="presParOf" srcId="{16630121-06E3-4679-959D-A4EAC517A4A1}" destId="{01B1C006-9090-46E0-9075-7473BE014C19}" srcOrd="3" destOrd="0" presId="urn:microsoft.com/office/officeart/2018/2/layout/IconVerticalSolidList"/>
    <dgm:cxn modelId="{58B42071-6C69-476F-8FC9-4833D93CA8A8}" type="presParOf" srcId="{16630121-06E3-4679-959D-A4EAC517A4A1}" destId="{305A7C5E-31C1-4C0F-AB2E-3A9440317923}" srcOrd="4" destOrd="0" presId="urn:microsoft.com/office/officeart/2018/2/layout/IconVerticalSolidList"/>
    <dgm:cxn modelId="{6AED3A29-995A-475B-AB54-A2E1257CA376}" type="presParOf" srcId="{305A7C5E-31C1-4C0F-AB2E-3A9440317923}" destId="{438FEA23-AC77-4A23-AC8C-350D81FBB182}" srcOrd="0" destOrd="0" presId="urn:microsoft.com/office/officeart/2018/2/layout/IconVerticalSolidList"/>
    <dgm:cxn modelId="{F1447832-D6DB-4D41-8016-B726E0C02D84}" type="presParOf" srcId="{305A7C5E-31C1-4C0F-AB2E-3A9440317923}" destId="{9EDE5E2F-81B4-4797-865D-A82095C1D30D}" srcOrd="1" destOrd="0" presId="urn:microsoft.com/office/officeart/2018/2/layout/IconVerticalSolidList"/>
    <dgm:cxn modelId="{DE05F02E-AD39-4BF5-811F-B24F099FD00E}" type="presParOf" srcId="{305A7C5E-31C1-4C0F-AB2E-3A9440317923}" destId="{2D9184E8-718C-42E2-95A3-7F5059CD78BE}" srcOrd="2" destOrd="0" presId="urn:microsoft.com/office/officeart/2018/2/layout/IconVerticalSolidList"/>
    <dgm:cxn modelId="{660191B5-BA5D-4F40-AFDA-1BA926393A8F}" type="presParOf" srcId="{305A7C5E-31C1-4C0F-AB2E-3A9440317923}" destId="{5A04B69B-B7CB-4061-8BE6-F4718611DB0E}" srcOrd="3" destOrd="0" presId="urn:microsoft.com/office/officeart/2018/2/layout/IconVerticalSolidList"/>
    <dgm:cxn modelId="{237C1F7F-B0DB-464F-8F5A-F1F464BF06C1}" type="presParOf" srcId="{16630121-06E3-4679-959D-A4EAC517A4A1}" destId="{80B0EF99-664B-4FAC-BB55-9C5AC6E2D054}" srcOrd="5" destOrd="0" presId="urn:microsoft.com/office/officeart/2018/2/layout/IconVerticalSolidList"/>
    <dgm:cxn modelId="{515B604E-45D6-48CD-8F76-82CACBDE5FA4}" type="presParOf" srcId="{16630121-06E3-4679-959D-A4EAC517A4A1}" destId="{278162F9-99EA-45AF-8A5F-E855C8775C6B}" srcOrd="6" destOrd="0" presId="urn:microsoft.com/office/officeart/2018/2/layout/IconVerticalSolidList"/>
    <dgm:cxn modelId="{79607742-05DC-47DD-A2CB-E237ACFF2623}" type="presParOf" srcId="{278162F9-99EA-45AF-8A5F-E855C8775C6B}" destId="{A46764B4-50E5-474B-97E0-1F0F867DEB00}" srcOrd="0" destOrd="0" presId="urn:microsoft.com/office/officeart/2018/2/layout/IconVerticalSolidList"/>
    <dgm:cxn modelId="{CC5C23BD-F18B-4F3B-8844-F0ED2F5BAB1C}" type="presParOf" srcId="{278162F9-99EA-45AF-8A5F-E855C8775C6B}" destId="{AA1B610E-B702-4142-A684-84540106C02D}" srcOrd="1" destOrd="0" presId="urn:microsoft.com/office/officeart/2018/2/layout/IconVerticalSolidList"/>
    <dgm:cxn modelId="{1B726DD6-71D7-48E5-A206-AD7A90AF5BE6}" type="presParOf" srcId="{278162F9-99EA-45AF-8A5F-E855C8775C6B}" destId="{EB0E3C79-473D-4BC2-A769-BA0E23235E56}" srcOrd="2" destOrd="0" presId="urn:microsoft.com/office/officeart/2018/2/layout/IconVerticalSolidList"/>
    <dgm:cxn modelId="{FCC96420-E94D-4139-A15E-CEAF4E5AD736}" type="presParOf" srcId="{278162F9-99EA-45AF-8A5F-E855C8775C6B}" destId="{FA46D4A3-9748-46E5-A6B1-8D51EC8A1088}" srcOrd="3" destOrd="0" presId="urn:microsoft.com/office/officeart/2018/2/layout/IconVerticalSolidList"/>
    <dgm:cxn modelId="{8B1C1AAD-1040-4CF6-9B98-8908D2C257DA}" type="presParOf" srcId="{16630121-06E3-4679-959D-A4EAC517A4A1}" destId="{8B5701E0-D5E9-4458-B4A4-4B41CC0AEA34}" srcOrd="7" destOrd="0" presId="urn:microsoft.com/office/officeart/2018/2/layout/IconVerticalSolidList"/>
    <dgm:cxn modelId="{8C21F912-EED7-41B5-BC4C-EF906D310D5A}" type="presParOf" srcId="{16630121-06E3-4679-959D-A4EAC517A4A1}" destId="{CF590A0C-FF32-46CD-89E4-195BD1A18F23}" srcOrd="8" destOrd="0" presId="urn:microsoft.com/office/officeart/2018/2/layout/IconVerticalSolidList"/>
    <dgm:cxn modelId="{D0CC1B0B-E4E2-47F1-891E-F1BA31B271BE}" type="presParOf" srcId="{CF590A0C-FF32-46CD-89E4-195BD1A18F23}" destId="{0E4807E0-297E-47A9-A6C3-B691993A2672}" srcOrd="0" destOrd="0" presId="urn:microsoft.com/office/officeart/2018/2/layout/IconVerticalSolidList"/>
    <dgm:cxn modelId="{B607508F-5AD9-4154-8AA8-B9043D1DE8F9}" type="presParOf" srcId="{CF590A0C-FF32-46CD-89E4-195BD1A18F23}" destId="{83651ED7-2E07-4910-8D26-6C17D33A98CF}" srcOrd="1" destOrd="0" presId="urn:microsoft.com/office/officeart/2018/2/layout/IconVerticalSolidList"/>
    <dgm:cxn modelId="{0F6CC49F-6854-46ED-95E7-796FD6764BDA}" type="presParOf" srcId="{CF590A0C-FF32-46CD-89E4-195BD1A18F23}" destId="{5547FEA0-C636-46A6-81F3-E22BE541EFFF}" srcOrd="2" destOrd="0" presId="urn:microsoft.com/office/officeart/2018/2/layout/IconVerticalSolidList"/>
    <dgm:cxn modelId="{DA3CE190-576A-441C-8CAC-34D720EA485C}" type="presParOf" srcId="{CF590A0C-FF32-46CD-89E4-195BD1A18F23}" destId="{AFFC6C1C-23E6-42DD-89D6-F3B6832A74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8D1F34-F5C0-48FD-AB33-B683D4921C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63CEE3-417A-4135-B477-DAA839E828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Limpeza</a:t>
          </a:r>
          <a:r>
            <a:rPr lang="en-US" sz="2000" dirty="0"/>
            <a:t> de </a:t>
          </a:r>
          <a:r>
            <a:rPr lang="en-US" sz="2000" dirty="0" err="1"/>
            <a:t>recursos</a:t>
          </a:r>
          <a:r>
            <a:rPr lang="en-US" sz="2000" dirty="0"/>
            <a:t> </a:t>
          </a:r>
          <a:r>
            <a:rPr lang="en-US" sz="2000" dirty="0" err="1"/>
            <a:t>ociosos</a:t>
          </a:r>
          <a:r>
            <a:rPr lang="en-US" sz="2000" dirty="0"/>
            <a:t> </a:t>
          </a:r>
        </a:p>
        <a:p>
          <a:pPr>
            <a:lnSpc>
              <a:spcPct val="100000"/>
            </a:lnSpc>
          </a:pPr>
          <a:r>
            <a:rPr lang="en-US" sz="2000" dirty="0"/>
            <a:t>(R$ 250-350/</a:t>
          </a:r>
          <a:r>
            <a:rPr lang="en-US" sz="2000" dirty="0" err="1"/>
            <a:t>mês</a:t>
          </a:r>
          <a:r>
            <a:rPr lang="en-US" sz="2000" dirty="0"/>
            <a:t>)</a:t>
          </a:r>
        </a:p>
      </dgm:t>
    </dgm:pt>
    <dgm:pt modelId="{AE0F4CFF-8395-447B-9670-628A31D432E9}" type="parTrans" cxnId="{FAE56711-EF6F-42A3-94E6-FF12DE2F0BB5}">
      <dgm:prSet/>
      <dgm:spPr/>
      <dgm:t>
        <a:bodyPr/>
        <a:lstStyle/>
        <a:p>
          <a:endParaRPr lang="en-US"/>
        </a:p>
      </dgm:t>
    </dgm:pt>
    <dgm:pt modelId="{36205AB1-FB79-483E-A2C7-BFCDF154685C}" type="sibTrans" cxnId="{FAE56711-EF6F-42A3-94E6-FF12DE2F0BB5}">
      <dgm:prSet/>
      <dgm:spPr/>
      <dgm:t>
        <a:bodyPr/>
        <a:lstStyle/>
        <a:p>
          <a:endParaRPr lang="en-US"/>
        </a:p>
      </dgm:t>
    </dgm:pt>
    <dgm:pt modelId="{F5873404-77FB-4CA0-912F-C7B66B5BBD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Políticas</a:t>
          </a:r>
          <a:r>
            <a:rPr lang="en-US" sz="2000" dirty="0"/>
            <a:t> de </a:t>
          </a:r>
          <a:r>
            <a:rPr lang="en-US" sz="2000" dirty="0" err="1"/>
            <a:t>ciclo</a:t>
          </a:r>
          <a:r>
            <a:rPr lang="en-US" sz="2000" dirty="0"/>
            <a:t> de </a:t>
          </a:r>
          <a:r>
            <a:rPr lang="en-US" sz="2000" dirty="0" err="1"/>
            <a:t>vida</a:t>
          </a:r>
          <a:r>
            <a:rPr lang="en-US" sz="2000" dirty="0"/>
            <a:t> no Storage (R$ 30-60/</a:t>
          </a:r>
          <a:r>
            <a:rPr lang="en-US" sz="2000" dirty="0" err="1"/>
            <a:t>mês</a:t>
          </a:r>
          <a:r>
            <a:rPr lang="en-US" sz="2000" dirty="0"/>
            <a:t>)</a:t>
          </a:r>
        </a:p>
      </dgm:t>
    </dgm:pt>
    <dgm:pt modelId="{DD9084A0-502E-430B-8A85-6A2A4402BF11}" type="parTrans" cxnId="{A633F2C5-DAAB-41E2-A66F-90AEDE514DFB}">
      <dgm:prSet/>
      <dgm:spPr/>
      <dgm:t>
        <a:bodyPr/>
        <a:lstStyle/>
        <a:p>
          <a:endParaRPr lang="en-US"/>
        </a:p>
      </dgm:t>
    </dgm:pt>
    <dgm:pt modelId="{64BC2024-EB53-4361-8C80-3DE796B6B33B}" type="sibTrans" cxnId="{A633F2C5-DAAB-41E2-A66F-90AEDE514DFB}">
      <dgm:prSet/>
      <dgm:spPr/>
      <dgm:t>
        <a:bodyPr/>
        <a:lstStyle/>
        <a:p>
          <a:endParaRPr lang="en-US"/>
        </a:p>
      </dgm:t>
    </dgm:pt>
    <dgm:pt modelId="{04F1085E-8541-431F-9593-DEB228CB61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/>
            <a:t>Otimização</a:t>
          </a:r>
          <a:r>
            <a:rPr lang="en-US" sz="2000" dirty="0"/>
            <a:t> de backups no Cloud SQL (R$ 300-500/</a:t>
          </a:r>
          <a:r>
            <a:rPr lang="en-US" sz="2000" dirty="0" err="1"/>
            <a:t>mês</a:t>
          </a:r>
          <a:r>
            <a:rPr lang="en-US" sz="2000" dirty="0"/>
            <a:t>)</a:t>
          </a:r>
        </a:p>
      </dgm:t>
    </dgm:pt>
    <dgm:pt modelId="{C467B19D-EA6F-43CE-A42D-8FAC4927BBD4}" type="parTrans" cxnId="{53255946-52E3-45B3-A84F-679131CED64D}">
      <dgm:prSet/>
      <dgm:spPr/>
      <dgm:t>
        <a:bodyPr/>
        <a:lstStyle/>
        <a:p>
          <a:endParaRPr lang="en-US"/>
        </a:p>
      </dgm:t>
    </dgm:pt>
    <dgm:pt modelId="{A141B935-A826-47A3-8D2C-F2D6014875C3}" type="sibTrans" cxnId="{53255946-52E3-45B3-A84F-679131CED64D}">
      <dgm:prSet/>
      <dgm:spPr/>
      <dgm:t>
        <a:bodyPr/>
        <a:lstStyle/>
        <a:p>
          <a:endParaRPr lang="en-US"/>
        </a:p>
      </dgm:t>
    </dgm:pt>
    <dgm:pt modelId="{42541EC3-C5BB-4EBD-B940-5B1CCADBE019}" type="pres">
      <dgm:prSet presAssocID="{278D1F34-F5C0-48FD-AB33-B683D4921CED}" presName="root" presStyleCnt="0">
        <dgm:presLayoutVars>
          <dgm:dir/>
          <dgm:resizeHandles val="exact"/>
        </dgm:presLayoutVars>
      </dgm:prSet>
      <dgm:spPr/>
    </dgm:pt>
    <dgm:pt modelId="{5EF96CDA-FF1E-4972-B6FC-442CC875CA06}" type="pres">
      <dgm:prSet presAssocID="{3263CEE3-417A-4135-B477-DAA839E82893}" presName="compNode" presStyleCnt="0"/>
      <dgm:spPr/>
    </dgm:pt>
    <dgm:pt modelId="{33556A08-2E34-4EF7-9A7E-33605D2C9B44}" type="pres">
      <dgm:prSet presAssocID="{3263CEE3-417A-4135-B477-DAA839E82893}" presName="bgRect" presStyleLbl="bgShp" presStyleIdx="0" presStyleCnt="3"/>
      <dgm:spPr/>
    </dgm:pt>
    <dgm:pt modelId="{5B516D3F-CF7A-437E-B358-7EF84403F32C}" type="pres">
      <dgm:prSet presAssocID="{3263CEE3-417A-4135-B477-DAA839E828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orar"/>
        </a:ext>
      </dgm:extLst>
    </dgm:pt>
    <dgm:pt modelId="{A59D216F-BA15-47A6-AC2E-C562101791F2}" type="pres">
      <dgm:prSet presAssocID="{3263CEE3-417A-4135-B477-DAA839E82893}" presName="spaceRect" presStyleCnt="0"/>
      <dgm:spPr/>
    </dgm:pt>
    <dgm:pt modelId="{36B32A25-6CB4-4A04-96F8-B8177149FFB1}" type="pres">
      <dgm:prSet presAssocID="{3263CEE3-417A-4135-B477-DAA839E82893}" presName="parTx" presStyleLbl="revTx" presStyleIdx="0" presStyleCnt="3" custScaleX="103788">
        <dgm:presLayoutVars>
          <dgm:chMax val="0"/>
          <dgm:chPref val="0"/>
        </dgm:presLayoutVars>
      </dgm:prSet>
      <dgm:spPr/>
    </dgm:pt>
    <dgm:pt modelId="{DE15199F-CBD8-4D4C-A11C-584F7D73C2EE}" type="pres">
      <dgm:prSet presAssocID="{36205AB1-FB79-483E-A2C7-BFCDF154685C}" presName="sibTrans" presStyleCnt="0"/>
      <dgm:spPr/>
    </dgm:pt>
    <dgm:pt modelId="{5FF5E3EF-53EA-4373-A176-65B7E3810619}" type="pres">
      <dgm:prSet presAssocID="{F5873404-77FB-4CA0-912F-C7B66B5BBD43}" presName="compNode" presStyleCnt="0"/>
      <dgm:spPr/>
    </dgm:pt>
    <dgm:pt modelId="{9860D6C7-C7D6-4E6B-BE57-E4D6D02FE778}" type="pres">
      <dgm:prSet presAssocID="{F5873404-77FB-4CA0-912F-C7B66B5BBD43}" presName="bgRect" presStyleLbl="bgShp" presStyleIdx="1" presStyleCnt="3"/>
      <dgm:spPr/>
    </dgm:pt>
    <dgm:pt modelId="{16928DDD-DDDF-4E7A-A176-EB8C228672A4}" type="pres">
      <dgm:prSet presAssocID="{F5873404-77FB-4CA0-912F-C7B66B5BBD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lsação"/>
        </a:ext>
      </dgm:extLst>
    </dgm:pt>
    <dgm:pt modelId="{E8DDF2F3-DCB5-4303-A63C-EDA350ADC09C}" type="pres">
      <dgm:prSet presAssocID="{F5873404-77FB-4CA0-912F-C7B66B5BBD43}" presName="spaceRect" presStyleCnt="0"/>
      <dgm:spPr/>
    </dgm:pt>
    <dgm:pt modelId="{68787439-1137-4CCD-AB96-2181A29B0DBD}" type="pres">
      <dgm:prSet presAssocID="{F5873404-77FB-4CA0-912F-C7B66B5BBD43}" presName="parTx" presStyleLbl="revTx" presStyleIdx="1" presStyleCnt="3">
        <dgm:presLayoutVars>
          <dgm:chMax val="0"/>
          <dgm:chPref val="0"/>
        </dgm:presLayoutVars>
      </dgm:prSet>
      <dgm:spPr/>
    </dgm:pt>
    <dgm:pt modelId="{7F27E121-6F5A-451A-AD87-F5ECE573BB73}" type="pres">
      <dgm:prSet presAssocID="{64BC2024-EB53-4361-8C80-3DE796B6B33B}" presName="sibTrans" presStyleCnt="0"/>
      <dgm:spPr/>
    </dgm:pt>
    <dgm:pt modelId="{1187D6F4-8CC4-4D7C-AB5D-C184623810C6}" type="pres">
      <dgm:prSet presAssocID="{04F1085E-8541-431F-9593-DEB228CB61ED}" presName="compNode" presStyleCnt="0"/>
      <dgm:spPr/>
    </dgm:pt>
    <dgm:pt modelId="{DB3DF8A9-9D4D-4F08-844C-14682B3CA032}" type="pres">
      <dgm:prSet presAssocID="{04F1085E-8541-431F-9593-DEB228CB61ED}" presName="bgRect" presStyleLbl="bgShp" presStyleIdx="2" presStyleCnt="3"/>
      <dgm:spPr/>
    </dgm:pt>
    <dgm:pt modelId="{92C2E8CB-CCB0-4F80-86B5-736D68BCFDFC}" type="pres">
      <dgm:prSet presAssocID="{04F1085E-8541-431F-9593-DEB228CB61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BB990747-5C38-4865-A23D-CC995247C575}" type="pres">
      <dgm:prSet presAssocID="{04F1085E-8541-431F-9593-DEB228CB61ED}" presName="spaceRect" presStyleCnt="0"/>
      <dgm:spPr/>
    </dgm:pt>
    <dgm:pt modelId="{0A458820-365C-42D2-8FA9-E56CA7172E5E}" type="pres">
      <dgm:prSet presAssocID="{04F1085E-8541-431F-9593-DEB228CB61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6C1403-C447-F74B-8A19-C78B8616B5AB}" type="presOf" srcId="{3263CEE3-417A-4135-B477-DAA839E82893}" destId="{36B32A25-6CB4-4A04-96F8-B8177149FFB1}" srcOrd="0" destOrd="0" presId="urn:microsoft.com/office/officeart/2018/2/layout/IconVerticalSolidList"/>
    <dgm:cxn modelId="{FAE56711-EF6F-42A3-94E6-FF12DE2F0BB5}" srcId="{278D1F34-F5C0-48FD-AB33-B683D4921CED}" destId="{3263CEE3-417A-4135-B477-DAA839E82893}" srcOrd="0" destOrd="0" parTransId="{AE0F4CFF-8395-447B-9670-628A31D432E9}" sibTransId="{36205AB1-FB79-483E-A2C7-BFCDF154685C}"/>
    <dgm:cxn modelId="{69D9641C-77B5-3641-BBCC-9080DFF57F09}" type="presOf" srcId="{F5873404-77FB-4CA0-912F-C7B66B5BBD43}" destId="{68787439-1137-4CCD-AB96-2181A29B0DBD}" srcOrd="0" destOrd="0" presId="urn:microsoft.com/office/officeart/2018/2/layout/IconVerticalSolidList"/>
    <dgm:cxn modelId="{B9ADAD26-A5DE-4B48-A2C1-6938F79092C9}" type="presOf" srcId="{04F1085E-8541-431F-9593-DEB228CB61ED}" destId="{0A458820-365C-42D2-8FA9-E56CA7172E5E}" srcOrd="0" destOrd="0" presId="urn:microsoft.com/office/officeart/2018/2/layout/IconVerticalSolidList"/>
    <dgm:cxn modelId="{53255946-52E3-45B3-A84F-679131CED64D}" srcId="{278D1F34-F5C0-48FD-AB33-B683D4921CED}" destId="{04F1085E-8541-431F-9593-DEB228CB61ED}" srcOrd="2" destOrd="0" parTransId="{C467B19D-EA6F-43CE-A42D-8FAC4927BBD4}" sibTransId="{A141B935-A826-47A3-8D2C-F2D6014875C3}"/>
    <dgm:cxn modelId="{A633F2C5-DAAB-41E2-A66F-90AEDE514DFB}" srcId="{278D1F34-F5C0-48FD-AB33-B683D4921CED}" destId="{F5873404-77FB-4CA0-912F-C7B66B5BBD43}" srcOrd="1" destOrd="0" parTransId="{DD9084A0-502E-430B-8A85-6A2A4402BF11}" sibTransId="{64BC2024-EB53-4361-8C80-3DE796B6B33B}"/>
    <dgm:cxn modelId="{C1382FD4-6260-DF4B-9664-A0F327609191}" type="presOf" srcId="{278D1F34-F5C0-48FD-AB33-B683D4921CED}" destId="{42541EC3-C5BB-4EBD-B940-5B1CCADBE019}" srcOrd="0" destOrd="0" presId="urn:microsoft.com/office/officeart/2018/2/layout/IconVerticalSolidList"/>
    <dgm:cxn modelId="{724F15DC-2A0A-BF44-B5CD-2F5859AD55F4}" type="presParOf" srcId="{42541EC3-C5BB-4EBD-B940-5B1CCADBE019}" destId="{5EF96CDA-FF1E-4972-B6FC-442CC875CA06}" srcOrd="0" destOrd="0" presId="urn:microsoft.com/office/officeart/2018/2/layout/IconVerticalSolidList"/>
    <dgm:cxn modelId="{5787C135-8D10-DC42-B460-0530A5024C92}" type="presParOf" srcId="{5EF96CDA-FF1E-4972-B6FC-442CC875CA06}" destId="{33556A08-2E34-4EF7-9A7E-33605D2C9B44}" srcOrd="0" destOrd="0" presId="urn:microsoft.com/office/officeart/2018/2/layout/IconVerticalSolidList"/>
    <dgm:cxn modelId="{B8C259C5-35D1-3444-A743-B3CF88B27F82}" type="presParOf" srcId="{5EF96CDA-FF1E-4972-B6FC-442CC875CA06}" destId="{5B516D3F-CF7A-437E-B358-7EF84403F32C}" srcOrd="1" destOrd="0" presId="urn:microsoft.com/office/officeart/2018/2/layout/IconVerticalSolidList"/>
    <dgm:cxn modelId="{C8776867-0094-8B43-B46E-2CDF71D5C21C}" type="presParOf" srcId="{5EF96CDA-FF1E-4972-B6FC-442CC875CA06}" destId="{A59D216F-BA15-47A6-AC2E-C562101791F2}" srcOrd="2" destOrd="0" presId="urn:microsoft.com/office/officeart/2018/2/layout/IconVerticalSolidList"/>
    <dgm:cxn modelId="{98B757FA-A851-834C-B834-FBB036DC4BC5}" type="presParOf" srcId="{5EF96CDA-FF1E-4972-B6FC-442CC875CA06}" destId="{36B32A25-6CB4-4A04-96F8-B8177149FFB1}" srcOrd="3" destOrd="0" presId="urn:microsoft.com/office/officeart/2018/2/layout/IconVerticalSolidList"/>
    <dgm:cxn modelId="{4FF56A46-54F3-C540-9A2D-79104F7BC72F}" type="presParOf" srcId="{42541EC3-C5BB-4EBD-B940-5B1CCADBE019}" destId="{DE15199F-CBD8-4D4C-A11C-584F7D73C2EE}" srcOrd="1" destOrd="0" presId="urn:microsoft.com/office/officeart/2018/2/layout/IconVerticalSolidList"/>
    <dgm:cxn modelId="{D63AD839-3A69-8A49-B406-D7EE13DF9EFE}" type="presParOf" srcId="{42541EC3-C5BB-4EBD-B940-5B1CCADBE019}" destId="{5FF5E3EF-53EA-4373-A176-65B7E3810619}" srcOrd="2" destOrd="0" presId="urn:microsoft.com/office/officeart/2018/2/layout/IconVerticalSolidList"/>
    <dgm:cxn modelId="{CC23CCAA-4CBB-FA44-9AF7-141A4DE16F54}" type="presParOf" srcId="{5FF5E3EF-53EA-4373-A176-65B7E3810619}" destId="{9860D6C7-C7D6-4E6B-BE57-E4D6D02FE778}" srcOrd="0" destOrd="0" presId="urn:microsoft.com/office/officeart/2018/2/layout/IconVerticalSolidList"/>
    <dgm:cxn modelId="{3931CD0E-093B-7047-87BF-53F2B431657B}" type="presParOf" srcId="{5FF5E3EF-53EA-4373-A176-65B7E3810619}" destId="{16928DDD-DDDF-4E7A-A176-EB8C228672A4}" srcOrd="1" destOrd="0" presId="urn:microsoft.com/office/officeart/2018/2/layout/IconVerticalSolidList"/>
    <dgm:cxn modelId="{5ADED51D-85F1-9F4C-B543-9A82462EF307}" type="presParOf" srcId="{5FF5E3EF-53EA-4373-A176-65B7E3810619}" destId="{E8DDF2F3-DCB5-4303-A63C-EDA350ADC09C}" srcOrd="2" destOrd="0" presId="urn:microsoft.com/office/officeart/2018/2/layout/IconVerticalSolidList"/>
    <dgm:cxn modelId="{19DABD13-18E1-7747-9CDF-63375D2B42DE}" type="presParOf" srcId="{5FF5E3EF-53EA-4373-A176-65B7E3810619}" destId="{68787439-1137-4CCD-AB96-2181A29B0DBD}" srcOrd="3" destOrd="0" presId="urn:microsoft.com/office/officeart/2018/2/layout/IconVerticalSolidList"/>
    <dgm:cxn modelId="{A109039E-2AF6-5042-BAEE-DF34DE07E2E3}" type="presParOf" srcId="{42541EC3-C5BB-4EBD-B940-5B1CCADBE019}" destId="{7F27E121-6F5A-451A-AD87-F5ECE573BB73}" srcOrd="3" destOrd="0" presId="urn:microsoft.com/office/officeart/2018/2/layout/IconVerticalSolidList"/>
    <dgm:cxn modelId="{1DE24631-25B8-A442-A6AA-1EECFA61DA2E}" type="presParOf" srcId="{42541EC3-C5BB-4EBD-B940-5B1CCADBE019}" destId="{1187D6F4-8CC4-4D7C-AB5D-C184623810C6}" srcOrd="4" destOrd="0" presId="urn:microsoft.com/office/officeart/2018/2/layout/IconVerticalSolidList"/>
    <dgm:cxn modelId="{86C69909-DAE7-FA4A-99A3-A13D88848F3A}" type="presParOf" srcId="{1187D6F4-8CC4-4D7C-AB5D-C184623810C6}" destId="{DB3DF8A9-9D4D-4F08-844C-14682B3CA032}" srcOrd="0" destOrd="0" presId="urn:microsoft.com/office/officeart/2018/2/layout/IconVerticalSolidList"/>
    <dgm:cxn modelId="{51EDF270-5DBC-844A-A7CA-916CEB67DD36}" type="presParOf" srcId="{1187D6F4-8CC4-4D7C-AB5D-C184623810C6}" destId="{92C2E8CB-CCB0-4F80-86B5-736D68BCFDFC}" srcOrd="1" destOrd="0" presId="urn:microsoft.com/office/officeart/2018/2/layout/IconVerticalSolidList"/>
    <dgm:cxn modelId="{956EE378-EEE1-2D42-94B2-E4A5A7D59B47}" type="presParOf" srcId="{1187D6F4-8CC4-4D7C-AB5D-C184623810C6}" destId="{BB990747-5C38-4865-A23D-CC995247C575}" srcOrd="2" destOrd="0" presId="urn:microsoft.com/office/officeart/2018/2/layout/IconVerticalSolidList"/>
    <dgm:cxn modelId="{599A732B-EBEB-DE42-92CB-425C681B8304}" type="presParOf" srcId="{1187D6F4-8CC4-4D7C-AB5D-C184623810C6}" destId="{0A458820-365C-42D2-8FA9-E56CA7172E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8D1F34-F5C0-48FD-AB33-B683D4921CE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63CEE3-417A-4135-B477-DAA839E82893}">
      <dgm:prSet/>
      <dgm:spPr/>
      <dgm:t>
        <a:bodyPr/>
        <a:lstStyle/>
        <a:p>
          <a:pPr>
            <a:defRPr cap="all"/>
          </a:pPr>
          <a:r>
            <a:rPr lang="en-US" dirty="0" err="1"/>
            <a:t>Redimensionar</a:t>
          </a:r>
          <a:r>
            <a:rPr lang="en-US" dirty="0"/>
            <a:t> E ATUALIZAR Cloud SQL </a:t>
          </a:r>
        </a:p>
        <a:p>
          <a:pPr>
            <a:defRPr cap="all"/>
          </a:pPr>
          <a:r>
            <a:rPr lang="en-US" dirty="0"/>
            <a:t>(R$ 2.500-3.500/</a:t>
          </a:r>
          <a:r>
            <a:rPr lang="en-US" dirty="0" err="1"/>
            <a:t>mês</a:t>
          </a:r>
          <a:r>
            <a:rPr lang="en-US" dirty="0"/>
            <a:t>)</a:t>
          </a:r>
        </a:p>
      </dgm:t>
    </dgm:pt>
    <dgm:pt modelId="{AE0F4CFF-8395-447B-9670-628A31D432E9}" type="parTrans" cxnId="{FAE56711-EF6F-42A3-94E6-FF12DE2F0BB5}">
      <dgm:prSet/>
      <dgm:spPr/>
      <dgm:t>
        <a:bodyPr/>
        <a:lstStyle/>
        <a:p>
          <a:endParaRPr lang="en-US"/>
        </a:p>
      </dgm:t>
    </dgm:pt>
    <dgm:pt modelId="{36205AB1-FB79-483E-A2C7-BFCDF154685C}" type="sibTrans" cxnId="{FAE56711-EF6F-42A3-94E6-FF12DE2F0BB5}">
      <dgm:prSet/>
      <dgm:spPr/>
      <dgm:t>
        <a:bodyPr/>
        <a:lstStyle/>
        <a:p>
          <a:endParaRPr lang="en-US"/>
        </a:p>
      </dgm:t>
    </dgm:pt>
    <dgm:pt modelId="{F5873404-77FB-4CA0-912F-C7B66B5BBD43}">
      <dgm:prSet/>
      <dgm:spPr/>
      <dgm:t>
        <a:bodyPr/>
        <a:lstStyle/>
        <a:p>
          <a:pPr>
            <a:defRPr cap="all"/>
          </a:pPr>
          <a:r>
            <a:rPr lang="en-US"/>
            <a:t>Escalonamento automático GKE</a:t>
          </a:r>
        </a:p>
        <a:p>
          <a:pPr>
            <a:defRPr cap="all"/>
          </a:pPr>
          <a:r>
            <a:rPr lang="en-US"/>
            <a:t>(R$ 400-600/mês)</a:t>
          </a:r>
        </a:p>
      </dgm:t>
    </dgm:pt>
    <dgm:pt modelId="{DD9084A0-502E-430B-8A85-6A2A4402BF11}" type="parTrans" cxnId="{A633F2C5-DAAB-41E2-A66F-90AEDE514DFB}">
      <dgm:prSet/>
      <dgm:spPr/>
      <dgm:t>
        <a:bodyPr/>
        <a:lstStyle/>
        <a:p>
          <a:endParaRPr lang="en-US"/>
        </a:p>
      </dgm:t>
    </dgm:pt>
    <dgm:pt modelId="{64BC2024-EB53-4361-8C80-3DE796B6B33B}" type="sibTrans" cxnId="{A633F2C5-DAAB-41E2-A66F-90AEDE514DFB}">
      <dgm:prSet/>
      <dgm:spPr/>
      <dgm:t>
        <a:bodyPr/>
        <a:lstStyle/>
        <a:p>
          <a:endParaRPr lang="en-US"/>
        </a:p>
      </dgm:t>
    </dgm:pt>
    <dgm:pt modelId="{04F1085E-8541-431F-9593-DEB228CB61ED}">
      <dgm:prSet/>
      <dgm:spPr/>
      <dgm:t>
        <a:bodyPr/>
        <a:lstStyle/>
        <a:p>
          <a:pPr>
            <a:defRPr cap="all"/>
          </a:pPr>
          <a:r>
            <a:rPr lang="en-US"/>
            <a:t>Migrar App Engine Flexible</a:t>
          </a:r>
        </a:p>
        <a:p>
          <a:pPr>
            <a:defRPr cap="all"/>
          </a:pPr>
          <a:r>
            <a:rPr lang="en-US"/>
            <a:t>(R$ 300-450/mês)</a:t>
          </a:r>
        </a:p>
      </dgm:t>
    </dgm:pt>
    <dgm:pt modelId="{C467B19D-EA6F-43CE-A42D-8FAC4927BBD4}" type="parTrans" cxnId="{53255946-52E3-45B3-A84F-679131CED64D}">
      <dgm:prSet/>
      <dgm:spPr/>
      <dgm:t>
        <a:bodyPr/>
        <a:lstStyle/>
        <a:p>
          <a:endParaRPr lang="en-US"/>
        </a:p>
      </dgm:t>
    </dgm:pt>
    <dgm:pt modelId="{A141B935-A826-47A3-8D2C-F2D6014875C3}" type="sibTrans" cxnId="{53255946-52E3-45B3-A84F-679131CED64D}">
      <dgm:prSet/>
      <dgm:spPr/>
      <dgm:t>
        <a:bodyPr/>
        <a:lstStyle/>
        <a:p>
          <a:endParaRPr lang="en-US"/>
        </a:p>
      </dgm:t>
    </dgm:pt>
    <dgm:pt modelId="{A2FD32AD-F3B7-424E-9D3F-C4DEDC220A5D}" type="pres">
      <dgm:prSet presAssocID="{278D1F34-F5C0-48FD-AB33-B683D4921CED}" presName="root" presStyleCnt="0">
        <dgm:presLayoutVars>
          <dgm:dir/>
          <dgm:resizeHandles val="exact"/>
        </dgm:presLayoutVars>
      </dgm:prSet>
      <dgm:spPr/>
    </dgm:pt>
    <dgm:pt modelId="{3B6F65AC-A0B6-4B26-840A-D0008A6BDDEA}" type="pres">
      <dgm:prSet presAssocID="{3263CEE3-417A-4135-B477-DAA839E82893}" presName="compNode" presStyleCnt="0"/>
      <dgm:spPr/>
    </dgm:pt>
    <dgm:pt modelId="{A377413E-9E19-407C-A0D3-6C21CFB40241}" type="pres">
      <dgm:prSet presAssocID="{3263CEE3-417A-4135-B477-DAA839E8289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2AB0CFF-08E7-40B8-BD27-07B4D365AACE}" type="pres">
      <dgm:prSet presAssocID="{3263CEE3-417A-4135-B477-DAA839E828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vem"/>
        </a:ext>
      </dgm:extLst>
    </dgm:pt>
    <dgm:pt modelId="{E88D8F53-F908-4F83-BC76-7174189C2E54}" type="pres">
      <dgm:prSet presAssocID="{3263CEE3-417A-4135-B477-DAA839E82893}" presName="spaceRect" presStyleCnt="0"/>
      <dgm:spPr/>
    </dgm:pt>
    <dgm:pt modelId="{8472EE89-9494-48EC-A32C-FCC14251D4D2}" type="pres">
      <dgm:prSet presAssocID="{3263CEE3-417A-4135-B477-DAA839E82893}" presName="textRect" presStyleLbl="revTx" presStyleIdx="0" presStyleCnt="3">
        <dgm:presLayoutVars>
          <dgm:chMax val="1"/>
          <dgm:chPref val="1"/>
        </dgm:presLayoutVars>
      </dgm:prSet>
      <dgm:spPr/>
    </dgm:pt>
    <dgm:pt modelId="{CF0E446E-B2C2-4821-8791-28900D09304E}" type="pres">
      <dgm:prSet presAssocID="{36205AB1-FB79-483E-A2C7-BFCDF154685C}" presName="sibTrans" presStyleCnt="0"/>
      <dgm:spPr/>
    </dgm:pt>
    <dgm:pt modelId="{C849753F-6C96-414D-A6BC-FF93BDD1D0B3}" type="pres">
      <dgm:prSet presAssocID="{F5873404-77FB-4CA0-912F-C7B66B5BBD43}" presName="compNode" presStyleCnt="0"/>
      <dgm:spPr/>
    </dgm:pt>
    <dgm:pt modelId="{2005E9EE-164E-477A-965C-4CBBB497EC7F}" type="pres">
      <dgm:prSet presAssocID="{F5873404-77FB-4CA0-912F-C7B66B5BBD4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7F00888-E6BB-4CE7-A1D6-49123E18A19F}" type="pres">
      <dgm:prSet presAssocID="{F5873404-77FB-4CA0-912F-C7B66B5BBD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51C371C4-2959-499F-8610-8458EE22AA50}" type="pres">
      <dgm:prSet presAssocID="{F5873404-77FB-4CA0-912F-C7B66B5BBD43}" presName="spaceRect" presStyleCnt="0"/>
      <dgm:spPr/>
    </dgm:pt>
    <dgm:pt modelId="{F2691D2B-F6B3-415D-8123-BAACBE93E6DD}" type="pres">
      <dgm:prSet presAssocID="{F5873404-77FB-4CA0-912F-C7B66B5BBD43}" presName="textRect" presStyleLbl="revTx" presStyleIdx="1" presStyleCnt="3">
        <dgm:presLayoutVars>
          <dgm:chMax val="1"/>
          <dgm:chPref val="1"/>
        </dgm:presLayoutVars>
      </dgm:prSet>
      <dgm:spPr/>
    </dgm:pt>
    <dgm:pt modelId="{44200C87-018A-40B2-93A7-FCF0E9391F98}" type="pres">
      <dgm:prSet presAssocID="{64BC2024-EB53-4361-8C80-3DE796B6B33B}" presName="sibTrans" presStyleCnt="0"/>
      <dgm:spPr/>
    </dgm:pt>
    <dgm:pt modelId="{CBC1721F-2437-4706-9633-9347E2A5E0AA}" type="pres">
      <dgm:prSet presAssocID="{04F1085E-8541-431F-9593-DEB228CB61ED}" presName="compNode" presStyleCnt="0"/>
      <dgm:spPr/>
    </dgm:pt>
    <dgm:pt modelId="{E5E8296D-928B-4A95-A2A0-5AC99A95453B}" type="pres">
      <dgm:prSet presAssocID="{04F1085E-8541-431F-9593-DEB228CB61E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EC05385-B0A3-4ED1-9281-32323CFC9928}" type="pres">
      <dgm:prSet presAssocID="{04F1085E-8541-431F-9593-DEB228CB61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lsação"/>
        </a:ext>
      </dgm:extLst>
    </dgm:pt>
    <dgm:pt modelId="{FCF8FAE3-122F-4CE5-ACCE-89BBE29EE0EF}" type="pres">
      <dgm:prSet presAssocID="{04F1085E-8541-431F-9593-DEB228CB61ED}" presName="spaceRect" presStyleCnt="0"/>
      <dgm:spPr/>
    </dgm:pt>
    <dgm:pt modelId="{A0234608-63E3-4A31-BF5F-572A7F79B39C}" type="pres">
      <dgm:prSet presAssocID="{04F1085E-8541-431F-9593-DEB228CB61E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E56711-EF6F-42A3-94E6-FF12DE2F0BB5}" srcId="{278D1F34-F5C0-48FD-AB33-B683D4921CED}" destId="{3263CEE3-417A-4135-B477-DAA839E82893}" srcOrd="0" destOrd="0" parTransId="{AE0F4CFF-8395-447B-9670-628A31D432E9}" sibTransId="{36205AB1-FB79-483E-A2C7-BFCDF154685C}"/>
    <dgm:cxn modelId="{53255946-52E3-45B3-A84F-679131CED64D}" srcId="{278D1F34-F5C0-48FD-AB33-B683D4921CED}" destId="{04F1085E-8541-431F-9593-DEB228CB61ED}" srcOrd="2" destOrd="0" parTransId="{C467B19D-EA6F-43CE-A42D-8FAC4927BBD4}" sibTransId="{A141B935-A826-47A3-8D2C-F2D6014875C3}"/>
    <dgm:cxn modelId="{3EE3EF77-8A92-2446-8C26-1F52F0E39AAF}" type="presOf" srcId="{278D1F34-F5C0-48FD-AB33-B683D4921CED}" destId="{A2FD32AD-F3B7-424E-9D3F-C4DEDC220A5D}" srcOrd="0" destOrd="0" presId="urn:microsoft.com/office/officeart/2018/5/layout/IconLeafLabelList"/>
    <dgm:cxn modelId="{13FF5D9A-49C5-9E49-9F3C-13FB9166D4E5}" type="presOf" srcId="{04F1085E-8541-431F-9593-DEB228CB61ED}" destId="{A0234608-63E3-4A31-BF5F-572A7F79B39C}" srcOrd="0" destOrd="0" presId="urn:microsoft.com/office/officeart/2018/5/layout/IconLeafLabelList"/>
    <dgm:cxn modelId="{F3278FB1-FEE4-474A-858A-7C74FA68D11A}" type="presOf" srcId="{3263CEE3-417A-4135-B477-DAA839E82893}" destId="{8472EE89-9494-48EC-A32C-FCC14251D4D2}" srcOrd="0" destOrd="0" presId="urn:microsoft.com/office/officeart/2018/5/layout/IconLeafLabelList"/>
    <dgm:cxn modelId="{A633F2C5-DAAB-41E2-A66F-90AEDE514DFB}" srcId="{278D1F34-F5C0-48FD-AB33-B683D4921CED}" destId="{F5873404-77FB-4CA0-912F-C7B66B5BBD43}" srcOrd="1" destOrd="0" parTransId="{DD9084A0-502E-430B-8A85-6A2A4402BF11}" sibTransId="{64BC2024-EB53-4361-8C80-3DE796B6B33B}"/>
    <dgm:cxn modelId="{CB92F7E0-603B-9A45-939A-6970C5863422}" type="presOf" srcId="{F5873404-77FB-4CA0-912F-C7B66B5BBD43}" destId="{F2691D2B-F6B3-415D-8123-BAACBE93E6DD}" srcOrd="0" destOrd="0" presId="urn:microsoft.com/office/officeart/2018/5/layout/IconLeafLabelList"/>
    <dgm:cxn modelId="{868D12A6-5662-4B40-995F-876E28BFC056}" type="presParOf" srcId="{A2FD32AD-F3B7-424E-9D3F-C4DEDC220A5D}" destId="{3B6F65AC-A0B6-4B26-840A-D0008A6BDDEA}" srcOrd="0" destOrd="0" presId="urn:microsoft.com/office/officeart/2018/5/layout/IconLeafLabelList"/>
    <dgm:cxn modelId="{91365173-502A-DD4D-8E40-528A62CDC362}" type="presParOf" srcId="{3B6F65AC-A0B6-4B26-840A-D0008A6BDDEA}" destId="{A377413E-9E19-407C-A0D3-6C21CFB40241}" srcOrd="0" destOrd="0" presId="urn:microsoft.com/office/officeart/2018/5/layout/IconLeafLabelList"/>
    <dgm:cxn modelId="{FE1D5287-1505-C54D-ACDF-5F31DE9231C6}" type="presParOf" srcId="{3B6F65AC-A0B6-4B26-840A-D0008A6BDDEA}" destId="{32AB0CFF-08E7-40B8-BD27-07B4D365AACE}" srcOrd="1" destOrd="0" presId="urn:microsoft.com/office/officeart/2018/5/layout/IconLeafLabelList"/>
    <dgm:cxn modelId="{37FF9ED9-E004-3E49-88C3-BE0601FE96A4}" type="presParOf" srcId="{3B6F65AC-A0B6-4B26-840A-D0008A6BDDEA}" destId="{E88D8F53-F908-4F83-BC76-7174189C2E54}" srcOrd="2" destOrd="0" presId="urn:microsoft.com/office/officeart/2018/5/layout/IconLeafLabelList"/>
    <dgm:cxn modelId="{016ECF24-D4C5-BD41-880E-EF3C56155E0E}" type="presParOf" srcId="{3B6F65AC-A0B6-4B26-840A-D0008A6BDDEA}" destId="{8472EE89-9494-48EC-A32C-FCC14251D4D2}" srcOrd="3" destOrd="0" presId="urn:microsoft.com/office/officeart/2018/5/layout/IconLeafLabelList"/>
    <dgm:cxn modelId="{29BC3794-293F-F74D-BBDC-E9246E6EC0C8}" type="presParOf" srcId="{A2FD32AD-F3B7-424E-9D3F-C4DEDC220A5D}" destId="{CF0E446E-B2C2-4821-8791-28900D09304E}" srcOrd="1" destOrd="0" presId="urn:microsoft.com/office/officeart/2018/5/layout/IconLeafLabelList"/>
    <dgm:cxn modelId="{C567C51A-8979-FA48-8C89-F2EE511DD643}" type="presParOf" srcId="{A2FD32AD-F3B7-424E-9D3F-C4DEDC220A5D}" destId="{C849753F-6C96-414D-A6BC-FF93BDD1D0B3}" srcOrd="2" destOrd="0" presId="urn:microsoft.com/office/officeart/2018/5/layout/IconLeafLabelList"/>
    <dgm:cxn modelId="{E18481CC-6BCC-AE48-A514-3EE0E670CC0F}" type="presParOf" srcId="{C849753F-6C96-414D-A6BC-FF93BDD1D0B3}" destId="{2005E9EE-164E-477A-965C-4CBBB497EC7F}" srcOrd="0" destOrd="0" presId="urn:microsoft.com/office/officeart/2018/5/layout/IconLeafLabelList"/>
    <dgm:cxn modelId="{1D03CB9A-8E24-5B45-BDA9-0DF305F25717}" type="presParOf" srcId="{C849753F-6C96-414D-A6BC-FF93BDD1D0B3}" destId="{E7F00888-E6BB-4CE7-A1D6-49123E18A19F}" srcOrd="1" destOrd="0" presId="urn:microsoft.com/office/officeart/2018/5/layout/IconLeafLabelList"/>
    <dgm:cxn modelId="{6A3D7561-53DD-3341-91DF-8AF36629FEE0}" type="presParOf" srcId="{C849753F-6C96-414D-A6BC-FF93BDD1D0B3}" destId="{51C371C4-2959-499F-8610-8458EE22AA50}" srcOrd="2" destOrd="0" presId="urn:microsoft.com/office/officeart/2018/5/layout/IconLeafLabelList"/>
    <dgm:cxn modelId="{1A9C9D24-2ACC-CE48-B846-F730EBAC67B0}" type="presParOf" srcId="{C849753F-6C96-414D-A6BC-FF93BDD1D0B3}" destId="{F2691D2B-F6B3-415D-8123-BAACBE93E6DD}" srcOrd="3" destOrd="0" presId="urn:microsoft.com/office/officeart/2018/5/layout/IconLeafLabelList"/>
    <dgm:cxn modelId="{D92FB7A5-6D7E-4143-96FB-FE69CED0D9CB}" type="presParOf" srcId="{A2FD32AD-F3B7-424E-9D3F-C4DEDC220A5D}" destId="{44200C87-018A-40B2-93A7-FCF0E9391F98}" srcOrd="3" destOrd="0" presId="urn:microsoft.com/office/officeart/2018/5/layout/IconLeafLabelList"/>
    <dgm:cxn modelId="{393F301C-DED5-0943-8BD7-92964FA3F730}" type="presParOf" srcId="{A2FD32AD-F3B7-424E-9D3F-C4DEDC220A5D}" destId="{CBC1721F-2437-4706-9633-9347E2A5E0AA}" srcOrd="4" destOrd="0" presId="urn:microsoft.com/office/officeart/2018/5/layout/IconLeafLabelList"/>
    <dgm:cxn modelId="{0B54CD38-2E9E-2C4C-B11B-B80C34CC4B3C}" type="presParOf" srcId="{CBC1721F-2437-4706-9633-9347E2A5E0AA}" destId="{E5E8296D-928B-4A95-A2A0-5AC99A95453B}" srcOrd="0" destOrd="0" presId="urn:microsoft.com/office/officeart/2018/5/layout/IconLeafLabelList"/>
    <dgm:cxn modelId="{30F91561-5BED-7F4B-8698-6620482145CF}" type="presParOf" srcId="{CBC1721F-2437-4706-9633-9347E2A5E0AA}" destId="{3EC05385-B0A3-4ED1-9281-32323CFC9928}" srcOrd="1" destOrd="0" presId="urn:microsoft.com/office/officeart/2018/5/layout/IconLeafLabelList"/>
    <dgm:cxn modelId="{C48B29F0-037F-2C43-867F-4F83DB999CD5}" type="presParOf" srcId="{CBC1721F-2437-4706-9633-9347E2A5E0AA}" destId="{FCF8FAE3-122F-4CE5-ACCE-89BBE29EE0EF}" srcOrd="2" destOrd="0" presId="urn:microsoft.com/office/officeart/2018/5/layout/IconLeafLabelList"/>
    <dgm:cxn modelId="{752EEE6D-78FB-4B46-8A2E-0B22DFA00840}" type="presParOf" srcId="{CBC1721F-2437-4706-9633-9347E2A5E0AA}" destId="{A0234608-63E3-4A31-BF5F-572A7F79B39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AA60A7-B11E-4A6A-9801-35A5D393A1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9DC349-41DC-4C49-8C20-A838B3B2D1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Avaliar</a:t>
          </a:r>
          <a:r>
            <a:rPr lang="en-US" sz="2400" dirty="0"/>
            <a:t> </a:t>
          </a:r>
          <a:r>
            <a:rPr lang="en-US" sz="2400" dirty="0" err="1"/>
            <a:t>necessidade</a:t>
          </a:r>
          <a:r>
            <a:rPr lang="en-US" sz="2400" dirty="0"/>
            <a:t> de Alta </a:t>
          </a:r>
          <a:r>
            <a:rPr lang="en-US" sz="2400" dirty="0" err="1"/>
            <a:t>Disponibilidade</a:t>
          </a:r>
          <a:r>
            <a:rPr lang="en-US" sz="2400" dirty="0"/>
            <a:t> </a:t>
          </a:r>
        </a:p>
        <a:p>
          <a:pPr>
            <a:lnSpc>
              <a:spcPct val="100000"/>
            </a:lnSpc>
          </a:pPr>
          <a:r>
            <a:rPr lang="en-US" sz="2400" dirty="0"/>
            <a:t>(R$ 3.000-4.500/</a:t>
          </a:r>
          <a:r>
            <a:rPr lang="en-US" sz="2400" dirty="0" err="1"/>
            <a:t>mês</a:t>
          </a:r>
          <a:r>
            <a:rPr lang="en-US" sz="2400" dirty="0"/>
            <a:t>)</a:t>
          </a:r>
        </a:p>
      </dgm:t>
    </dgm:pt>
    <dgm:pt modelId="{DAD8D251-80FB-4458-9E72-6B79EECFBC03}" type="parTrans" cxnId="{48D50B5F-E331-4371-AC0A-F9851EF095E1}">
      <dgm:prSet/>
      <dgm:spPr/>
      <dgm:t>
        <a:bodyPr/>
        <a:lstStyle/>
        <a:p>
          <a:endParaRPr lang="en-US"/>
        </a:p>
      </dgm:t>
    </dgm:pt>
    <dgm:pt modelId="{4132999E-CC2D-41F1-95E8-F7667EFB5C94}" type="sibTrans" cxnId="{48D50B5F-E331-4371-AC0A-F9851EF095E1}">
      <dgm:prSet/>
      <dgm:spPr/>
      <dgm:t>
        <a:bodyPr/>
        <a:lstStyle/>
        <a:p>
          <a:endParaRPr lang="en-US"/>
        </a:p>
      </dgm:t>
    </dgm:pt>
    <dgm:pt modelId="{C3E9A383-4B31-49FB-B838-39101C2D8C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Consolidação</a:t>
          </a:r>
          <a:r>
            <a:rPr lang="en-US" dirty="0"/>
            <a:t> e </a:t>
          </a:r>
          <a:r>
            <a:rPr lang="en-US" dirty="0" err="1"/>
            <a:t>otimização</a:t>
          </a:r>
          <a:r>
            <a:rPr lang="en-US" dirty="0"/>
            <a:t> do </a:t>
          </a:r>
          <a:r>
            <a:rPr lang="en-US" dirty="0" err="1"/>
            <a:t>BigQuery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(R$ 350-500/</a:t>
          </a:r>
          <a:r>
            <a:rPr lang="en-US" dirty="0" err="1"/>
            <a:t>mês</a:t>
          </a:r>
          <a:r>
            <a:rPr lang="en-US" dirty="0"/>
            <a:t>)</a:t>
          </a:r>
        </a:p>
      </dgm:t>
    </dgm:pt>
    <dgm:pt modelId="{B9D18DF1-BE8F-4161-9025-558EBFA53545}" type="parTrans" cxnId="{F5040AC5-50D6-449C-BFCA-920187262DEA}">
      <dgm:prSet/>
      <dgm:spPr/>
      <dgm:t>
        <a:bodyPr/>
        <a:lstStyle/>
        <a:p>
          <a:endParaRPr lang="en-US"/>
        </a:p>
      </dgm:t>
    </dgm:pt>
    <dgm:pt modelId="{C574DD4E-BB1E-43BB-B5C1-40890E9C2F22}" type="sibTrans" cxnId="{F5040AC5-50D6-449C-BFCA-920187262DEA}">
      <dgm:prSet/>
      <dgm:spPr/>
      <dgm:t>
        <a:bodyPr/>
        <a:lstStyle/>
        <a:p>
          <a:endParaRPr lang="en-US"/>
        </a:p>
      </dgm:t>
    </dgm:pt>
    <dgm:pt modelId="{411B7C91-74B0-4530-A4A9-EC565EE59B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Unificar</a:t>
          </a:r>
          <a:r>
            <a:rPr lang="en-US" dirty="0"/>
            <a:t> </a:t>
          </a:r>
          <a:r>
            <a:rPr lang="en-US" dirty="0" err="1"/>
            <a:t>projetos</a:t>
          </a:r>
          <a:r>
            <a:rPr lang="en-US" dirty="0"/>
            <a:t> de </a:t>
          </a:r>
          <a:r>
            <a:rPr lang="en-US" dirty="0" err="1"/>
            <a:t>baixo</a:t>
          </a:r>
          <a:r>
            <a:rPr lang="en-US" dirty="0"/>
            <a:t> </a:t>
          </a:r>
          <a:r>
            <a:rPr lang="en-US" dirty="0" err="1"/>
            <a:t>uso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(R$ 40-60/</a:t>
          </a:r>
          <a:r>
            <a:rPr lang="en-US" dirty="0" err="1"/>
            <a:t>mês</a:t>
          </a:r>
          <a:r>
            <a:rPr lang="en-US" dirty="0"/>
            <a:t>)</a:t>
          </a:r>
        </a:p>
      </dgm:t>
    </dgm:pt>
    <dgm:pt modelId="{C1D5E6C3-8E72-4199-8B3B-DF238B8A6147}" type="parTrans" cxnId="{BC146C4F-C74A-4ACB-BD75-DBF74EA48E10}">
      <dgm:prSet/>
      <dgm:spPr/>
      <dgm:t>
        <a:bodyPr/>
        <a:lstStyle/>
        <a:p>
          <a:endParaRPr lang="en-US"/>
        </a:p>
      </dgm:t>
    </dgm:pt>
    <dgm:pt modelId="{F5780225-2362-4DD3-8AA8-D46F9A16477D}" type="sibTrans" cxnId="{BC146C4F-C74A-4ACB-BD75-DBF74EA48E10}">
      <dgm:prSet/>
      <dgm:spPr/>
      <dgm:t>
        <a:bodyPr/>
        <a:lstStyle/>
        <a:p>
          <a:endParaRPr lang="en-US"/>
        </a:p>
      </dgm:t>
    </dgm:pt>
    <dgm:pt modelId="{CEF87853-DFDA-471B-AFA4-43F1D2B0CE30}" type="pres">
      <dgm:prSet presAssocID="{1CAA60A7-B11E-4A6A-9801-35A5D393A126}" presName="root" presStyleCnt="0">
        <dgm:presLayoutVars>
          <dgm:dir/>
          <dgm:resizeHandles val="exact"/>
        </dgm:presLayoutVars>
      </dgm:prSet>
      <dgm:spPr/>
    </dgm:pt>
    <dgm:pt modelId="{702D0D7A-371F-476E-88E0-25F694013486}" type="pres">
      <dgm:prSet presAssocID="{1C9DC349-41DC-4C49-8C20-A838B3B2D188}" presName="compNode" presStyleCnt="0"/>
      <dgm:spPr/>
    </dgm:pt>
    <dgm:pt modelId="{F183FF92-30D3-4E86-8AAB-2083712B9F98}" type="pres">
      <dgm:prSet presAssocID="{1C9DC349-41DC-4C49-8C20-A838B3B2D188}" presName="bgRect" presStyleLbl="bgShp" presStyleIdx="0" presStyleCnt="3"/>
      <dgm:spPr/>
    </dgm:pt>
    <dgm:pt modelId="{7BA98AD8-F1B2-444C-9FFE-2CF0336B514D}" type="pres">
      <dgm:prSet presAssocID="{1C9DC349-41DC-4C49-8C20-A838B3B2D1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úde"/>
        </a:ext>
      </dgm:extLst>
    </dgm:pt>
    <dgm:pt modelId="{2D274F1A-67EF-4B4F-8317-D6905994546D}" type="pres">
      <dgm:prSet presAssocID="{1C9DC349-41DC-4C49-8C20-A838B3B2D188}" presName="spaceRect" presStyleCnt="0"/>
      <dgm:spPr/>
    </dgm:pt>
    <dgm:pt modelId="{48C3FF63-8B13-48E7-AAE1-720A39E09197}" type="pres">
      <dgm:prSet presAssocID="{1C9DC349-41DC-4C49-8C20-A838B3B2D188}" presName="parTx" presStyleLbl="revTx" presStyleIdx="0" presStyleCnt="3">
        <dgm:presLayoutVars>
          <dgm:chMax val="0"/>
          <dgm:chPref val="0"/>
        </dgm:presLayoutVars>
      </dgm:prSet>
      <dgm:spPr/>
    </dgm:pt>
    <dgm:pt modelId="{C4C556DB-949A-4E2A-AA0A-B9BCA97459A4}" type="pres">
      <dgm:prSet presAssocID="{4132999E-CC2D-41F1-95E8-F7667EFB5C94}" presName="sibTrans" presStyleCnt="0"/>
      <dgm:spPr/>
    </dgm:pt>
    <dgm:pt modelId="{25F983F6-174C-4855-AA9A-75AB6E4B76C0}" type="pres">
      <dgm:prSet presAssocID="{C3E9A383-4B31-49FB-B838-39101C2D8CB1}" presName="compNode" presStyleCnt="0"/>
      <dgm:spPr/>
    </dgm:pt>
    <dgm:pt modelId="{5343FB87-FEF5-4E78-BC5F-0BDE6FD0050B}" type="pres">
      <dgm:prSet presAssocID="{C3E9A383-4B31-49FB-B838-39101C2D8CB1}" presName="bgRect" presStyleLbl="bgShp" presStyleIdx="1" presStyleCnt="3"/>
      <dgm:spPr/>
    </dgm:pt>
    <dgm:pt modelId="{ABDF1FA4-4CAD-4097-98B2-559961770BDD}" type="pres">
      <dgm:prSet presAssocID="{C3E9A383-4B31-49FB-B838-39101C2D8C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guro"/>
        </a:ext>
      </dgm:extLst>
    </dgm:pt>
    <dgm:pt modelId="{ABAC0A0B-AD43-40EA-B6ED-F901EF8F24CA}" type="pres">
      <dgm:prSet presAssocID="{C3E9A383-4B31-49FB-B838-39101C2D8CB1}" presName="spaceRect" presStyleCnt="0"/>
      <dgm:spPr/>
    </dgm:pt>
    <dgm:pt modelId="{1D49EBC4-6DC1-48B7-9B0B-BFCE9A8B8340}" type="pres">
      <dgm:prSet presAssocID="{C3E9A383-4B31-49FB-B838-39101C2D8CB1}" presName="parTx" presStyleLbl="revTx" presStyleIdx="1" presStyleCnt="3">
        <dgm:presLayoutVars>
          <dgm:chMax val="0"/>
          <dgm:chPref val="0"/>
        </dgm:presLayoutVars>
      </dgm:prSet>
      <dgm:spPr/>
    </dgm:pt>
    <dgm:pt modelId="{048DCB07-FFD9-478C-949E-C89F43EDB8D0}" type="pres">
      <dgm:prSet presAssocID="{C574DD4E-BB1E-43BB-B5C1-40890E9C2F22}" presName="sibTrans" presStyleCnt="0"/>
      <dgm:spPr/>
    </dgm:pt>
    <dgm:pt modelId="{904F4AAE-ACA0-432C-BE5D-976F64452A19}" type="pres">
      <dgm:prSet presAssocID="{411B7C91-74B0-4530-A4A9-EC565EE59B1F}" presName="compNode" presStyleCnt="0"/>
      <dgm:spPr/>
    </dgm:pt>
    <dgm:pt modelId="{EF4481F8-AD2E-4E67-BBE5-A3D6D84D8B0C}" type="pres">
      <dgm:prSet presAssocID="{411B7C91-74B0-4530-A4A9-EC565EE59B1F}" presName="bgRect" presStyleLbl="bgShp" presStyleIdx="2" presStyleCnt="3"/>
      <dgm:spPr/>
    </dgm:pt>
    <dgm:pt modelId="{8EDBB607-3D0B-4B89-8C5F-A3825376F2D3}" type="pres">
      <dgm:prSet presAssocID="{411B7C91-74B0-4530-A4A9-EC565EE59B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pressão digital"/>
        </a:ext>
      </dgm:extLst>
    </dgm:pt>
    <dgm:pt modelId="{602336FF-4BCF-44E0-9B61-8FEC7849AD91}" type="pres">
      <dgm:prSet presAssocID="{411B7C91-74B0-4530-A4A9-EC565EE59B1F}" presName="spaceRect" presStyleCnt="0"/>
      <dgm:spPr/>
    </dgm:pt>
    <dgm:pt modelId="{29F4811F-6D50-43F1-AE5C-3D120C8C107A}" type="pres">
      <dgm:prSet presAssocID="{411B7C91-74B0-4530-A4A9-EC565EE59B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146C4F-C74A-4ACB-BD75-DBF74EA48E10}" srcId="{1CAA60A7-B11E-4A6A-9801-35A5D393A126}" destId="{411B7C91-74B0-4530-A4A9-EC565EE59B1F}" srcOrd="2" destOrd="0" parTransId="{C1D5E6C3-8E72-4199-8B3B-DF238B8A6147}" sibTransId="{F5780225-2362-4DD3-8AA8-D46F9A16477D}"/>
    <dgm:cxn modelId="{48D50B5F-E331-4371-AC0A-F9851EF095E1}" srcId="{1CAA60A7-B11E-4A6A-9801-35A5D393A126}" destId="{1C9DC349-41DC-4C49-8C20-A838B3B2D188}" srcOrd="0" destOrd="0" parTransId="{DAD8D251-80FB-4458-9E72-6B79EECFBC03}" sibTransId="{4132999E-CC2D-41F1-95E8-F7667EFB5C94}"/>
    <dgm:cxn modelId="{76FC1761-FDC9-F043-BB91-EC4C4D4F634E}" type="presOf" srcId="{1C9DC349-41DC-4C49-8C20-A838B3B2D188}" destId="{48C3FF63-8B13-48E7-AAE1-720A39E09197}" srcOrd="0" destOrd="0" presId="urn:microsoft.com/office/officeart/2018/2/layout/IconVerticalSolidList"/>
    <dgm:cxn modelId="{4ED2367C-F2EE-6B42-88E6-F6A9C2D38FCC}" type="presOf" srcId="{1CAA60A7-B11E-4A6A-9801-35A5D393A126}" destId="{CEF87853-DFDA-471B-AFA4-43F1D2B0CE30}" srcOrd="0" destOrd="0" presId="urn:microsoft.com/office/officeart/2018/2/layout/IconVerticalSolidList"/>
    <dgm:cxn modelId="{A233AC87-B338-1B48-B224-B476AF2EAD5E}" type="presOf" srcId="{C3E9A383-4B31-49FB-B838-39101C2D8CB1}" destId="{1D49EBC4-6DC1-48B7-9B0B-BFCE9A8B8340}" srcOrd="0" destOrd="0" presId="urn:microsoft.com/office/officeart/2018/2/layout/IconVerticalSolidList"/>
    <dgm:cxn modelId="{9FDBB4C0-E8E4-EC4B-A089-2874509CAB81}" type="presOf" srcId="{411B7C91-74B0-4530-A4A9-EC565EE59B1F}" destId="{29F4811F-6D50-43F1-AE5C-3D120C8C107A}" srcOrd="0" destOrd="0" presId="urn:microsoft.com/office/officeart/2018/2/layout/IconVerticalSolidList"/>
    <dgm:cxn modelId="{F5040AC5-50D6-449C-BFCA-920187262DEA}" srcId="{1CAA60A7-B11E-4A6A-9801-35A5D393A126}" destId="{C3E9A383-4B31-49FB-B838-39101C2D8CB1}" srcOrd="1" destOrd="0" parTransId="{B9D18DF1-BE8F-4161-9025-558EBFA53545}" sibTransId="{C574DD4E-BB1E-43BB-B5C1-40890E9C2F22}"/>
    <dgm:cxn modelId="{9CCAB15A-0DC3-1748-9618-0E74D00FADF5}" type="presParOf" srcId="{CEF87853-DFDA-471B-AFA4-43F1D2B0CE30}" destId="{702D0D7A-371F-476E-88E0-25F694013486}" srcOrd="0" destOrd="0" presId="urn:microsoft.com/office/officeart/2018/2/layout/IconVerticalSolidList"/>
    <dgm:cxn modelId="{0F19332B-7551-814A-8BC4-099585B2A95B}" type="presParOf" srcId="{702D0D7A-371F-476E-88E0-25F694013486}" destId="{F183FF92-30D3-4E86-8AAB-2083712B9F98}" srcOrd="0" destOrd="0" presId="urn:microsoft.com/office/officeart/2018/2/layout/IconVerticalSolidList"/>
    <dgm:cxn modelId="{29CF5002-462B-F04A-85BD-2CD8F2F03C89}" type="presParOf" srcId="{702D0D7A-371F-476E-88E0-25F694013486}" destId="{7BA98AD8-F1B2-444C-9FFE-2CF0336B514D}" srcOrd="1" destOrd="0" presId="urn:microsoft.com/office/officeart/2018/2/layout/IconVerticalSolidList"/>
    <dgm:cxn modelId="{430DDD18-4F05-8D48-89B5-8CA8C15301FE}" type="presParOf" srcId="{702D0D7A-371F-476E-88E0-25F694013486}" destId="{2D274F1A-67EF-4B4F-8317-D6905994546D}" srcOrd="2" destOrd="0" presId="urn:microsoft.com/office/officeart/2018/2/layout/IconVerticalSolidList"/>
    <dgm:cxn modelId="{3CF6D616-AB24-0045-AABF-B4F0419884CD}" type="presParOf" srcId="{702D0D7A-371F-476E-88E0-25F694013486}" destId="{48C3FF63-8B13-48E7-AAE1-720A39E09197}" srcOrd="3" destOrd="0" presId="urn:microsoft.com/office/officeart/2018/2/layout/IconVerticalSolidList"/>
    <dgm:cxn modelId="{ABC486F2-F027-7A4A-BBBC-4DFAB1515B8F}" type="presParOf" srcId="{CEF87853-DFDA-471B-AFA4-43F1D2B0CE30}" destId="{C4C556DB-949A-4E2A-AA0A-B9BCA97459A4}" srcOrd="1" destOrd="0" presId="urn:microsoft.com/office/officeart/2018/2/layout/IconVerticalSolidList"/>
    <dgm:cxn modelId="{357793FC-31A4-734A-93AE-21732C0759B2}" type="presParOf" srcId="{CEF87853-DFDA-471B-AFA4-43F1D2B0CE30}" destId="{25F983F6-174C-4855-AA9A-75AB6E4B76C0}" srcOrd="2" destOrd="0" presId="urn:microsoft.com/office/officeart/2018/2/layout/IconVerticalSolidList"/>
    <dgm:cxn modelId="{CC4E8F55-C1D4-204D-A6CE-C1C2DF42E563}" type="presParOf" srcId="{25F983F6-174C-4855-AA9A-75AB6E4B76C0}" destId="{5343FB87-FEF5-4E78-BC5F-0BDE6FD0050B}" srcOrd="0" destOrd="0" presId="urn:microsoft.com/office/officeart/2018/2/layout/IconVerticalSolidList"/>
    <dgm:cxn modelId="{99FE244B-53DB-D34A-BE8C-F055C4079EB4}" type="presParOf" srcId="{25F983F6-174C-4855-AA9A-75AB6E4B76C0}" destId="{ABDF1FA4-4CAD-4097-98B2-559961770BDD}" srcOrd="1" destOrd="0" presId="urn:microsoft.com/office/officeart/2018/2/layout/IconVerticalSolidList"/>
    <dgm:cxn modelId="{E19172C5-F215-1D48-A233-7B4D42940BD8}" type="presParOf" srcId="{25F983F6-174C-4855-AA9A-75AB6E4B76C0}" destId="{ABAC0A0B-AD43-40EA-B6ED-F901EF8F24CA}" srcOrd="2" destOrd="0" presId="urn:microsoft.com/office/officeart/2018/2/layout/IconVerticalSolidList"/>
    <dgm:cxn modelId="{79DE2460-1F1A-064E-AFB4-4CD7796E93D8}" type="presParOf" srcId="{25F983F6-174C-4855-AA9A-75AB6E4B76C0}" destId="{1D49EBC4-6DC1-48B7-9B0B-BFCE9A8B8340}" srcOrd="3" destOrd="0" presId="urn:microsoft.com/office/officeart/2018/2/layout/IconVerticalSolidList"/>
    <dgm:cxn modelId="{8C577D8D-056F-374A-A224-D95C59E2A418}" type="presParOf" srcId="{CEF87853-DFDA-471B-AFA4-43F1D2B0CE30}" destId="{048DCB07-FFD9-478C-949E-C89F43EDB8D0}" srcOrd="3" destOrd="0" presId="urn:microsoft.com/office/officeart/2018/2/layout/IconVerticalSolidList"/>
    <dgm:cxn modelId="{22FEB484-AD44-DE4E-8460-655EF5BF6F60}" type="presParOf" srcId="{CEF87853-DFDA-471B-AFA4-43F1D2B0CE30}" destId="{904F4AAE-ACA0-432C-BE5D-976F64452A19}" srcOrd="4" destOrd="0" presId="urn:microsoft.com/office/officeart/2018/2/layout/IconVerticalSolidList"/>
    <dgm:cxn modelId="{48824A72-0832-1B4F-B0CF-785566F713B1}" type="presParOf" srcId="{904F4AAE-ACA0-432C-BE5D-976F64452A19}" destId="{EF4481F8-AD2E-4E67-BBE5-A3D6D84D8B0C}" srcOrd="0" destOrd="0" presId="urn:microsoft.com/office/officeart/2018/2/layout/IconVerticalSolidList"/>
    <dgm:cxn modelId="{58E5320A-506C-AE46-AB09-43DDBFADBC57}" type="presParOf" srcId="{904F4AAE-ACA0-432C-BE5D-976F64452A19}" destId="{8EDBB607-3D0B-4B89-8C5F-A3825376F2D3}" srcOrd="1" destOrd="0" presId="urn:microsoft.com/office/officeart/2018/2/layout/IconVerticalSolidList"/>
    <dgm:cxn modelId="{089FB3AD-07D2-E04A-B95D-BF56C040C702}" type="presParOf" srcId="{904F4AAE-ACA0-432C-BE5D-976F64452A19}" destId="{602336FF-4BCF-44E0-9B61-8FEC7849AD91}" srcOrd="2" destOrd="0" presId="urn:microsoft.com/office/officeart/2018/2/layout/IconVerticalSolidList"/>
    <dgm:cxn modelId="{4C9178C2-D247-D141-B599-3209CCE8E6A9}" type="presParOf" srcId="{904F4AAE-ACA0-432C-BE5D-976F64452A19}" destId="{29F4811F-6D50-43F1-AE5C-3D120C8C10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CD8A1E-2E16-46C1-B830-9C646AF374BD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CD2F4C-2DAC-4C18-AB5D-B8F2EE1D5207}">
      <dgm:prSet/>
      <dgm:spPr/>
      <dgm:t>
        <a:bodyPr/>
        <a:lstStyle/>
        <a:p>
          <a:r>
            <a:rPr lang="en-US" dirty="0" err="1"/>
            <a:t>Fácil</a:t>
          </a:r>
          <a:r>
            <a:rPr lang="en-US" dirty="0"/>
            <a:t>: R$ 580-910 (4,2%-6,6%)</a:t>
          </a:r>
        </a:p>
      </dgm:t>
    </dgm:pt>
    <dgm:pt modelId="{5E3DE315-89E3-4CB7-932E-A5FF3B705AAC}" type="parTrans" cxnId="{2A9E8F16-233A-4AB0-B9FD-8388F8F1EFD5}">
      <dgm:prSet/>
      <dgm:spPr/>
      <dgm:t>
        <a:bodyPr/>
        <a:lstStyle/>
        <a:p>
          <a:endParaRPr lang="en-US"/>
        </a:p>
      </dgm:t>
    </dgm:pt>
    <dgm:pt modelId="{0B67282C-24DF-4FCC-B48B-255DE5A66CD5}" type="sibTrans" cxnId="{2A9E8F16-233A-4AB0-B9FD-8388F8F1EFD5}">
      <dgm:prSet/>
      <dgm:spPr/>
      <dgm:t>
        <a:bodyPr/>
        <a:lstStyle/>
        <a:p>
          <a:endParaRPr lang="en-US"/>
        </a:p>
      </dgm:t>
    </dgm:pt>
    <dgm:pt modelId="{8ADCF7AB-E708-4A13-8F18-BD6B7BEED343}">
      <dgm:prSet/>
      <dgm:spPr/>
      <dgm:t>
        <a:bodyPr/>
        <a:lstStyle/>
        <a:p>
          <a:r>
            <a:rPr lang="en-US" dirty="0" err="1"/>
            <a:t>Média</a:t>
          </a:r>
          <a:r>
            <a:rPr lang="en-US" dirty="0"/>
            <a:t>: R$ 3.200-4.550 (23%-33%)</a:t>
          </a:r>
        </a:p>
      </dgm:t>
    </dgm:pt>
    <dgm:pt modelId="{13DBF408-35FF-467C-9681-820FBBAA929C}" type="parTrans" cxnId="{262B927E-733C-4A2E-BDE7-ACE832B029C5}">
      <dgm:prSet/>
      <dgm:spPr/>
      <dgm:t>
        <a:bodyPr/>
        <a:lstStyle/>
        <a:p>
          <a:endParaRPr lang="en-US"/>
        </a:p>
      </dgm:t>
    </dgm:pt>
    <dgm:pt modelId="{A5378DB4-8A18-40D4-B681-7CA1D99B641C}" type="sibTrans" cxnId="{262B927E-733C-4A2E-BDE7-ACE832B029C5}">
      <dgm:prSet/>
      <dgm:spPr/>
      <dgm:t>
        <a:bodyPr/>
        <a:lstStyle/>
        <a:p>
          <a:endParaRPr lang="en-US"/>
        </a:p>
      </dgm:t>
    </dgm:pt>
    <dgm:pt modelId="{66AFD2EB-9C14-4CBD-8B0E-12381F879BCE}">
      <dgm:prSet/>
      <dgm:spPr/>
      <dgm:t>
        <a:bodyPr/>
        <a:lstStyle/>
        <a:p>
          <a:r>
            <a:rPr lang="en-US" dirty="0" err="1"/>
            <a:t>Difícil</a:t>
          </a:r>
          <a:r>
            <a:rPr lang="en-US" dirty="0"/>
            <a:t>: R$ 3.390-5.060 (25%-37%)</a:t>
          </a:r>
        </a:p>
      </dgm:t>
    </dgm:pt>
    <dgm:pt modelId="{0571EF7C-4B7A-4EC2-872D-B38C9FD8095C}" type="parTrans" cxnId="{C8741088-3236-440A-81C4-C4AE26DE92B2}">
      <dgm:prSet/>
      <dgm:spPr/>
      <dgm:t>
        <a:bodyPr/>
        <a:lstStyle/>
        <a:p>
          <a:endParaRPr lang="en-US"/>
        </a:p>
      </dgm:t>
    </dgm:pt>
    <dgm:pt modelId="{19A9E5AA-076E-488D-86DE-149319382831}" type="sibTrans" cxnId="{C8741088-3236-440A-81C4-C4AE26DE92B2}">
      <dgm:prSet/>
      <dgm:spPr/>
      <dgm:t>
        <a:bodyPr/>
        <a:lstStyle/>
        <a:p>
          <a:endParaRPr lang="en-US"/>
        </a:p>
      </dgm:t>
    </dgm:pt>
    <dgm:pt modelId="{123414C9-7B27-4A6A-AA02-8D9FBAF20752}">
      <dgm:prSet/>
      <dgm:spPr/>
      <dgm:t>
        <a:bodyPr/>
        <a:lstStyle/>
        <a:p>
          <a:r>
            <a:rPr lang="en-US" dirty="0"/>
            <a:t>Total </a:t>
          </a:r>
          <a:r>
            <a:rPr lang="en-US" dirty="0" err="1"/>
            <a:t>estimado</a:t>
          </a:r>
          <a:r>
            <a:rPr lang="en-US" dirty="0"/>
            <a:t>: R$ 7.170-10.520/</a:t>
          </a:r>
          <a:r>
            <a:rPr lang="en-US" dirty="0" err="1"/>
            <a:t>mês</a:t>
          </a:r>
          <a:r>
            <a:rPr lang="en-US" dirty="0"/>
            <a:t> (~52%-76%)</a:t>
          </a:r>
        </a:p>
      </dgm:t>
    </dgm:pt>
    <dgm:pt modelId="{3BD77ADF-3685-4F9F-BC42-F2A1E9AFA789}" type="parTrans" cxnId="{D380DFBB-B6FD-453C-B871-F088B514D743}">
      <dgm:prSet/>
      <dgm:spPr/>
      <dgm:t>
        <a:bodyPr/>
        <a:lstStyle/>
        <a:p>
          <a:endParaRPr lang="en-US"/>
        </a:p>
      </dgm:t>
    </dgm:pt>
    <dgm:pt modelId="{66CCB734-46B4-482F-A1C2-F6E94C62493F}" type="sibTrans" cxnId="{D380DFBB-B6FD-453C-B871-F088B514D743}">
      <dgm:prSet/>
      <dgm:spPr/>
      <dgm:t>
        <a:bodyPr/>
        <a:lstStyle/>
        <a:p>
          <a:endParaRPr lang="en-US"/>
        </a:p>
      </dgm:t>
    </dgm:pt>
    <dgm:pt modelId="{1371B011-CB76-4D4C-A4CF-B29986220F87}" type="pres">
      <dgm:prSet presAssocID="{EACD8A1E-2E16-46C1-B830-9C646AF374BD}" presName="cycle" presStyleCnt="0">
        <dgm:presLayoutVars>
          <dgm:dir/>
          <dgm:resizeHandles val="exact"/>
        </dgm:presLayoutVars>
      </dgm:prSet>
      <dgm:spPr/>
    </dgm:pt>
    <dgm:pt modelId="{227D39FC-D78A-7F4D-B133-2EBF2E7A680E}" type="pres">
      <dgm:prSet presAssocID="{BCCD2F4C-2DAC-4C18-AB5D-B8F2EE1D5207}" presName="dummy" presStyleCnt="0"/>
      <dgm:spPr/>
    </dgm:pt>
    <dgm:pt modelId="{BB047527-EA9C-5044-84D2-BF0152453058}" type="pres">
      <dgm:prSet presAssocID="{BCCD2F4C-2DAC-4C18-AB5D-B8F2EE1D5207}" presName="node" presStyleLbl="revTx" presStyleIdx="0" presStyleCnt="4" custScaleX="132240">
        <dgm:presLayoutVars>
          <dgm:bulletEnabled val="1"/>
        </dgm:presLayoutVars>
      </dgm:prSet>
      <dgm:spPr/>
    </dgm:pt>
    <dgm:pt modelId="{A6DF830A-CCD5-7B4A-8A7C-EEC6C69C6382}" type="pres">
      <dgm:prSet presAssocID="{0B67282C-24DF-4FCC-B48B-255DE5A66CD5}" presName="sibTrans" presStyleLbl="node1" presStyleIdx="0" presStyleCnt="4"/>
      <dgm:spPr/>
    </dgm:pt>
    <dgm:pt modelId="{4365F776-C36F-C042-A9CD-5DE157986393}" type="pres">
      <dgm:prSet presAssocID="{8ADCF7AB-E708-4A13-8F18-BD6B7BEED343}" presName="dummy" presStyleCnt="0"/>
      <dgm:spPr/>
    </dgm:pt>
    <dgm:pt modelId="{64E38125-4071-634E-ABC0-9D2148D6F1F5}" type="pres">
      <dgm:prSet presAssocID="{8ADCF7AB-E708-4A13-8F18-BD6B7BEED343}" presName="node" presStyleLbl="revTx" presStyleIdx="1" presStyleCnt="4" custScaleX="108238">
        <dgm:presLayoutVars>
          <dgm:bulletEnabled val="1"/>
        </dgm:presLayoutVars>
      </dgm:prSet>
      <dgm:spPr/>
    </dgm:pt>
    <dgm:pt modelId="{71DC2DBB-DAA7-9A4F-9DFD-9691C8B3D6B8}" type="pres">
      <dgm:prSet presAssocID="{A5378DB4-8A18-40D4-B681-7CA1D99B641C}" presName="sibTrans" presStyleLbl="node1" presStyleIdx="1" presStyleCnt="4"/>
      <dgm:spPr/>
    </dgm:pt>
    <dgm:pt modelId="{38092178-ACF3-EB4A-A492-24443EC6C3D1}" type="pres">
      <dgm:prSet presAssocID="{66AFD2EB-9C14-4CBD-8B0E-12381F879BCE}" presName="dummy" presStyleCnt="0"/>
      <dgm:spPr/>
    </dgm:pt>
    <dgm:pt modelId="{EF0681F9-089D-5649-85CB-576A8D32E66B}" type="pres">
      <dgm:prSet presAssocID="{66AFD2EB-9C14-4CBD-8B0E-12381F879BCE}" presName="node" presStyleLbl="revTx" presStyleIdx="2" presStyleCnt="4">
        <dgm:presLayoutVars>
          <dgm:bulletEnabled val="1"/>
        </dgm:presLayoutVars>
      </dgm:prSet>
      <dgm:spPr/>
    </dgm:pt>
    <dgm:pt modelId="{1EC0D717-2D23-F449-9C79-187BB9881D3D}" type="pres">
      <dgm:prSet presAssocID="{19A9E5AA-076E-488D-86DE-149319382831}" presName="sibTrans" presStyleLbl="node1" presStyleIdx="2" presStyleCnt="4"/>
      <dgm:spPr/>
    </dgm:pt>
    <dgm:pt modelId="{FDEF1993-D8B7-4A42-B83A-250F08E7BB0C}" type="pres">
      <dgm:prSet presAssocID="{123414C9-7B27-4A6A-AA02-8D9FBAF20752}" presName="dummy" presStyleCnt="0"/>
      <dgm:spPr/>
    </dgm:pt>
    <dgm:pt modelId="{590F78B7-43B2-434B-8A50-122A1437F50E}" type="pres">
      <dgm:prSet presAssocID="{123414C9-7B27-4A6A-AA02-8D9FBAF20752}" presName="node" presStyleLbl="revTx" presStyleIdx="3" presStyleCnt="4" custScaleX="89482">
        <dgm:presLayoutVars>
          <dgm:bulletEnabled val="1"/>
        </dgm:presLayoutVars>
      </dgm:prSet>
      <dgm:spPr/>
    </dgm:pt>
    <dgm:pt modelId="{2D7113FF-AE66-DB4F-9B45-F4D7459A66B1}" type="pres">
      <dgm:prSet presAssocID="{66CCB734-46B4-482F-A1C2-F6E94C62493F}" presName="sibTrans" presStyleLbl="node1" presStyleIdx="3" presStyleCnt="4"/>
      <dgm:spPr/>
    </dgm:pt>
  </dgm:ptLst>
  <dgm:cxnLst>
    <dgm:cxn modelId="{2A9E8F16-233A-4AB0-B9FD-8388F8F1EFD5}" srcId="{EACD8A1E-2E16-46C1-B830-9C646AF374BD}" destId="{BCCD2F4C-2DAC-4C18-AB5D-B8F2EE1D5207}" srcOrd="0" destOrd="0" parTransId="{5E3DE315-89E3-4CB7-932E-A5FF3B705AAC}" sibTransId="{0B67282C-24DF-4FCC-B48B-255DE5A66CD5}"/>
    <dgm:cxn modelId="{E6B04529-BB2B-5A43-AB81-1D1175351F78}" type="presOf" srcId="{0B67282C-24DF-4FCC-B48B-255DE5A66CD5}" destId="{A6DF830A-CCD5-7B4A-8A7C-EEC6C69C6382}" srcOrd="0" destOrd="0" presId="urn:microsoft.com/office/officeart/2005/8/layout/cycle1"/>
    <dgm:cxn modelId="{7A092F3A-3C47-6E4F-8D11-B482F64FDBC4}" type="presOf" srcId="{A5378DB4-8A18-40D4-B681-7CA1D99B641C}" destId="{71DC2DBB-DAA7-9A4F-9DFD-9691C8B3D6B8}" srcOrd="0" destOrd="0" presId="urn:microsoft.com/office/officeart/2005/8/layout/cycle1"/>
    <dgm:cxn modelId="{84D1D768-5549-A943-8C01-580DFAFC2E79}" type="presOf" srcId="{66AFD2EB-9C14-4CBD-8B0E-12381F879BCE}" destId="{EF0681F9-089D-5649-85CB-576A8D32E66B}" srcOrd="0" destOrd="0" presId="urn:microsoft.com/office/officeart/2005/8/layout/cycle1"/>
    <dgm:cxn modelId="{B34C4E6E-A2DA-7349-A775-0AA4489BA3E8}" type="presOf" srcId="{8ADCF7AB-E708-4A13-8F18-BD6B7BEED343}" destId="{64E38125-4071-634E-ABC0-9D2148D6F1F5}" srcOrd="0" destOrd="0" presId="urn:microsoft.com/office/officeart/2005/8/layout/cycle1"/>
    <dgm:cxn modelId="{262B927E-733C-4A2E-BDE7-ACE832B029C5}" srcId="{EACD8A1E-2E16-46C1-B830-9C646AF374BD}" destId="{8ADCF7AB-E708-4A13-8F18-BD6B7BEED343}" srcOrd="1" destOrd="0" parTransId="{13DBF408-35FF-467C-9681-820FBBAA929C}" sibTransId="{A5378DB4-8A18-40D4-B681-7CA1D99B641C}"/>
    <dgm:cxn modelId="{8C43C084-0F5C-904D-AEB1-F21C542C3150}" type="presOf" srcId="{BCCD2F4C-2DAC-4C18-AB5D-B8F2EE1D5207}" destId="{BB047527-EA9C-5044-84D2-BF0152453058}" srcOrd="0" destOrd="0" presId="urn:microsoft.com/office/officeart/2005/8/layout/cycle1"/>
    <dgm:cxn modelId="{C8741088-3236-440A-81C4-C4AE26DE92B2}" srcId="{EACD8A1E-2E16-46C1-B830-9C646AF374BD}" destId="{66AFD2EB-9C14-4CBD-8B0E-12381F879BCE}" srcOrd="2" destOrd="0" parTransId="{0571EF7C-4B7A-4EC2-872D-B38C9FD8095C}" sibTransId="{19A9E5AA-076E-488D-86DE-149319382831}"/>
    <dgm:cxn modelId="{D380DFBB-B6FD-453C-B871-F088B514D743}" srcId="{EACD8A1E-2E16-46C1-B830-9C646AF374BD}" destId="{123414C9-7B27-4A6A-AA02-8D9FBAF20752}" srcOrd="3" destOrd="0" parTransId="{3BD77ADF-3685-4F9F-BC42-F2A1E9AFA789}" sibTransId="{66CCB734-46B4-482F-A1C2-F6E94C62493F}"/>
    <dgm:cxn modelId="{45C64FCE-B344-084F-991B-21AE09217335}" type="presOf" srcId="{19A9E5AA-076E-488D-86DE-149319382831}" destId="{1EC0D717-2D23-F449-9C79-187BB9881D3D}" srcOrd="0" destOrd="0" presId="urn:microsoft.com/office/officeart/2005/8/layout/cycle1"/>
    <dgm:cxn modelId="{939359DF-3905-7543-9840-EF76C0155E3F}" type="presOf" srcId="{66CCB734-46B4-482F-A1C2-F6E94C62493F}" destId="{2D7113FF-AE66-DB4F-9B45-F4D7459A66B1}" srcOrd="0" destOrd="0" presId="urn:microsoft.com/office/officeart/2005/8/layout/cycle1"/>
    <dgm:cxn modelId="{396809F1-DC43-CC41-8E0B-7405A9E8C088}" type="presOf" srcId="{123414C9-7B27-4A6A-AA02-8D9FBAF20752}" destId="{590F78B7-43B2-434B-8A50-122A1437F50E}" srcOrd="0" destOrd="0" presId="urn:microsoft.com/office/officeart/2005/8/layout/cycle1"/>
    <dgm:cxn modelId="{8535C9FD-53B6-1A47-8200-7C2EFD52249E}" type="presOf" srcId="{EACD8A1E-2E16-46C1-B830-9C646AF374BD}" destId="{1371B011-CB76-4D4C-A4CF-B29986220F87}" srcOrd="0" destOrd="0" presId="urn:microsoft.com/office/officeart/2005/8/layout/cycle1"/>
    <dgm:cxn modelId="{299F4B70-0E52-334A-BDC1-0F8EE2F4D786}" type="presParOf" srcId="{1371B011-CB76-4D4C-A4CF-B29986220F87}" destId="{227D39FC-D78A-7F4D-B133-2EBF2E7A680E}" srcOrd="0" destOrd="0" presId="urn:microsoft.com/office/officeart/2005/8/layout/cycle1"/>
    <dgm:cxn modelId="{AFEF2641-74ED-F04E-8D85-27F89D2635D1}" type="presParOf" srcId="{1371B011-CB76-4D4C-A4CF-B29986220F87}" destId="{BB047527-EA9C-5044-84D2-BF0152453058}" srcOrd="1" destOrd="0" presId="urn:microsoft.com/office/officeart/2005/8/layout/cycle1"/>
    <dgm:cxn modelId="{14C1C528-F0A6-6444-939F-94A7D661C368}" type="presParOf" srcId="{1371B011-CB76-4D4C-A4CF-B29986220F87}" destId="{A6DF830A-CCD5-7B4A-8A7C-EEC6C69C6382}" srcOrd="2" destOrd="0" presId="urn:microsoft.com/office/officeart/2005/8/layout/cycle1"/>
    <dgm:cxn modelId="{64A426AB-6730-3D47-87C9-CA31578F9C3C}" type="presParOf" srcId="{1371B011-CB76-4D4C-A4CF-B29986220F87}" destId="{4365F776-C36F-C042-A9CD-5DE157986393}" srcOrd="3" destOrd="0" presId="urn:microsoft.com/office/officeart/2005/8/layout/cycle1"/>
    <dgm:cxn modelId="{6EE32263-8A18-7142-8D87-0A1C21B4B71D}" type="presParOf" srcId="{1371B011-CB76-4D4C-A4CF-B29986220F87}" destId="{64E38125-4071-634E-ABC0-9D2148D6F1F5}" srcOrd="4" destOrd="0" presId="urn:microsoft.com/office/officeart/2005/8/layout/cycle1"/>
    <dgm:cxn modelId="{5A9CB19A-EAC4-8F4B-A21B-8F715940D8D4}" type="presParOf" srcId="{1371B011-CB76-4D4C-A4CF-B29986220F87}" destId="{71DC2DBB-DAA7-9A4F-9DFD-9691C8B3D6B8}" srcOrd="5" destOrd="0" presId="urn:microsoft.com/office/officeart/2005/8/layout/cycle1"/>
    <dgm:cxn modelId="{65D4C0E2-92E3-C947-A1E3-EC0BEDD3B404}" type="presParOf" srcId="{1371B011-CB76-4D4C-A4CF-B29986220F87}" destId="{38092178-ACF3-EB4A-A492-24443EC6C3D1}" srcOrd="6" destOrd="0" presId="urn:microsoft.com/office/officeart/2005/8/layout/cycle1"/>
    <dgm:cxn modelId="{E5C9198F-B3F4-AC4B-A586-EB9DE1C9B4F1}" type="presParOf" srcId="{1371B011-CB76-4D4C-A4CF-B29986220F87}" destId="{EF0681F9-089D-5649-85CB-576A8D32E66B}" srcOrd="7" destOrd="0" presId="urn:microsoft.com/office/officeart/2005/8/layout/cycle1"/>
    <dgm:cxn modelId="{30CC3B82-3D3E-3C49-922B-BDBD458AD37B}" type="presParOf" srcId="{1371B011-CB76-4D4C-A4CF-B29986220F87}" destId="{1EC0D717-2D23-F449-9C79-187BB9881D3D}" srcOrd="8" destOrd="0" presId="urn:microsoft.com/office/officeart/2005/8/layout/cycle1"/>
    <dgm:cxn modelId="{C34256A6-1F15-5D41-A462-DE01233AFC41}" type="presParOf" srcId="{1371B011-CB76-4D4C-A4CF-B29986220F87}" destId="{FDEF1993-D8B7-4A42-B83A-250F08E7BB0C}" srcOrd="9" destOrd="0" presId="urn:microsoft.com/office/officeart/2005/8/layout/cycle1"/>
    <dgm:cxn modelId="{708B0240-0B77-664D-884A-5E5AF3FEDA3F}" type="presParOf" srcId="{1371B011-CB76-4D4C-A4CF-B29986220F87}" destId="{590F78B7-43B2-434B-8A50-122A1437F50E}" srcOrd="10" destOrd="0" presId="urn:microsoft.com/office/officeart/2005/8/layout/cycle1"/>
    <dgm:cxn modelId="{9C461338-8633-524F-951B-7A1E91CA2AE6}" type="presParOf" srcId="{1371B011-CB76-4D4C-A4CF-B29986220F87}" destId="{2D7113FF-AE66-DB4F-9B45-F4D7459A66B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9A2E6D-F8BE-48A7-A138-06CB9E6E51A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73F124-6D96-4147-84AD-B12290865ACB}">
      <dgm:prSet/>
      <dgm:spPr/>
      <dgm:t>
        <a:bodyPr/>
        <a:lstStyle/>
        <a:p>
          <a:r>
            <a:rPr lang="pt-BR"/>
            <a:t>Fase 0: Estabelecer dashboard de monitoramento contínuo de custos</a:t>
          </a:r>
          <a:endParaRPr lang="en-US"/>
        </a:p>
      </dgm:t>
    </dgm:pt>
    <dgm:pt modelId="{1B00647E-B156-4442-A3F4-F24A4D4F7682}" type="parTrans" cxnId="{FA846472-BE10-471A-885D-11F269C1687A}">
      <dgm:prSet/>
      <dgm:spPr/>
      <dgm:t>
        <a:bodyPr/>
        <a:lstStyle/>
        <a:p>
          <a:endParaRPr lang="en-US"/>
        </a:p>
      </dgm:t>
    </dgm:pt>
    <dgm:pt modelId="{49DE995F-632D-4E70-8FCA-BCA633C8BABF}" type="sibTrans" cxnId="{FA846472-BE10-471A-885D-11F269C1687A}">
      <dgm:prSet/>
      <dgm:spPr/>
      <dgm:t>
        <a:bodyPr/>
        <a:lstStyle/>
        <a:p>
          <a:endParaRPr lang="en-US"/>
        </a:p>
      </dgm:t>
    </dgm:pt>
    <dgm:pt modelId="{DBFA1AFB-4BC0-4063-A39F-55AC03E4E287}">
      <dgm:prSet/>
      <dgm:spPr/>
      <dgm:t>
        <a:bodyPr/>
        <a:lstStyle/>
        <a:p>
          <a:r>
            <a:rPr lang="pt-BR" dirty="0"/>
            <a:t>Fase 1: Otimizações Imediatas</a:t>
          </a:r>
          <a:endParaRPr lang="en-US" dirty="0"/>
        </a:p>
      </dgm:t>
    </dgm:pt>
    <dgm:pt modelId="{74C26309-4275-4556-AC85-05F94F8F2DA0}" type="parTrans" cxnId="{7D43AEC0-AB2A-4BF7-A5C0-C4FF8EE9E2E7}">
      <dgm:prSet/>
      <dgm:spPr/>
      <dgm:t>
        <a:bodyPr/>
        <a:lstStyle/>
        <a:p>
          <a:endParaRPr lang="en-US"/>
        </a:p>
      </dgm:t>
    </dgm:pt>
    <dgm:pt modelId="{CFE5493F-7AB1-49D1-9508-43A842CF3D92}" type="sibTrans" cxnId="{7D43AEC0-AB2A-4BF7-A5C0-C4FF8EE9E2E7}">
      <dgm:prSet/>
      <dgm:spPr/>
      <dgm:t>
        <a:bodyPr/>
        <a:lstStyle/>
        <a:p>
          <a:endParaRPr lang="en-US"/>
        </a:p>
      </dgm:t>
    </dgm:pt>
    <dgm:pt modelId="{D0512DBB-BE20-465F-8E4C-88F166E0E8C6}">
      <dgm:prSet/>
      <dgm:spPr/>
      <dgm:t>
        <a:bodyPr/>
        <a:lstStyle/>
        <a:p>
          <a:r>
            <a:rPr lang="pt-BR"/>
            <a:t>Economia R$580-910/mês</a:t>
          </a:r>
          <a:endParaRPr lang="en-US"/>
        </a:p>
      </dgm:t>
    </dgm:pt>
    <dgm:pt modelId="{0713BCCC-B220-4C31-888D-D30DEDAA93B2}" type="parTrans" cxnId="{D312F27C-D418-49F0-861F-36F4DEF6D93E}">
      <dgm:prSet/>
      <dgm:spPr/>
      <dgm:t>
        <a:bodyPr/>
        <a:lstStyle/>
        <a:p>
          <a:endParaRPr lang="en-US"/>
        </a:p>
      </dgm:t>
    </dgm:pt>
    <dgm:pt modelId="{3022BAF3-169F-48D6-ACC7-47B9F081F03F}" type="sibTrans" cxnId="{D312F27C-D418-49F0-861F-36F4DEF6D93E}">
      <dgm:prSet/>
      <dgm:spPr/>
      <dgm:t>
        <a:bodyPr/>
        <a:lstStyle/>
        <a:p>
          <a:endParaRPr lang="en-US"/>
        </a:p>
      </dgm:t>
    </dgm:pt>
    <dgm:pt modelId="{C0852B03-CAED-4CE7-A744-C1D2F22FCAF3}">
      <dgm:prSet/>
      <dgm:spPr/>
      <dgm:t>
        <a:bodyPr/>
        <a:lstStyle/>
        <a:p>
          <a:r>
            <a:rPr lang="pt-BR"/>
            <a:t>Duração 2-3 semanas</a:t>
          </a:r>
          <a:endParaRPr lang="en-US"/>
        </a:p>
      </dgm:t>
    </dgm:pt>
    <dgm:pt modelId="{CCCBB12C-7F14-487C-B86B-DD3DF02DA519}" type="parTrans" cxnId="{40103FD4-CBC5-4F2A-95B5-F0718A47D9DB}">
      <dgm:prSet/>
      <dgm:spPr/>
      <dgm:t>
        <a:bodyPr/>
        <a:lstStyle/>
        <a:p>
          <a:endParaRPr lang="en-US"/>
        </a:p>
      </dgm:t>
    </dgm:pt>
    <dgm:pt modelId="{88B1E6F3-960B-4DFB-89FF-C03BB4222997}" type="sibTrans" cxnId="{40103FD4-CBC5-4F2A-95B5-F0718A47D9DB}">
      <dgm:prSet/>
      <dgm:spPr/>
      <dgm:t>
        <a:bodyPr/>
        <a:lstStyle/>
        <a:p>
          <a:endParaRPr lang="en-US"/>
        </a:p>
      </dgm:t>
    </dgm:pt>
    <dgm:pt modelId="{40E7887A-BC0E-4F04-A3D0-0D75E6000F2E}">
      <dgm:prSet/>
      <dgm:spPr/>
      <dgm:t>
        <a:bodyPr/>
        <a:lstStyle/>
        <a:p>
          <a:r>
            <a:rPr lang="pt-BR"/>
            <a:t>Fase 2: Otimizações Estruturais</a:t>
          </a:r>
          <a:endParaRPr lang="en-US"/>
        </a:p>
      </dgm:t>
    </dgm:pt>
    <dgm:pt modelId="{80C992BC-0363-481A-BD08-7A4C90256383}" type="parTrans" cxnId="{81565A36-9B22-47D6-B399-2A519FB8811B}">
      <dgm:prSet/>
      <dgm:spPr/>
      <dgm:t>
        <a:bodyPr/>
        <a:lstStyle/>
        <a:p>
          <a:endParaRPr lang="en-US"/>
        </a:p>
      </dgm:t>
    </dgm:pt>
    <dgm:pt modelId="{2EC7DC8E-CE4A-47A4-A926-F8172508665C}" type="sibTrans" cxnId="{81565A36-9B22-47D6-B399-2A519FB8811B}">
      <dgm:prSet/>
      <dgm:spPr/>
      <dgm:t>
        <a:bodyPr/>
        <a:lstStyle/>
        <a:p>
          <a:endParaRPr lang="en-US"/>
        </a:p>
      </dgm:t>
    </dgm:pt>
    <dgm:pt modelId="{5DD0AC4A-47F9-41D5-8677-9D114E53EDD7}">
      <dgm:prSet/>
      <dgm:spPr/>
      <dgm:t>
        <a:bodyPr/>
        <a:lstStyle/>
        <a:p>
          <a:r>
            <a:rPr lang="pt-BR"/>
            <a:t>Economia R$3.200-4.550/mês</a:t>
          </a:r>
          <a:endParaRPr lang="en-US"/>
        </a:p>
      </dgm:t>
    </dgm:pt>
    <dgm:pt modelId="{DB7A7E6A-0FDE-46E5-AE35-FEDBFE69B501}" type="parTrans" cxnId="{0E144CC5-4812-4F52-911F-CD55CF2CD63E}">
      <dgm:prSet/>
      <dgm:spPr/>
      <dgm:t>
        <a:bodyPr/>
        <a:lstStyle/>
        <a:p>
          <a:endParaRPr lang="en-US"/>
        </a:p>
      </dgm:t>
    </dgm:pt>
    <dgm:pt modelId="{4ACF21DD-E509-4C0B-8292-4FF37B0EC34E}" type="sibTrans" cxnId="{0E144CC5-4812-4F52-911F-CD55CF2CD63E}">
      <dgm:prSet/>
      <dgm:spPr/>
      <dgm:t>
        <a:bodyPr/>
        <a:lstStyle/>
        <a:p>
          <a:endParaRPr lang="en-US"/>
        </a:p>
      </dgm:t>
    </dgm:pt>
    <dgm:pt modelId="{3FA72CC7-5C8A-42E8-8A1E-E0A851918D2E}">
      <dgm:prSet/>
      <dgm:spPr/>
      <dgm:t>
        <a:bodyPr/>
        <a:lstStyle/>
        <a:p>
          <a:r>
            <a:rPr lang="pt-BR"/>
            <a:t>Duração 4-5 semanas</a:t>
          </a:r>
          <a:endParaRPr lang="en-US"/>
        </a:p>
      </dgm:t>
    </dgm:pt>
    <dgm:pt modelId="{5CADD135-7C18-4C11-980F-7F302591756E}" type="parTrans" cxnId="{C6C9041A-27A5-4F81-B203-9E013DC5C80C}">
      <dgm:prSet/>
      <dgm:spPr/>
      <dgm:t>
        <a:bodyPr/>
        <a:lstStyle/>
        <a:p>
          <a:endParaRPr lang="en-US"/>
        </a:p>
      </dgm:t>
    </dgm:pt>
    <dgm:pt modelId="{495CB6C2-9EF1-4FC5-AC88-289B47C090F7}" type="sibTrans" cxnId="{C6C9041A-27A5-4F81-B203-9E013DC5C80C}">
      <dgm:prSet/>
      <dgm:spPr/>
      <dgm:t>
        <a:bodyPr/>
        <a:lstStyle/>
        <a:p>
          <a:endParaRPr lang="en-US"/>
        </a:p>
      </dgm:t>
    </dgm:pt>
    <dgm:pt modelId="{3143BF8D-BDBB-4696-8697-29C570C36E22}">
      <dgm:prSet/>
      <dgm:spPr/>
      <dgm:t>
        <a:bodyPr/>
        <a:lstStyle/>
        <a:p>
          <a:r>
            <a:rPr lang="pt-BR"/>
            <a:t>Fase 3: Otimizações Avançadas</a:t>
          </a:r>
          <a:endParaRPr lang="en-US"/>
        </a:p>
      </dgm:t>
    </dgm:pt>
    <dgm:pt modelId="{CE5480FC-20C3-44AC-8A70-BD453607C7AE}" type="parTrans" cxnId="{B2641FE3-7C62-4E82-A1D8-46BFE04C458C}">
      <dgm:prSet/>
      <dgm:spPr/>
      <dgm:t>
        <a:bodyPr/>
        <a:lstStyle/>
        <a:p>
          <a:endParaRPr lang="en-US"/>
        </a:p>
      </dgm:t>
    </dgm:pt>
    <dgm:pt modelId="{B8767B65-2A07-4E49-9E88-50AFC4D91087}" type="sibTrans" cxnId="{B2641FE3-7C62-4E82-A1D8-46BFE04C458C}">
      <dgm:prSet/>
      <dgm:spPr/>
      <dgm:t>
        <a:bodyPr/>
        <a:lstStyle/>
        <a:p>
          <a:endParaRPr lang="en-US"/>
        </a:p>
      </dgm:t>
    </dgm:pt>
    <dgm:pt modelId="{29594E8F-F9A7-4450-827B-7B1DAEF34443}">
      <dgm:prSet/>
      <dgm:spPr/>
      <dgm:t>
        <a:bodyPr/>
        <a:lstStyle/>
        <a:p>
          <a:r>
            <a:rPr lang="pt-BR"/>
            <a:t>Economia R$3.390-5.060/mês</a:t>
          </a:r>
          <a:endParaRPr lang="en-US"/>
        </a:p>
      </dgm:t>
    </dgm:pt>
    <dgm:pt modelId="{D0245AA5-6D27-4104-8E59-5C717CFEBEEC}" type="parTrans" cxnId="{C87D0C2D-809F-4E16-B550-7E96FEF4B2A3}">
      <dgm:prSet/>
      <dgm:spPr/>
      <dgm:t>
        <a:bodyPr/>
        <a:lstStyle/>
        <a:p>
          <a:endParaRPr lang="en-US"/>
        </a:p>
      </dgm:t>
    </dgm:pt>
    <dgm:pt modelId="{468BA74E-57AF-417A-9438-5942DA5858AE}" type="sibTrans" cxnId="{C87D0C2D-809F-4E16-B550-7E96FEF4B2A3}">
      <dgm:prSet/>
      <dgm:spPr/>
      <dgm:t>
        <a:bodyPr/>
        <a:lstStyle/>
        <a:p>
          <a:endParaRPr lang="en-US"/>
        </a:p>
      </dgm:t>
    </dgm:pt>
    <dgm:pt modelId="{2D2BCC1A-5305-44E6-BF24-6A43306B3708}">
      <dgm:prSet/>
      <dgm:spPr/>
      <dgm:t>
        <a:bodyPr/>
        <a:lstStyle/>
        <a:p>
          <a:r>
            <a:rPr lang="pt-BR"/>
            <a:t>Duração 8-10 semanas</a:t>
          </a:r>
          <a:endParaRPr lang="en-US"/>
        </a:p>
      </dgm:t>
    </dgm:pt>
    <dgm:pt modelId="{041E29C9-63FE-46FF-A376-E1091C5B229A}" type="parTrans" cxnId="{8150EA38-25AF-4EDD-88DD-0DCF870D65B0}">
      <dgm:prSet/>
      <dgm:spPr/>
      <dgm:t>
        <a:bodyPr/>
        <a:lstStyle/>
        <a:p>
          <a:endParaRPr lang="en-US"/>
        </a:p>
      </dgm:t>
    </dgm:pt>
    <dgm:pt modelId="{C4808AFF-8320-40F6-9B7F-20E8282C1ABC}" type="sibTrans" cxnId="{8150EA38-25AF-4EDD-88DD-0DCF870D65B0}">
      <dgm:prSet/>
      <dgm:spPr/>
      <dgm:t>
        <a:bodyPr/>
        <a:lstStyle/>
        <a:p>
          <a:endParaRPr lang="en-US"/>
        </a:p>
      </dgm:t>
    </dgm:pt>
    <dgm:pt modelId="{CE6B3964-EE82-AA4B-AC35-C504ECD5BC47}" type="pres">
      <dgm:prSet presAssocID="{A09A2E6D-F8BE-48A7-A138-06CB9E6E51A7}" presName="Name0" presStyleCnt="0">
        <dgm:presLayoutVars>
          <dgm:dir/>
          <dgm:animLvl val="lvl"/>
          <dgm:resizeHandles val="exact"/>
        </dgm:presLayoutVars>
      </dgm:prSet>
      <dgm:spPr/>
    </dgm:pt>
    <dgm:pt modelId="{BBCD676B-5445-BD4D-8AA0-6C75857661E1}" type="pres">
      <dgm:prSet presAssocID="{F573F124-6D96-4147-84AD-B12290865ACB}" presName="linNode" presStyleCnt="0"/>
      <dgm:spPr/>
    </dgm:pt>
    <dgm:pt modelId="{DE818D16-AD9B-6946-BBF1-36AF6187CC9D}" type="pres">
      <dgm:prSet presAssocID="{F573F124-6D96-4147-84AD-B12290865AC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01C24AA-DD2F-8840-A29F-51D539F6A472}" type="pres">
      <dgm:prSet presAssocID="{49DE995F-632D-4E70-8FCA-BCA633C8BABF}" presName="sp" presStyleCnt="0"/>
      <dgm:spPr/>
    </dgm:pt>
    <dgm:pt modelId="{AD002A40-4A58-3A4E-B5E2-E690B3336A40}" type="pres">
      <dgm:prSet presAssocID="{DBFA1AFB-4BC0-4063-A39F-55AC03E4E287}" presName="linNode" presStyleCnt="0"/>
      <dgm:spPr/>
    </dgm:pt>
    <dgm:pt modelId="{C5A8C185-EFCB-3E40-9DED-67CE25C013B5}" type="pres">
      <dgm:prSet presAssocID="{DBFA1AFB-4BC0-4063-A39F-55AC03E4E28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9B37E6A-81FE-E443-99E3-3A36C55E96D7}" type="pres">
      <dgm:prSet presAssocID="{DBFA1AFB-4BC0-4063-A39F-55AC03E4E287}" presName="descendantText" presStyleLbl="alignAccFollowNode1" presStyleIdx="0" presStyleCnt="3">
        <dgm:presLayoutVars>
          <dgm:bulletEnabled val="1"/>
        </dgm:presLayoutVars>
      </dgm:prSet>
      <dgm:spPr/>
    </dgm:pt>
    <dgm:pt modelId="{AC88A25E-92C7-C448-BA64-6EE89E989E50}" type="pres">
      <dgm:prSet presAssocID="{CFE5493F-7AB1-49D1-9508-43A842CF3D92}" presName="sp" presStyleCnt="0"/>
      <dgm:spPr/>
    </dgm:pt>
    <dgm:pt modelId="{E271FF51-A417-B64B-B113-AF64E7824209}" type="pres">
      <dgm:prSet presAssocID="{40E7887A-BC0E-4F04-A3D0-0D75E6000F2E}" presName="linNode" presStyleCnt="0"/>
      <dgm:spPr/>
    </dgm:pt>
    <dgm:pt modelId="{090BFC06-453B-9D40-B999-3565E5E4F1B2}" type="pres">
      <dgm:prSet presAssocID="{40E7887A-BC0E-4F04-A3D0-0D75E6000F2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8A88B05-3F3D-C14B-A29B-8FB5D9EA3B42}" type="pres">
      <dgm:prSet presAssocID="{40E7887A-BC0E-4F04-A3D0-0D75E6000F2E}" presName="descendantText" presStyleLbl="alignAccFollowNode1" presStyleIdx="1" presStyleCnt="3">
        <dgm:presLayoutVars>
          <dgm:bulletEnabled val="1"/>
        </dgm:presLayoutVars>
      </dgm:prSet>
      <dgm:spPr/>
    </dgm:pt>
    <dgm:pt modelId="{3844C23A-8C81-704C-BBB5-15972F04C0AD}" type="pres">
      <dgm:prSet presAssocID="{2EC7DC8E-CE4A-47A4-A926-F8172508665C}" presName="sp" presStyleCnt="0"/>
      <dgm:spPr/>
    </dgm:pt>
    <dgm:pt modelId="{A4DEBAD8-17F3-5A4B-9285-65713D5DBE7B}" type="pres">
      <dgm:prSet presAssocID="{3143BF8D-BDBB-4696-8697-29C570C36E22}" presName="linNode" presStyleCnt="0"/>
      <dgm:spPr/>
    </dgm:pt>
    <dgm:pt modelId="{5E406717-DB0C-BC4E-8A04-54BDF6A5CC75}" type="pres">
      <dgm:prSet presAssocID="{3143BF8D-BDBB-4696-8697-29C570C36E2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74C133B-8B96-9F4E-906E-5CDF4D098C18}" type="pres">
      <dgm:prSet presAssocID="{3143BF8D-BDBB-4696-8697-29C570C36E2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6C9041A-27A5-4F81-B203-9E013DC5C80C}" srcId="{40E7887A-BC0E-4F04-A3D0-0D75E6000F2E}" destId="{3FA72CC7-5C8A-42E8-8A1E-E0A851918D2E}" srcOrd="1" destOrd="0" parTransId="{5CADD135-7C18-4C11-980F-7F302591756E}" sibTransId="{495CB6C2-9EF1-4FC5-AC88-289B47C090F7}"/>
    <dgm:cxn modelId="{C87D0C2D-809F-4E16-B550-7E96FEF4B2A3}" srcId="{3143BF8D-BDBB-4696-8697-29C570C36E22}" destId="{29594E8F-F9A7-4450-827B-7B1DAEF34443}" srcOrd="0" destOrd="0" parTransId="{D0245AA5-6D27-4104-8E59-5C717CFEBEEC}" sibTransId="{468BA74E-57AF-417A-9438-5942DA5858AE}"/>
    <dgm:cxn modelId="{81565A36-9B22-47D6-B399-2A519FB8811B}" srcId="{A09A2E6D-F8BE-48A7-A138-06CB9E6E51A7}" destId="{40E7887A-BC0E-4F04-A3D0-0D75E6000F2E}" srcOrd="2" destOrd="0" parTransId="{80C992BC-0363-481A-BD08-7A4C90256383}" sibTransId="{2EC7DC8E-CE4A-47A4-A926-F8172508665C}"/>
    <dgm:cxn modelId="{8150EA38-25AF-4EDD-88DD-0DCF870D65B0}" srcId="{3143BF8D-BDBB-4696-8697-29C570C36E22}" destId="{2D2BCC1A-5305-44E6-BF24-6A43306B3708}" srcOrd="1" destOrd="0" parTransId="{041E29C9-63FE-46FF-A376-E1091C5B229A}" sibTransId="{C4808AFF-8320-40F6-9B7F-20E8282C1ABC}"/>
    <dgm:cxn modelId="{37663459-2092-2748-95D0-BCFC615C5DF0}" type="presOf" srcId="{F573F124-6D96-4147-84AD-B12290865ACB}" destId="{DE818D16-AD9B-6946-BBF1-36AF6187CC9D}" srcOrd="0" destOrd="0" presId="urn:microsoft.com/office/officeart/2005/8/layout/vList5"/>
    <dgm:cxn modelId="{2C139A64-8A3B-DB42-ABBC-9B20A8D10609}" type="presOf" srcId="{29594E8F-F9A7-4450-827B-7B1DAEF34443}" destId="{774C133B-8B96-9F4E-906E-5CDF4D098C18}" srcOrd="0" destOrd="0" presId="urn:microsoft.com/office/officeart/2005/8/layout/vList5"/>
    <dgm:cxn modelId="{FA846472-BE10-471A-885D-11F269C1687A}" srcId="{A09A2E6D-F8BE-48A7-A138-06CB9E6E51A7}" destId="{F573F124-6D96-4147-84AD-B12290865ACB}" srcOrd="0" destOrd="0" parTransId="{1B00647E-B156-4442-A3F4-F24A4D4F7682}" sibTransId="{49DE995F-632D-4E70-8FCA-BCA633C8BABF}"/>
    <dgm:cxn modelId="{D6A94775-0ABD-8249-BF8E-597B941279A0}" type="presOf" srcId="{C0852B03-CAED-4CE7-A744-C1D2F22FCAF3}" destId="{A9B37E6A-81FE-E443-99E3-3A36C55E96D7}" srcOrd="0" destOrd="1" presId="urn:microsoft.com/office/officeart/2005/8/layout/vList5"/>
    <dgm:cxn modelId="{D312F27C-D418-49F0-861F-36F4DEF6D93E}" srcId="{DBFA1AFB-4BC0-4063-A39F-55AC03E4E287}" destId="{D0512DBB-BE20-465F-8E4C-88F166E0E8C6}" srcOrd="0" destOrd="0" parTransId="{0713BCCC-B220-4C31-888D-D30DEDAA93B2}" sibTransId="{3022BAF3-169F-48D6-ACC7-47B9F081F03F}"/>
    <dgm:cxn modelId="{3C4E047E-C6C7-3D45-B07C-E8728F9B8F86}" type="presOf" srcId="{40E7887A-BC0E-4F04-A3D0-0D75E6000F2E}" destId="{090BFC06-453B-9D40-B999-3565E5E4F1B2}" srcOrd="0" destOrd="0" presId="urn:microsoft.com/office/officeart/2005/8/layout/vList5"/>
    <dgm:cxn modelId="{7D43AEC0-AB2A-4BF7-A5C0-C4FF8EE9E2E7}" srcId="{A09A2E6D-F8BE-48A7-A138-06CB9E6E51A7}" destId="{DBFA1AFB-4BC0-4063-A39F-55AC03E4E287}" srcOrd="1" destOrd="0" parTransId="{74C26309-4275-4556-AC85-05F94F8F2DA0}" sibTransId="{CFE5493F-7AB1-49D1-9508-43A842CF3D92}"/>
    <dgm:cxn modelId="{0E144CC5-4812-4F52-911F-CD55CF2CD63E}" srcId="{40E7887A-BC0E-4F04-A3D0-0D75E6000F2E}" destId="{5DD0AC4A-47F9-41D5-8677-9D114E53EDD7}" srcOrd="0" destOrd="0" parTransId="{DB7A7E6A-0FDE-46E5-AE35-FEDBFE69B501}" sibTransId="{4ACF21DD-E509-4C0B-8292-4FF37B0EC34E}"/>
    <dgm:cxn modelId="{6BA58DC9-296A-CF4C-828D-832EC77902EC}" type="presOf" srcId="{D0512DBB-BE20-465F-8E4C-88F166E0E8C6}" destId="{A9B37E6A-81FE-E443-99E3-3A36C55E96D7}" srcOrd="0" destOrd="0" presId="urn:microsoft.com/office/officeart/2005/8/layout/vList5"/>
    <dgm:cxn modelId="{4C7528CB-E847-A54B-8E29-F1DB537C561F}" type="presOf" srcId="{5DD0AC4A-47F9-41D5-8677-9D114E53EDD7}" destId="{F8A88B05-3F3D-C14B-A29B-8FB5D9EA3B42}" srcOrd="0" destOrd="0" presId="urn:microsoft.com/office/officeart/2005/8/layout/vList5"/>
    <dgm:cxn modelId="{DE55F1CD-1C37-9B42-B461-56C0F63EAC3A}" type="presOf" srcId="{A09A2E6D-F8BE-48A7-A138-06CB9E6E51A7}" destId="{CE6B3964-EE82-AA4B-AC35-C504ECD5BC47}" srcOrd="0" destOrd="0" presId="urn:microsoft.com/office/officeart/2005/8/layout/vList5"/>
    <dgm:cxn modelId="{40103FD4-CBC5-4F2A-95B5-F0718A47D9DB}" srcId="{DBFA1AFB-4BC0-4063-A39F-55AC03E4E287}" destId="{C0852B03-CAED-4CE7-A744-C1D2F22FCAF3}" srcOrd="1" destOrd="0" parTransId="{CCCBB12C-7F14-487C-B86B-DD3DF02DA519}" sibTransId="{88B1E6F3-960B-4DFB-89FF-C03BB4222997}"/>
    <dgm:cxn modelId="{B2641FE3-7C62-4E82-A1D8-46BFE04C458C}" srcId="{A09A2E6D-F8BE-48A7-A138-06CB9E6E51A7}" destId="{3143BF8D-BDBB-4696-8697-29C570C36E22}" srcOrd="3" destOrd="0" parTransId="{CE5480FC-20C3-44AC-8A70-BD453607C7AE}" sibTransId="{B8767B65-2A07-4E49-9E88-50AFC4D91087}"/>
    <dgm:cxn modelId="{F9D68AE6-0863-2F4D-B594-6356C3051222}" type="presOf" srcId="{3FA72CC7-5C8A-42E8-8A1E-E0A851918D2E}" destId="{F8A88B05-3F3D-C14B-A29B-8FB5D9EA3B42}" srcOrd="0" destOrd="1" presId="urn:microsoft.com/office/officeart/2005/8/layout/vList5"/>
    <dgm:cxn modelId="{F0D101EB-5793-FA4A-B29C-95C4BCCC59C9}" type="presOf" srcId="{3143BF8D-BDBB-4696-8697-29C570C36E22}" destId="{5E406717-DB0C-BC4E-8A04-54BDF6A5CC75}" srcOrd="0" destOrd="0" presId="urn:microsoft.com/office/officeart/2005/8/layout/vList5"/>
    <dgm:cxn modelId="{1116D6F0-28A8-5C49-8271-A94CEFAACEB4}" type="presOf" srcId="{2D2BCC1A-5305-44E6-BF24-6A43306B3708}" destId="{774C133B-8B96-9F4E-906E-5CDF4D098C18}" srcOrd="0" destOrd="1" presId="urn:microsoft.com/office/officeart/2005/8/layout/vList5"/>
    <dgm:cxn modelId="{F2F1FEFD-0FF6-BD41-A85B-D85903D3833B}" type="presOf" srcId="{DBFA1AFB-4BC0-4063-A39F-55AC03E4E287}" destId="{C5A8C185-EFCB-3E40-9DED-67CE25C013B5}" srcOrd="0" destOrd="0" presId="urn:microsoft.com/office/officeart/2005/8/layout/vList5"/>
    <dgm:cxn modelId="{FDADFE6E-0D37-AD41-B039-0A8477D375D5}" type="presParOf" srcId="{CE6B3964-EE82-AA4B-AC35-C504ECD5BC47}" destId="{BBCD676B-5445-BD4D-8AA0-6C75857661E1}" srcOrd="0" destOrd="0" presId="urn:microsoft.com/office/officeart/2005/8/layout/vList5"/>
    <dgm:cxn modelId="{88F871E5-E7A8-B845-9FFF-7B23AB81E2E0}" type="presParOf" srcId="{BBCD676B-5445-BD4D-8AA0-6C75857661E1}" destId="{DE818D16-AD9B-6946-BBF1-36AF6187CC9D}" srcOrd="0" destOrd="0" presId="urn:microsoft.com/office/officeart/2005/8/layout/vList5"/>
    <dgm:cxn modelId="{275AEB52-C165-D940-AEB4-F4B150970603}" type="presParOf" srcId="{CE6B3964-EE82-AA4B-AC35-C504ECD5BC47}" destId="{F01C24AA-DD2F-8840-A29F-51D539F6A472}" srcOrd="1" destOrd="0" presId="urn:microsoft.com/office/officeart/2005/8/layout/vList5"/>
    <dgm:cxn modelId="{2FA3BB29-E6EA-844F-B8B9-E64C8AAFD31B}" type="presParOf" srcId="{CE6B3964-EE82-AA4B-AC35-C504ECD5BC47}" destId="{AD002A40-4A58-3A4E-B5E2-E690B3336A40}" srcOrd="2" destOrd="0" presId="urn:microsoft.com/office/officeart/2005/8/layout/vList5"/>
    <dgm:cxn modelId="{53774914-AC70-6345-B1CA-ACAD5C749F15}" type="presParOf" srcId="{AD002A40-4A58-3A4E-B5E2-E690B3336A40}" destId="{C5A8C185-EFCB-3E40-9DED-67CE25C013B5}" srcOrd="0" destOrd="0" presId="urn:microsoft.com/office/officeart/2005/8/layout/vList5"/>
    <dgm:cxn modelId="{9ED2767A-16A0-B741-A813-89330DB9FF31}" type="presParOf" srcId="{AD002A40-4A58-3A4E-B5E2-E690B3336A40}" destId="{A9B37E6A-81FE-E443-99E3-3A36C55E96D7}" srcOrd="1" destOrd="0" presId="urn:microsoft.com/office/officeart/2005/8/layout/vList5"/>
    <dgm:cxn modelId="{BEEC9E95-E329-8043-8398-C6BACD943FE6}" type="presParOf" srcId="{CE6B3964-EE82-AA4B-AC35-C504ECD5BC47}" destId="{AC88A25E-92C7-C448-BA64-6EE89E989E50}" srcOrd="3" destOrd="0" presId="urn:microsoft.com/office/officeart/2005/8/layout/vList5"/>
    <dgm:cxn modelId="{3ABA6894-9C5D-CB4B-BC15-0A18114A2952}" type="presParOf" srcId="{CE6B3964-EE82-AA4B-AC35-C504ECD5BC47}" destId="{E271FF51-A417-B64B-B113-AF64E7824209}" srcOrd="4" destOrd="0" presId="urn:microsoft.com/office/officeart/2005/8/layout/vList5"/>
    <dgm:cxn modelId="{A5819F37-1CF7-874A-8CBC-E853647DF11B}" type="presParOf" srcId="{E271FF51-A417-B64B-B113-AF64E7824209}" destId="{090BFC06-453B-9D40-B999-3565E5E4F1B2}" srcOrd="0" destOrd="0" presId="urn:microsoft.com/office/officeart/2005/8/layout/vList5"/>
    <dgm:cxn modelId="{311A7C67-ADA9-3E4C-84BA-28ACC34CA80F}" type="presParOf" srcId="{E271FF51-A417-B64B-B113-AF64E7824209}" destId="{F8A88B05-3F3D-C14B-A29B-8FB5D9EA3B42}" srcOrd="1" destOrd="0" presId="urn:microsoft.com/office/officeart/2005/8/layout/vList5"/>
    <dgm:cxn modelId="{BEC553F1-3E6F-8C4C-A9FB-7DB74CDB1B1D}" type="presParOf" srcId="{CE6B3964-EE82-AA4B-AC35-C504ECD5BC47}" destId="{3844C23A-8C81-704C-BBB5-15972F04C0AD}" srcOrd="5" destOrd="0" presId="urn:microsoft.com/office/officeart/2005/8/layout/vList5"/>
    <dgm:cxn modelId="{27B12818-1267-904E-8C4E-8070A505CDF4}" type="presParOf" srcId="{CE6B3964-EE82-AA4B-AC35-C504ECD5BC47}" destId="{A4DEBAD8-17F3-5A4B-9285-65713D5DBE7B}" srcOrd="6" destOrd="0" presId="urn:microsoft.com/office/officeart/2005/8/layout/vList5"/>
    <dgm:cxn modelId="{220EEF0D-6F46-354D-A6D4-84960AE31EAF}" type="presParOf" srcId="{A4DEBAD8-17F3-5A4B-9285-65713D5DBE7B}" destId="{5E406717-DB0C-BC4E-8A04-54BDF6A5CC75}" srcOrd="0" destOrd="0" presId="urn:microsoft.com/office/officeart/2005/8/layout/vList5"/>
    <dgm:cxn modelId="{A5A47109-CFEB-3247-87A8-269D1A07E6DD}" type="presParOf" srcId="{A4DEBAD8-17F3-5A4B-9285-65713D5DBE7B}" destId="{774C133B-8B96-9F4E-906E-5CDF4D098C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3178-3E48-43E0-9704-96A6BF47B205}">
      <dsp:nvSpPr>
        <dsp:cNvPr id="0" name=""/>
        <dsp:cNvSpPr/>
      </dsp:nvSpPr>
      <dsp:spPr>
        <a:xfrm>
          <a:off x="0" y="2212"/>
          <a:ext cx="5328412" cy="11213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FCD26-EB94-419A-B5A1-0A35DE108317}">
      <dsp:nvSpPr>
        <dsp:cNvPr id="0" name=""/>
        <dsp:cNvSpPr/>
      </dsp:nvSpPr>
      <dsp:spPr>
        <a:xfrm>
          <a:off x="339215" y="254521"/>
          <a:ext cx="616755" cy="61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7BAFD-2EDB-4AD3-8B18-394FCA47F795}">
      <dsp:nvSpPr>
        <dsp:cNvPr id="0" name=""/>
        <dsp:cNvSpPr/>
      </dsp:nvSpPr>
      <dsp:spPr>
        <a:xfrm>
          <a:off x="1295187" y="2212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 projetos principais: rapidpro, datalake, coltrane, dashboards, splitter, captcha</a:t>
          </a:r>
        </a:p>
      </dsp:txBody>
      <dsp:txXfrm>
        <a:off x="1295187" y="2212"/>
        <a:ext cx="4033224" cy="1121374"/>
      </dsp:txXfrm>
    </dsp:sp>
    <dsp:sp modelId="{313E8BD0-D240-4717-857A-4C9B8ED96A95}">
      <dsp:nvSpPr>
        <dsp:cNvPr id="0" name=""/>
        <dsp:cNvSpPr/>
      </dsp:nvSpPr>
      <dsp:spPr>
        <a:xfrm>
          <a:off x="0" y="1403930"/>
          <a:ext cx="5328412" cy="11213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D5D40-A9A6-4DFD-B210-F4704CAA772E}">
      <dsp:nvSpPr>
        <dsp:cNvPr id="0" name=""/>
        <dsp:cNvSpPr/>
      </dsp:nvSpPr>
      <dsp:spPr>
        <a:xfrm>
          <a:off x="339215" y="1656239"/>
          <a:ext cx="616755" cy="61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FE47E-5BE4-408D-8C23-B7B27C5E08DF}">
      <dsp:nvSpPr>
        <dsp:cNvPr id="0" name=""/>
        <dsp:cNvSpPr/>
      </dsp:nvSpPr>
      <dsp:spPr>
        <a:xfrm>
          <a:off x="1295187" y="1403930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Infraestrutura GCP consolidada da MOVVA</a:t>
          </a:r>
        </a:p>
      </dsp:txBody>
      <dsp:txXfrm>
        <a:off x="1295187" y="1403930"/>
        <a:ext cx="4033224" cy="1121374"/>
      </dsp:txXfrm>
    </dsp:sp>
    <dsp:sp modelId="{DCB04358-DCAD-4400-96BE-08817F61E37D}">
      <dsp:nvSpPr>
        <dsp:cNvPr id="0" name=""/>
        <dsp:cNvSpPr/>
      </dsp:nvSpPr>
      <dsp:spPr>
        <a:xfrm>
          <a:off x="0" y="2805647"/>
          <a:ext cx="5328412" cy="11213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23844-D6DF-4400-985C-F5F1770A321F}">
      <dsp:nvSpPr>
        <dsp:cNvPr id="0" name=""/>
        <dsp:cNvSpPr/>
      </dsp:nvSpPr>
      <dsp:spPr>
        <a:xfrm>
          <a:off x="339215" y="3057956"/>
          <a:ext cx="616755" cy="61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F1CE1-653E-471D-8F3F-BBF5A9C8643B}">
      <dsp:nvSpPr>
        <dsp:cNvPr id="0" name=""/>
        <dsp:cNvSpPr/>
      </dsp:nvSpPr>
      <dsp:spPr>
        <a:xfrm>
          <a:off x="1295187" y="2805647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Período de análise: 01 a 30 de abril de 2025</a:t>
          </a:r>
        </a:p>
      </dsp:txBody>
      <dsp:txXfrm>
        <a:off x="1295187" y="2805647"/>
        <a:ext cx="4033224" cy="1121374"/>
      </dsp:txXfrm>
    </dsp:sp>
    <dsp:sp modelId="{FEF88D9B-42C7-4EF1-B677-F4A677752FE3}">
      <dsp:nvSpPr>
        <dsp:cNvPr id="0" name=""/>
        <dsp:cNvSpPr/>
      </dsp:nvSpPr>
      <dsp:spPr>
        <a:xfrm>
          <a:off x="0" y="4207365"/>
          <a:ext cx="5328412" cy="11213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71A60-5BFE-44D5-8800-5B142A85E7D9}">
      <dsp:nvSpPr>
        <dsp:cNvPr id="0" name=""/>
        <dsp:cNvSpPr/>
      </dsp:nvSpPr>
      <dsp:spPr>
        <a:xfrm>
          <a:off x="339215" y="4459674"/>
          <a:ext cx="616755" cy="616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F2FB0-68F3-4F86-AB22-6C2B7509B83B}">
      <dsp:nvSpPr>
        <dsp:cNvPr id="0" name=""/>
        <dsp:cNvSpPr/>
      </dsp:nvSpPr>
      <dsp:spPr>
        <a:xfrm>
          <a:off x="1295187" y="4207365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Principais objetivos: redução de custos e otimização de recursos</a:t>
          </a:r>
        </a:p>
      </dsp:txBody>
      <dsp:txXfrm>
        <a:off x="1295187" y="4207365"/>
        <a:ext cx="4033224" cy="11213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60C1-EFB8-4E66-9CB6-056278862F01}">
      <dsp:nvSpPr>
        <dsp:cNvPr id="0" name=""/>
        <dsp:cNvSpPr/>
      </dsp:nvSpPr>
      <dsp:spPr>
        <a:xfrm>
          <a:off x="-113807" y="8450"/>
          <a:ext cx="5328412" cy="15183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3CEF8-E1B5-46DB-84BF-B03021ECB9A1}">
      <dsp:nvSpPr>
        <dsp:cNvPr id="0" name=""/>
        <dsp:cNvSpPr/>
      </dsp:nvSpPr>
      <dsp:spPr>
        <a:xfrm>
          <a:off x="345478" y="350067"/>
          <a:ext cx="835065" cy="835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33BC5-8992-4585-A5D3-A09153B84B3F}">
      <dsp:nvSpPr>
        <dsp:cNvPr id="0" name=""/>
        <dsp:cNvSpPr/>
      </dsp:nvSpPr>
      <dsp:spPr>
        <a:xfrm>
          <a:off x="1639829" y="8450"/>
          <a:ext cx="2397785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Redução de custos</a:t>
          </a:r>
          <a:endParaRPr lang="en-US" sz="2500" kern="1200"/>
        </a:p>
      </dsp:txBody>
      <dsp:txXfrm>
        <a:off x="1639829" y="8450"/>
        <a:ext cx="2397785" cy="1518300"/>
      </dsp:txXfrm>
    </dsp:sp>
    <dsp:sp modelId="{0745325A-F522-4BC1-9C12-0B5B8A3A1E3F}">
      <dsp:nvSpPr>
        <dsp:cNvPr id="0" name=""/>
        <dsp:cNvSpPr/>
      </dsp:nvSpPr>
      <dsp:spPr>
        <a:xfrm>
          <a:off x="3860882" y="8450"/>
          <a:ext cx="1527023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Meta de 50% na redução total de custos de infra em até 2 meses</a:t>
          </a:r>
          <a:endParaRPr lang="en-US" sz="1200" kern="1200" dirty="0"/>
        </a:p>
      </dsp:txBody>
      <dsp:txXfrm>
        <a:off x="3860882" y="8450"/>
        <a:ext cx="1527023" cy="1518300"/>
      </dsp:txXfrm>
    </dsp:sp>
    <dsp:sp modelId="{1EC8C593-C843-40B7-ACFB-3031395AF375}">
      <dsp:nvSpPr>
        <dsp:cNvPr id="0" name=""/>
        <dsp:cNvSpPr/>
      </dsp:nvSpPr>
      <dsp:spPr>
        <a:xfrm>
          <a:off x="-113807" y="1906325"/>
          <a:ext cx="5328412" cy="1518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8CDF6-F989-4CD9-86C7-67D49892C76F}">
      <dsp:nvSpPr>
        <dsp:cNvPr id="0" name=""/>
        <dsp:cNvSpPr/>
      </dsp:nvSpPr>
      <dsp:spPr>
        <a:xfrm>
          <a:off x="345478" y="2247943"/>
          <a:ext cx="835065" cy="835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22BA5-7D00-45A3-AC80-CDDE609CB59A}">
      <dsp:nvSpPr>
        <dsp:cNvPr id="0" name=""/>
        <dsp:cNvSpPr/>
      </dsp:nvSpPr>
      <dsp:spPr>
        <a:xfrm>
          <a:off x="1639829" y="1906325"/>
          <a:ext cx="2397785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Performance</a:t>
          </a:r>
          <a:endParaRPr lang="en-US" sz="2500" kern="1200"/>
        </a:p>
      </dsp:txBody>
      <dsp:txXfrm>
        <a:off x="1639829" y="1906325"/>
        <a:ext cx="2397785" cy="1518300"/>
      </dsp:txXfrm>
    </dsp:sp>
    <dsp:sp modelId="{7239C6EC-596B-4A1B-82AC-FAAB9413B291}">
      <dsp:nvSpPr>
        <dsp:cNvPr id="0" name=""/>
        <dsp:cNvSpPr/>
      </dsp:nvSpPr>
      <dsp:spPr>
        <a:xfrm>
          <a:off x="3898243" y="1906325"/>
          <a:ext cx="1452303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Estabilização ou melhoria na performance</a:t>
          </a:r>
          <a:endParaRPr lang="en-US" sz="1200" kern="1200" dirty="0"/>
        </a:p>
      </dsp:txBody>
      <dsp:txXfrm>
        <a:off x="3898243" y="1906325"/>
        <a:ext cx="1452303" cy="1518300"/>
      </dsp:txXfrm>
    </dsp:sp>
    <dsp:sp modelId="{B9D9E0FC-4EEF-4C1F-9459-568784F9B3D8}">
      <dsp:nvSpPr>
        <dsp:cNvPr id="0" name=""/>
        <dsp:cNvSpPr/>
      </dsp:nvSpPr>
      <dsp:spPr>
        <a:xfrm>
          <a:off x="-113807" y="3804201"/>
          <a:ext cx="5328412" cy="15183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CD45C-1301-4264-860A-BBF98A1EDB5C}">
      <dsp:nvSpPr>
        <dsp:cNvPr id="0" name=""/>
        <dsp:cNvSpPr/>
      </dsp:nvSpPr>
      <dsp:spPr>
        <a:xfrm>
          <a:off x="345478" y="4145818"/>
          <a:ext cx="835065" cy="835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48BE9-65B3-4E74-8DA4-7FA4F68B2B1D}">
      <dsp:nvSpPr>
        <dsp:cNvPr id="0" name=""/>
        <dsp:cNvSpPr/>
      </dsp:nvSpPr>
      <dsp:spPr>
        <a:xfrm>
          <a:off x="1639829" y="3804201"/>
          <a:ext cx="2397785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Governança</a:t>
          </a:r>
          <a:endParaRPr lang="en-US" sz="2500" kern="1200"/>
        </a:p>
      </dsp:txBody>
      <dsp:txXfrm>
        <a:off x="1639829" y="3804201"/>
        <a:ext cx="2397785" cy="1518300"/>
      </dsp:txXfrm>
    </dsp:sp>
    <dsp:sp modelId="{1F76B61A-6D93-4F31-B1F0-7D11DC05DC6C}">
      <dsp:nvSpPr>
        <dsp:cNvPr id="0" name=""/>
        <dsp:cNvSpPr/>
      </dsp:nvSpPr>
      <dsp:spPr>
        <a:xfrm>
          <a:off x="3806570" y="3804201"/>
          <a:ext cx="1635648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Controle REAL do que é gasto</a:t>
          </a:r>
          <a:endParaRPr lang="en-US" sz="1200" kern="1200" dirty="0"/>
        </a:p>
      </dsp:txBody>
      <dsp:txXfrm>
        <a:off x="3806570" y="3804201"/>
        <a:ext cx="1635648" cy="1518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8826A-1410-4C4A-83BD-0DD367B0DB1E}">
      <dsp:nvSpPr>
        <dsp:cNvPr id="0" name=""/>
        <dsp:cNvSpPr/>
      </dsp:nvSpPr>
      <dsp:spPr>
        <a:xfrm>
          <a:off x="0" y="2212"/>
          <a:ext cx="5328412" cy="1121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E2517-2195-45F5-8063-D853DDC9E2B1}">
      <dsp:nvSpPr>
        <dsp:cNvPr id="0" name=""/>
        <dsp:cNvSpPr/>
      </dsp:nvSpPr>
      <dsp:spPr>
        <a:xfrm>
          <a:off x="339215" y="254521"/>
          <a:ext cx="616755" cy="61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BAAE9-CB17-4215-9224-A4D4943D8D6F}">
      <dsp:nvSpPr>
        <dsp:cNvPr id="0" name=""/>
        <dsp:cNvSpPr/>
      </dsp:nvSpPr>
      <dsp:spPr>
        <a:xfrm>
          <a:off x="1295187" y="2212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 Bruto Total: R$ 17.258,90</a:t>
          </a:r>
        </a:p>
      </dsp:txBody>
      <dsp:txXfrm>
        <a:off x="1295187" y="2212"/>
        <a:ext cx="4033224" cy="1121374"/>
      </dsp:txXfrm>
    </dsp:sp>
    <dsp:sp modelId="{2CD97BA2-B180-4908-9AD3-58B0F02FFCBD}">
      <dsp:nvSpPr>
        <dsp:cNvPr id="0" name=""/>
        <dsp:cNvSpPr/>
      </dsp:nvSpPr>
      <dsp:spPr>
        <a:xfrm>
          <a:off x="0" y="1403930"/>
          <a:ext cx="5328412" cy="1121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F40BC-D997-4518-A63B-9DE862F5AD0E}">
      <dsp:nvSpPr>
        <dsp:cNvPr id="0" name=""/>
        <dsp:cNvSpPr/>
      </dsp:nvSpPr>
      <dsp:spPr>
        <a:xfrm>
          <a:off x="339215" y="1656239"/>
          <a:ext cx="616755" cy="61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E4607-FD15-4FC9-8316-3806C2046A5E}">
      <dsp:nvSpPr>
        <dsp:cNvPr id="0" name=""/>
        <dsp:cNvSpPr/>
      </dsp:nvSpPr>
      <dsp:spPr>
        <a:xfrm>
          <a:off x="1295187" y="1403930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Créditos Aplicados: R$ 3.508,07</a:t>
          </a:r>
        </a:p>
      </dsp:txBody>
      <dsp:txXfrm>
        <a:off x="1295187" y="1403930"/>
        <a:ext cx="4033224" cy="1121374"/>
      </dsp:txXfrm>
    </dsp:sp>
    <dsp:sp modelId="{C813DF27-AA47-42B9-8F41-31D4429B5764}">
      <dsp:nvSpPr>
        <dsp:cNvPr id="0" name=""/>
        <dsp:cNvSpPr/>
      </dsp:nvSpPr>
      <dsp:spPr>
        <a:xfrm>
          <a:off x="0" y="2805647"/>
          <a:ext cx="5328412" cy="1121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35E8C-53DA-47FF-9241-BA425C818CAE}">
      <dsp:nvSpPr>
        <dsp:cNvPr id="0" name=""/>
        <dsp:cNvSpPr/>
      </dsp:nvSpPr>
      <dsp:spPr>
        <a:xfrm>
          <a:off x="339215" y="3057956"/>
          <a:ext cx="616755" cy="61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1ACF8-756E-4294-92C3-6B092EACA6D7}">
      <dsp:nvSpPr>
        <dsp:cNvPr id="0" name=""/>
        <dsp:cNvSpPr/>
      </dsp:nvSpPr>
      <dsp:spPr>
        <a:xfrm>
          <a:off x="1295187" y="2805647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 Líquido Total: R$ 13.750,83</a:t>
          </a:r>
        </a:p>
      </dsp:txBody>
      <dsp:txXfrm>
        <a:off x="1295187" y="2805647"/>
        <a:ext cx="4033224" cy="1121374"/>
      </dsp:txXfrm>
    </dsp:sp>
    <dsp:sp modelId="{CFE1D3C0-F059-4A84-974C-F7F11887142A}">
      <dsp:nvSpPr>
        <dsp:cNvPr id="0" name=""/>
        <dsp:cNvSpPr/>
      </dsp:nvSpPr>
      <dsp:spPr>
        <a:xfrm>
          <a:off x="0" y="4207365"/>
          <a:ext cx="5328412" cy="11213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BDAAF-EE3E-4528-ACE4-CBECA434B3C0}">
      <dsp:nvSpPr>
        <dsp:cNvPr id="0" name=""/>
        <dsp:cNvSpPr/>
      </dsp:nvSpPr>
      <dsp:spPr>
        <a:xfrm>
          <a:off x="339215" y="4459674"/>
          <a:ext cx="616755" cy="616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6538E-8BBE-4A55-A20C-B77B9016FDA5}">
      <dsp:nvSpPr>
        <dsp:cNvPr id="0" name=""/>
        <dsp:cNvSpPr/>
      </dsp:nvSpPr>
      <dsp:spPr>
        <a:xfrm>
          <a:off x="1295187" y="4207365"/>
          <a:ext cx="4033224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Maior custo: rapidpro (66% do total)</a:t>
          </a:r>
        </a:p>
      </dsp:txBody>
      <dsp:txXfrm>
        <a:off x="1295187" y="4207365"/>
        <a:ext cx="4033224" cy="1121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55B2-2B58-134F-99C7-181DFC4340BB}">
      <dsp:nvSpPr>
        <dsp:cNvPr id="0" name=""/>
        <dsp:cNvSpPr/>
      </dsp:nvSpPr>
      <dsp:spPr>
        <a:xfrm>
          <a:off x="650" y="128756"/>
          <a:ext cx="2536719" cy="15220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Rapidpro</a:t>
          </a:r>
          <a:endParaRPr lang="en-US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R$ 8.998 (66,11%)</a:t>
          </a:r>
        </a:p>
      </dsp:txBody>
      <dsp:txXfrm>
        <a:off x="650" y="128756"/>
        <a:ext cx="2536719" cy="1522031"/>
      </dsp:txXfrm>
    </dsp:sp>
    <dsp:sp modelId="{C177DC96-B3FA-0748-A250-E33710B6672A}">
      <dsp:nvSpPr>
        <dsp:cNvPr id="0" name=""/>
        <dsp:cNvSpPr/>
      </dsp:nvSpPr>
      <dsp:spPr>
        <a:xfrm>
          <a:off x="2791041" y="128756"/>
          <a:ext cx="2536719" cy="1522031"/>
        </a:xfrm>
        <a:prstGeom prst="rect">
          <a:avLst/>
        </a:prstGeom>
        <a:solidFill>
          <a:schemeClr val="accent2">
            <a:hueOff val="390891"/>
            <a:satOff val="-6307"/>
            <a:lumOff val="-1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Coltrane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R$ 2.057 (15,12%)</a:t>
          </a:r>
        </a:p>
      </dsp:txBody>
      <dsp:txXfrm>
        <a:off x="2791041" y="128756"/>
        <a:ext cx="2536719" cy="1522031"/>
      </dsp:txXfrm>
    </dsp:sp>
    <dsp:sp modelId="{18A1B374-2843-CB45-AA4D-1DC309CDD8ED}">
      <dsp:nvSpPr>
        <dsp:cNvPr id="0" name=""/>
        <dsp:cNvSpPr/>
      </dsp:nvSpPr>
      <dsp:spPr>
        <a:xfrm>
          <a:off x="650" y="1904460"/>
          <a:ext cx="2536719" cy="1522031"/>
        </a:xfrm>
        <a:prstGeom prst="rect">
          <a:avLst/>
        </a:prstGeom>
        <a:solidFill>
          <a:schemeClr val="accent2">
            <a:hueOff val="781782"/>
            <a:satOff val="-12614"/>
            <a:lumOff val="-21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Dashboards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R$ 2.650 (19,47%)</a:t>
          </a:r>
        </a:p>
      </dsp:txBody>
      <dsp:txXfrm>
        <a:off x="650" y="1904460"/>
        <a:ext cx="2536719" cy="1522031"/>
      </dsp:txXfrm>
    </dsp:sp>
    <dsp:sp modelId="{71D8DC8E-BE0C-6447-9AC6-B9FDE10B4F2D}">
      <dsp:nvSpPr>
        <dsp:cNvPr id="0" name=""/>
        <dsp:cNvSpPr/>
      </dsp:nvSpPr>
      <dsp:spPr>
        <a:xfrm>
          <a:off x="2791041" y="1904460"/>
          <a:ext cx="2536719" cy="1522031"/>
        </a:xfrm>
        <a:prstGeom prst="rect">
          <a:avLst/>
        </a:prstGeom>
        <a:solidFill>
          <a:schemeClr val="accent2">
            <a:hueOff val="1172672"/>
            <a:satOff val="-18920"/>
            <a:lumOff val="-329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Datalake</a:t>
          </a:r>
          <a:endParaRPr lang="en-US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R$ 32,22 (0,24%)</a:t>
          </a:r>
        </a:p>
      </dsp:txBody>
      <dsp:txXfrm>
        <a:off x="2791041" y="1904460"/>
        <a:ext cx="2536719" cy="1522031"/>
      </dsp:txXfrm>
    </dsp:sp>
    <dsp:sp modelId="{F9B0AE57-75E4-C643-807A-F326761D1E08}">
      <dsp:nvSpPr>
        <dsp:cNvPr id="0" name=""/>
        <dsp:cNvSpPr/>
      </dsp:nvSpPr>
      <dsp:spPr>
        <a:xfrm>
          <a:off x="650" y="3680163"/>
          <a:ext cx="2536719" cy="1522031"/>
        </a:xfrm>
        <a:prstGeom prst="rect">
          <a:avLst/>
        </a:prstGeom>
        <a:solidFill>
          <a:schemeClr val="accent2">
            <a:hueOff val="1563563"/>
            <a:satOff val="-25227"/>
            <a:lumOff val="-439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Splitter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R$ 12,01 (0,09%)</a:t>
          </a:r>
        </a:p>
      </dsp:txBody>
      <dsp:txXfrm>
        <a:off x="650" y="3680163"/>
        <a:ext cx="2536719" cy="1522031"/>
      </dsp:txXfrm>
    </dsp:sp>
    <dsp:sp modelId="{E6DECF91-0793-284F-9148-EBD3216D376D}">
      <dsp:nvSpPr>
        <dsp:cNvPr id="0" name=""/>
        <dsp:cNvSpPr/>
      </dsp:nvSpPr>
      <dsp:spPr>
        <a:xfrm>
          <a:off x="2791041" y="3680163"/>
          <a:ext cx="2536719" cy="1522031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Captcha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 0,09%</a:t>
          </a:r>
        </a:p>
      </dsp:txBody>
      <dsp:txXfrm>
        <a:off x="2791041" y="3680163"/>
        <a:ext cx="2536719" cy="1522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2799-F0CC-4031-B4B9-ADEBEB28A6E0}">
      <dsp:nvSpPr>
        <dsp:cNvPr id="0" name=""/>
        <dsp:cNvSpPr/>
      </dsp:nvSpPr>
      <dsp:spPr>
        <a:xfrm>
          <a:off x="0" y="4164"/>
          <a:ext cx="5328412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83C9-6F84-4CB9-A9A4-F447A9926556}">
      <dsp:nvSpPr>
        <dsp:cNvPr id="0" name=""/>
        <dsp:cNvSpPr/>
      </dsp:nvSpPr>
      <dsp:spPr>
        <a:xfrm>
          <a:off x="268348" y="203763"/>
          <a:ext cx="487907" cy="4879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8CBAD-551B-4153-AFDA-59B41B1671AE}">
      <dsp:nvSpPr>
        <dsp:cNvPr id="0" name=""/>
        <dsp:cNvSpPr/>
      </dsp:nvSpPr>
      <dsp:spPr>
        <a:xfrm>
          <a:off x="1024604" y="4164"/>
          <a:ext cx="4303807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rapidpro</a:t>
          </a:r>
          <a:r>
            <a:rPr lang="en-US" sz="1900" kern="1200" dirty="0"/>
            <a:t>: Cloud SQL, GKE, Compute</a:t>
          </a:r>
        </a:p>
      </dsp:txBody>
      <dsp:txXfrm>
        <a:off x="1024604" y="4164"/>
        <a:ext cx="4303807" cy="887103"/>
      </dsp:txXfrm>
    </dsp:sp>
    <dsp:sp modelId="{EBA7463C-7ECD-4640-AB99-0942D9A42FEA}">
      <dsp:nvSpPr>
        <dsp:cNvPr id="0" name=""/>
        <dsp:cNvSpPr/>
      </dsp:nvSpPr>
      <dsp:spPr>
        <a:xfrm>
          <a:off x="0" y="1113044"/>
          <a:ext cx="5328412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7FABC-5E90-41F5-989B-4EF38A9CADCF}">
      <dsp:nvSpPr>
        <dsp:cNvPr id="0" name=""/>
        <dsp:cNvSpPr/>
      </dsp:nvSpPr>
      <dsp:spPr>
        <a:xfrm>
          <a:off x="268348" y="1312642"/>
          <a:ext cx="487907" cy="4879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73789-0AFE-4328-8A13-5DC7728C49D7}">
      <dsp:nvSpPr>
        <dsp:cNvPr id="0" name=""/>
        <dsp:cNvSpPr/>
      </dsp:nvSpPr>
      <dsp:spPr>
        <a:xfrm>
          <a:off x="1024604" y="1113044"/>
          <a:ext cx="4303807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coltrane: App Engine Flexible, Cloud SQL</a:t>
          </a:r>
        </a:p>
      </dsp:txBody>
      <dsp:txXfrm>
        <a:off x="1024604" y="1113044"/>
        <a:ext cx="4303807" cy="887103"/>
      </dsp:txXfrm>
    </dsp:sp>
    <dsp:sp modelId="{438FEA23-AC77-4A23-AC8C-350D81FBB182}">
      <dsp:nvSpPr>
        <dsp:cNvPr id="0" name=""/>
        <dsp:cNvSpPr/>
      </dsp:nvSpPr>
      <dsp:spPr>
        <a:xfrm>
          <a:off x="0" y="2221924"/>
          <a:ext cx="5328412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E5E2F-81B4-4797-865D-A82095C1D30D}">
      <dsp:nvSpPr>
        <dsp:cNvPr id="0" name=""/>
        <dsp:cNvSpPr/>
      </dsp:nvSpPr>
      <dsp:spPr>
        <a:xfrm>
          <a:off x="268348" y="2421522"/>
          <a:ext cx="487907" cy="4879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4B69B-B7CB-4061-8BE6-F4718611DB0E}">
      <dsp:nvSpPr>
        <dsp:cNvPr id="0" name=""/>
        <dsp:cNvSpPr/>
      </dsp:nvSpPr>
      <dsp:spPr>
        <a:xfrm>
          <a:off x="1024604" y="2221924"/>
          <a:ext cx="4303807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dashboards: Compute Engine, BigQuery</a:t>
          </a:r>
        </a:p>
      </dsp:txBody>
      <dsp:txXfrm>
        <a:off x="1024604" y="2221924"/>
        <a:ext cx="4303807" cy="887103"/>
      </dsp:txXfrm>
    </dsp:sp>
    <dsp:sp modelId="{A46764B4-50E5-474B-97E0-1F0F867DEB00}">
      <dsp:nvSpPr>
        <dsp:cNvPr id="0" name=""/>
        <dsp:cNvSpPr/>
      </dsp:nvSpPr>
      <dsp:spPr>
        <a:xfrm>
          <a:off x="0" y="3330803"/>
          <a:ext cx="5328412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B610E-B702-4142-A684-84540106C02D}">
      <dsp:nvSpPr>
        <dsp:cNvPr id="0" name=""/>
        <dsp:cNvSpPr/>
      </dsp:nvSpPr>
      <dsp:spPr>
        <a:xfrm>
          <a:off x="268348" y="3530402"/>
          <a:ext cx="487907" cy="4879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6D4A3-9748-46E5-A6B1-8D51EC8A1088}">
      <dsp:nvSpPr>
        <dsp:cNvPr id="0" name=""/>
        <dsp:cNvSpPr/>
      </dsp:nvSpPr>
      <dsp:spPr>
        <a:xfrm>
          <a:off x="1024604" y="3330803"/>
          <a:ext cx="4303807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datalake: Cloud Storage sem política de ciclo de vida</a:t>
          </a:r>
        </a:p>
      </dsp:txBody>
      <dsp:txXfrm>
        <a:off x="1024604" y="3330803"/>
        <a:ext cx="4303807" cy="887103"/>
      </dsp:txXfrm>
    </dsp:sp>
    <dsp:sp modelId="{0E4807E0-297E-47A9-A6C3-B691993A2672}">
      <dsp:nvSpPr>
        <dsp:cNvPr id="0" name=""/>
        <dsp:cNvSpPr/>
      </dsp:nvSpPr>
      <dsp:spPr>
        <a:xfrm>
          <a:off x="0" y="4439683"/>
          <a:ext cx="5328412" cy="887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51ED7-2E07-4910-8D26-6C17D33A98CF}">
      <dsp:nvSpPr>
        <dsp:cNvPr id="0" name=""/>
        <dsp:cNvSpPr/>
      </dsp:nvSpPr>
      <dsp:spPr>
        <a:xfrm>
          <a:off x="268348" y="4639281"/>
          <a:ext cx="487907" cy="4879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C6C1C-23E6-42DD-89D6-F3B6832A7457}">
      <dsp:nvSpPr>
        <dsp:cNvPr id="0" name=""/>
        <dsp:cNvSpPr/>
      </dsp:nvSpPr>
      <dsp:spPr>
        <a:xfrm>
          <a:off x="1024604" y="4439683"/>
          <a:ext cx="4303807" cy="88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85" tIns="93885" rIns="93885" bIns="938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splitter: recursos ociosos e VMs desligadas</a:t>
          </a:r>
        </a:p>
      </dsp:txBody>
      <dsp:txXfrm>
        <a:off x="1024604" y="4439683"/>
        <a:ext cx="4303807" cy="887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56A08-2E34-4EF7-9A7E-33605D2C9B44}">
      <dsp:nvSpPr>
        <dsp:cNvPr id="0" name=""/>
        <dsp:cNvSpPr/>
      </dsp:nvSpPr>
      <dsp:spPr>
        <a:xfrm>
          <a:off x="-32105" y="8450"/>
          <a:ext cx="5328412" cy="15183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16D3F-CF7A-437E-B358-7EF84403F32C}">
      <dsp:nvSpPr>
        <dsp:cNvPr id="0" name=""/>
        <dsp:cNvSpPr/>
      </dsp:nvSpPr>
      <dsp:spPr>
        <a:xfrm>
          <a:off x="427180" y="350067"/>
          <a:ext cx="835065" cy="835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32A25-6CB4-4A04-96F8-B8177149FFB1}">
      <dsp:nvSpPr>
        <dsp:cNvPr id="0" name=""/>
        <dsp:cNvSpPr/>
      </dsp:nvSpPr>
      <dsp:spPr>
        <a:xfrm>
          <a:off x="1653890" y="8450"/>
          <a:ext cx="3706627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Limpeza</a:t>
          </a:r>
          <a:r>
            <a:rPr lang="en-US" sz="2000" kern="1200" dirty="0"/>
            <a:t> de </a:t>
          </a:r>
          <a:r>
            <a:rPr lang="en-US" sz="2000" kern="1200" dirty="0" err="1"/>
            <a:t>recursos</a:t>
          </a:r>
          <a:r>
            <a:rPr lang="en-US" sz="2000" kern="1200" dirty="0"/>
            <a:t> </a:t>
          </a:r>
          <a:r>
            <a:rPr lang="en-US" sz="2000" kern="1200" dirty="0" err="1"/>
            <a:t>ociosos</a:t>
          </a:r>
          <a:r>
            <a:rPr lang="en-US" sz="2000" kern="1200" dirty="0"/>
            <a:t>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(R$ 250-350/</a:t>
          </a:r>
          <a:r>
            <a:rPr lang="en-US" sz="2000" kern="1200" dirty="0" err="1"/>
            <a:t>mês</a:t>
          </a:r>
          <a:r>
            <a:rPr lang="en-US" sz="2000" kern="1200" dirty="0"/>
            <a:t>)</a:t>
          </a:r>
        </a:p>
      </dsp:txBody>
      <dsp:txXfrm>
        <a:off x="1653890" y="8450"/>
        <a:ext cx="3706627" cy="1518300"/>
      </dsp:txXfrm>
    </dsp:sp>
    <dsp:sp modelId="{9860D6C7-C7D6-4E6B-BE57-E4D6D02FE778}">
      <dsp:nvSpPr>
        <dsp:cNvPr id="0" name=""/>
        <dsp:cNvSpPr/>
      </dsp:nvSpPr>
      <dsp:spPr>
        <a:xfrm>
          <a:off x="-32105" y="1906325"/>
          <a:ext cx="5328412" cy="15183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28DDD-DDDF-4E7A-A176-EB8C228672A4}">
      <dsp:nvSpPr>
        <dsp:cNvPr id="0" name=""/>
        <dsp:cNvSpPr/>
      </dsp:nvSpPr>
      <dsp:spPr>
        <a:xfrm>
          <a:off x="427180" y="2247943"/>
          <a:ext cx="835065" cy="835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87439-1137-4CCD-AB96-2181A29B0DBD}">
      <dsp:nvSpPr>
        <dsp:cNvPr id="0" name=""/>
        <dsp:cNvSpPr/>
      </dsp:nvSpPr>
      <dsp:spPr>
        <a:xfrm>
          <a:off x="1721531" y="1906325"/>
          <a:ext cx="3571344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Políticas</a:t>
          </a:r>
          <a:r>
            <a:rPr lang="en-US" sz="2000" kern="1200" dirty="0"/>
            <a:t> de </a:t>
          </a:r>
          <a:r>
            <a:rPr lang="en-US" sz="2000" kern="1200" dirty="0" err="1"/>
            <a:t>ciclo</a:t>
          </a:r>
          <a:r>
            <a:rPr lang="en-US" sz="2000" kern="1200" dirty="0"/>
            <a:t> de </a:t>
          </a:r>
          <a:r>
            <a:rPr lang="en-US" sz="2000" kern="1200" dirty="0" err="1"/>
            <a:t>vida</a:t>
          </a:r>
          <a:r>
            <a:rPr lang="en-US" sz="2000" kern="1200" dirty="0"/>
            <a:t> no Storage (R$ 30-60/</a:t>
          </a:r>
          <a:r>
            <a:rPr lang="en-US" sz="2000" kern="1200" dirty="0" err="1"/>
            <a:t>mês</a:t>
          </a:r>
          <a:r>
            <a:rPr lang="en-US" sz="2000" kern="1200" dirty="0"/>
            <a:t>)</a:t>
          </a:r>
        </a:p>
      </dsp:txBody>
      <dsp:txXfrm>
        <a:off x="1721531" y="1906325"/>
        <a:ext cx="3571344" cy="1518300"/>
      </dsp:txXfrm>
    </dsp:sp>
    <dsp:sp modelId="{DB3DF8A9-9D4D-4F08-844C-14682B3CA032}">
      <dsp:nvSpPr>
        <dsp:cNvPr id="0" name=""/>
        <dsp:cNvSpPr/>
      </dsp:nvSpPr>
      <dsp:spPr>
        <a:xfrm>
          <a:off x="-32105" y="3804201"/>
          <a:ext cx="5328412" cy="15183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E8CB-CCB0-4F80-86B5-736D68BCFDFC}">
      <dsp:nvSpPr>
        <dsp:cNvPr id="0" name=""/>
        <dsp:cNvSpPr/>
      </dsp:nvSpPr>
      <dsp:spPr>
        <a:xfrm>
          <a:off x="427180" y="4145818"/>
          <a:ext cx="835065" cy="835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58820-365C-42D2-8FA9-E56CA7172E5E}">
      <dsp:nvSpPr>
        <dsp:cNvPr id="0" name=""/>
        <dsp:cNvSpPr/>
      </dsp:nvSpPr>
      <dsp:spPr>
        <a:xfrm>
          <a:off x="1721531" y="3804201"/>
          <a:ext cx="3571344" cy="151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87" tIns="160687" rIns="160687" bIns="1606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Otimização</a:t>
          </a:r>
          <a:r>
            <a:rPr lang="en-US" sz="2000" kern="1200" dirty="0"/>
            <a:t> de backups no Cloud SQL (R$ 300-500/</a:t>
          </a:r>
          <a:r>
            <a:rPr lang="en-US" sz="2000" kern="1200" dirty="0" err="1"/>
            <a:t>mês</a:t>
          </a:r>
          <a:r>
            <a:rPr lang="en-US" sz="2000" kern="1200" dirty="0"/>
            <a:t>)</a:t>
          </a:r>
        </a:p>
      </dsp:txBody>
      <dsp:txXfrm>
        <a:off x="1721531" y="3804201"/>
        <a:ext cx="3571344" cy="15183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7413E-9E19-407C-A0D3-6C21CFB40241}">
      <dsp:nvSpPr>
        <dsp:cNvPr id="0" name=""/>
        <dsp:cNvSpPr/>
      </dsp:nvSpPr>
      <dsp:spPr>
        <a:xfrm>
          <a:off x="1140990" y="2568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B0CFF-08E7-40B8-BD27-07B4D365AACE}">
      <dsp:nvSpPr>
        <dsp:cNvPr id="0" name=""/>
        <dsp:cNvSpPr/>
      </dsp:nvSpPr>
      <dsp:spPr>
        <a:xfrm>
          <a:off x="1396928" y="258505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2EE89-9494-48EC-A32C-FCC14251D4D2}">
      <dsp:nvSpPr>
        <dsp:cNvPr id="0" name=""/>
        <dsp:cNvSpPr/>
      </dsp:nvSpPr>
      <dsp:spPr>
        <a:xfrm>
          <a:off x="757084" y="1577568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Redimensionar</a:t>
          </a:r>
          <a:r>
            <a:rPr lang="en-US" sz="1500" kern="1200" dirty="0"/>
            <a:t> E ATUALIZAR Cloud SQL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(R$ 2.500-3.500/</a:t>
          </a:r>
          <a:r>
            <a:rPr lang="en-US" sz="1500" kern="1200" dirty="0" err="1"/>
            <a:t>mês</a:t>
          </a:r>
          <a:r>
            <a:rPr lang="en-US" sz="1500" kern="1200" dirty="0"/>
            <a:t>)</a:t>
          </a:r>
        </a:p>
      </dsp:txBody>
      <dsp:txXfrm>
        <a:off x="757084" y="1577568"/>
        <a:ext cx="1968750" cy="720000"/>
      </dsp:txXfrm>
    </dsp:sp>
    <dsp:sp modelId="{2005E9EE-164E-477A-965C-4CBBB497EC7F}">
      <dsp:nvSpPr>
        <dsp:cNvPr id="0" name=""/>
        <dsp:cNvSpPr/>
      </dsp:nvSpPr>
      <dsp:spPr>
        <a:xfrm>
          <a:off x="3454271" y="2568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00888-E6BB-4CE7-A1D6-49123E18A19F}">
      <dsp:nvSpPr>
        <dsp:cNvPr id="0" name=""/>
        <dsp:cNvSpPr/>
      </dsp:nvSpPr>
      <dsp:spPr>
        <a:xfrm>
          <a:off x="3710209" y="258505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91D2B-F6B3-415D-8123-BAACBE93E6DD}">
      <dsp:nvSpPr>
        <dsp:cNvPr id="0" name=""/>
        <dsp:cNvSpPr/>
      </dsp:nvSpPr>
      <dsp:spPr>
        <a:xfrm>
          <a:off x="3070365" y="1577568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Escalonamento automático GKE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(R$ 400-600/mês)</a:t>
          </a:r>
        </a:p>
      </dsp:txBody>
      <dsp:txXfrm>
        <a:off x="3070365" y="1577568"/>
        <a:ext cx="1968750" cy="720000"/>
      </dsp:txXfrm>
    </dsp:sp>
    <dsp:sp modelId="{E5E8296D-928B-4A95-A2A0-5AC99A95453B}">
      <dsp:nvSpPr>
        <dsp:cNvPr id="0" name=""/>
        <dsp:cNvSpPr/>
      </dsp:nvSpPr>
      <dsp:spPr>
        <a:xfrm>
          <a:off x="2297631" y="2789755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05385-B0A3-4ED1-9281-32323CFC9928}">
      <dsp:nvSpPr>
        <dsp:cNvPr id="0" name=""/>
        <dsp:cNvSpPr/>
      </dsp:nvSpPr>
      <dsp:spPr>
        <a:xfrm>
          <a:off x="2553568" y="3045693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34608-63E3-4A31-BF5F-572A7F79B39C}">
      <dsp:nvSpPr>
        <dsp:cNvPr id="0" name=""/>
        <dsp:cNvSpPr/>
      </dsp:nvSpPr>
      <dsp:spPr>
        <a:xfrm>
          <a:off x="1913725" y="4364755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Migrar App Engine Flexible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(R$ 300-450/mês)</a:t>
          </a:r>
        </a:p>
      </dsp:txBody>
      <dsp:txXfrm>
        <a:off x="1913725" y="4364755"/>
        <a:ext cx="196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FF92-30D3-4E86-8AAB-2083712B9F98}">
      <dsp:nvSpPr>
        <dsp:cNvPr id="0" name=""/>
        <dsp:cNvSpPr/>
      </dsp:nvSpPr>
      <dsp:spPr>
        <a:xfrm>
          <a:off x="0" y="3253"/>
          <a:ext cx="5328412" cy="14317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98AD8-F1B2-444C-9FFE-2CF0336B514D}">
      <dsp:nvSpPr>
        <dsp:cNvPr id="0" name=""/>
        <dsp:cNvSpPr/>
      </dsp:nvSpPr>
      <dsp:spPr>
        <a:xfrm>
          <a:off x="433114" y="325404"/>
          <a:ext cx="788250" cy="787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3FF63-8B13-48E7-AAE1-720A39E09197}">
      <dsp:nvSpPr>
        <dsp:cNvPr id="0" name=""/>
        <dsp:cNvSpPr/>
      </dsp:nvSpPr>
      <dsp:spPr>
        <a:xfrm>
          <a:off x="1654479" y="3253"/>
          <a:ext cx="3623819" cy="152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01" tIns="161001" rIns="161001" bIns="16100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Avaliar</a:t>
          </a:r>
          <a:r>
            <a:rPr lang="en-US" sz="2400" kern="1200" dirty="0"/>
            <a:t> </a:t>
          </a:r>
          <a:r>
            <a:rPr lang="en-US" sz="2400" kern="1200" dirty="0" err="1"/>
            <a:t>necessidade</a:t>
          </a:r>
          <a:r>
            <a:rPr lang="en-US" sz="2400" kern="1200" dirty="0"/>
            <a:t> de Alta </a:t>
          </a:r>
          <a:r>
            <a:rPr lang="en-US" sz="2400" kern="1200" dirty="0" err="1"/>
            <a:t>Disponibilidade</a:t>
          </a:r>
          <a:r>
            <a:rPr lang="en-US" sz="2400" kern="1200" dirty="0"/>
            <a:t>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(R$ 3.000-4.500/</a:t>
          </a:r>
          <a:r>
            <a:rPr lang="en-US" sz="2400" kern="1200" dirty="0" err="1"/>
            <a:t>mês</a:t>
          </a:r>
          <a:r>
            <a:rPr lang="en-US" sz="2400" kern="1200" dirty="0"/>
            <a:t>)</a:t>
          </a:r>
        </a:p>
      </dsp:txBody>
      <dsp:txXfrm>
        <a:off x="1654479" y="3253"/>
        <a:ext cx="3623819" cy="1521270"/>
      </dsp:txXfrm>
    </dsp:sp>
    <dsp:sp modelId="{5343FB87-FEF5-4E78-BC5F-0BDE6FD0050B}">
      <dsp:nvSpPr>
        <dsp:cNvPr id="0" name=""/>
        <dsp:cNvSpPr/>
      </dsp:nvSpPr>
      <dsp:spPr>
        <a:xfrm>
          <a:off x="0" y="1904840"/>
          <a:ext cx="5328412" cy="14317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F1FA4-4CAD-4097-98B2-559961770BDD}">
      <dsp:nvSpPr>
        <dsp:cNvPr id="0" name=""/>
        <dsp:cNvSpPr/>
      </dsp:nvSpPr>
      <dsp:spPr>
        <a:xfrm>
          <a:off x="433114" y="2226992"/>
          <a:ext cx="788250" cy="787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9EBC4-6DC1-48B7-9B0B-BFCE9A8B8340}">
      <dsp:nvSpPr>
        <dsp:cNvPr id="0" name=""/>
        <dsp:cNvSpPr/>
      </dsp:nvSpPr>
      <dsp:spPr>
        <a:xfrm>
          <a:off x="1654479" y="1904840"/>
          <a:ext cx="3623819" cy="152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01" tIns="161001" rIns="161001" bIns="16100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Consolidação</a:t>
          </a:r>
          <a:r>
            <a:rPr lang="en-US" sz="2300" kern="1200" dirty="0"/>
            <a:t> e </a:t>
          </a:r>
          <a:r>
            <a:rPr lang="en-US" sz="2300" kern="1200" dirty="0" err="1"/>
            <a:t>otimização</a:t>
          </a:r>
          <a:r>
            <a:rPr lang="en-US" sz="2300" kern="1200" dirty="0"/>
            <a:t> do </a:t>
          </a:r>
          <a:r>
            <a:rPr lang="en-US" sz="2300" kern="1200" dirty="0" err="1"/>
            <a:t>BigQuery</a:t>
          </a:r>
          <a:endParaRPr lang="en-US" sz="2300" kern="1200" dirty="0"/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(R$ 350-500/</a:t>
          </a:r>
          <a:r>
            <a:rPr lang="en-US" sz="2300" kern="1200" dirty="0" err="1"/>
            <a:t>mês</a:t>
          </a:r>
          <a:r>
            <a:rPr lang="en-US" sz="2300" kern="1200" dirty="0"/>
            <a:t>)</a:t>
          </a:r>
        </a:p>
      </dsp:txBody>
      <dsp:txXfrm>
        <a:off x="1654479" y="1904840"/>
        <a:ext cx="3623819" cy="1521270"/>
      </dsp:txXfrm>
    </dsp:sp>
    <dsp:sp modelId="{EF4481F8-AD2E-4E67-BBE5-A3D6D84D8B0C}">
      <dsp:nvSpPr>
        <dsp:cNvPr id="0" name=""/>
        <dsp:cNvSpPr/>
      </dsp:nvSpPr>
      <dsp:spPr>
        <a:xfrm>
          <a:off x="0" y="3806428"/>
          <a:ext cx="5328412" cy="14317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B607-3D0B-4B89-8C5F-A3825376F2D3}">
      <dsp:nvSpPr>
        <dsp:cNvPr id="0" name=""/>
        <dsp:cNvSpPr/>
      </dsp:nvSpPr>
      <dsp:spPr>
        <a:xfrm>
          <a:off x="433114" y="4128580"/>
          <a:ext cx="788250" cy="7874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4811F-6D50-43F1-AE5C-3D120C8C107A}">
      <dsp:nvSpPr>
        <dsp:cNvPr id="0" name=""/>
        <dsp:cNvSpPr/>
      </dsp:nvSpPr>
      <dsp:spPr>
        <a:xfrm>
          <a:off x="1654479" y="3806428"/>
          <a:ext cx="3623819" cy="152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01" tIns="161001" rIns="161001" bIns="16100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Unificar</a:t>
          </a:r>
          <a:r>
            <a:rPr lang="en-US" sz="2300" kern="1200" dirty="0"/>
            <a:t> </a:t>
          </a:r>
          <a:r>
            <a:rPr lang="en-US" sz="2300" kern="1200" dirty="0" err="1"/>
            <a:t>projetos</a:t>
          </a:r>
          <a:r>
            <a:rPr lang="en-US" sz="2300" kern="1200" dirty="0"/>
            <a:t> de </a:t>
          </a:r>
          <a:r>
            <a:rPr lang="en-US" sz="2300" kern="1200" dirty="0" err="1"/>
            <a:t>baixo</a:t>
          </a:r>
          <a:r>
            <a:rPr lang="en-US" sz="2300" kern="1200" dirty="0"/>
            <a:t> </a:t>
          </a:r>
          <a:r>
            <a:rPr lang="en-US" sz="2300" kern="1200" dirty="0" err="1"/>
            <a:t>uso</a:t>
          </a:r>
          <a:endParaRPr lang="en-US" sz="2300" kern="1200" dirty="0"/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(R$ 40-60/</a:t>
          </a:r>
          <a:r>
            <a:rPr lang="en-US" sz="2300" kern="1200" dirty="0" err="1"/>
            <a:t>mês</a:t>
          </a:r>
          <a:r>
            <a:rPr lang="en-US" sz="2300" kern="1200" dirty="0"/>
            <a:t>)</a:t>
          </a:r>
        </a:p>
      </dsp:txBody>
      <dsp:txXfrm>
        <a:off x="1654479" y="3806428"/>
        <a:ext cx="3623819" cy="1521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47527-EA9C-5044-84D2-BF0152453058}">
      <dsp:nvSpPr>
        <dsp:cNvPr id="0" name=""/>
        <dsp:cNvSpPr/>
      </dsp:nvSpPr>
      <dsp:spPr>
        <a:xfrm>
          <a:off x="2925751" y="119912"/>
          <a:ext cx="2494414" cy="188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Fácil</a:t>
          </a:r>
          <a:r>
            <a:rPr lang="en-US" sz="2500" kern="1200" dirty="0"/>
            <a:t>: R$ 580-910 (4,2%-6,6%)</a:t>
          </a:r>
        </a:p>
      </dsp:txBody>
      <dsp:txXfrm>
        <a:off x="2925751" y="119912"/>
        <a:ext cx="2494414" cy="1886278"/>
      </dsp:txXfrm>
    </dsp:sp>
    <dsp:sp modelId="{A6DF830A-CCD5-7B4A-8A7C-EEC6C69C6382}">
      <dsp:nvSpPr>
        <dsp:cNvPr id="0" name=""/>
        <dsp:cNvSpPr/>
      </dsp:nvSpPr>
      <dsp:spPr>
        <a:xfrm>
          <a:off x="-94112" y="829"/>
          <a:ext cx="5329293" cy="5329293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8125-4071-634E-ABC0-9D2148D6F1F5}">
      <dsp:nvSpPr>
        <dsp:cNvPr id="0" name=""/>
        <dsp:cNvSpPr/>
      </dsp:nvSpPr>
      <dsp:spPr>
        <a:xfrm>
          <a:off x="3152123" y="3324760"/>
          <a:ext cx="2041670" cy="188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Média</a:t>
          </a:r>
          <a:r>
            <a:rPr lang="en-US" sz="2500" kern="1200" dirty="0"/>
            <a:t>: R$ 3.200-4.550 (23%-33%)</a:t>
          </a:r>
        </a:p>
      </dsp:txBody>
      <dsp:txXfrm>
        <a:off x="3152123" y="3324760"/>
        <a:ext cx="2041670" cy="1886278"/>
      </dsp:txXfrm>
    </dsp:sp>
    <dsp:sp modelId="{71DC2DBB-DAA7-9A4F-9DFD-9691C8B3D6B8}">
      <dsp:nvSpPr>
        <dsp:cNvPr id="0" name=""/>
        <dsp:cNvSpPr/>
      </dsp:nvSpPr>
      <dsp:spPr>
        <a:xfrm>
          <a:off x="-94112" y="829"/>
          <a:ext cx="5329293" cy="5329293"/>
        </a:xfrm>
        <a:prstGeom prst="circularArrow">
          <a:avLst>
            <a:gd name="adj1" fmla="val 6902"/>
            <a:gd name="adj2" fmla="val 465342"/>
            <a:gd name="adj3" fmla="val 5949458"/>
            <a:gd name="adj4" fmla="val 4507754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681F9-089D-5649-85CB-576A8D32E66B}">
      <dsp:nvSpPr>
        <dsp:cNvPr id="0" name=""/>
        <dsp:cNvSpPr/>
      </dsp:nvSpPr>
      <dsp:spPr>
        <a:xfrm>
          <a:off x="24970" y="3324760"/>
          <a:ext cx="1886278" cy="188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Difícil</a:t>
          </a:r>
          <a:r>
            <a:rPr lang="en-US" sz="2500" kern="1200" dirty="0"/>
            <a:t>: R$ 3.390-5.060 (25%-37%)</a:t>
          </a:r>
        </a:p>
      </dsp:txBody>
      <dsp:txXfrm>
        <a:off x="24970" y="3324760"/>
        <a:ext cx="1886278" cy="1886278"/>
      </dsp:txXfrm>
    </dsp:sp>
    <dsp:sp modelId="{1EC0D717-2D23-F449-9C79-187BB9881D3D}">
      <dsp:nvSpPr>
        <dsp:cNvPr id="0" name=""/>
        <dsp:cNvSpPr/>
      </dsp:nvSpPr>
      <dsp:spPr>
        <a:xfrm>
          <a:off x="-94112" y="829"/>
          <a:ext cx="5329293" cy="5329293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F78B7-43B2-434B-8A50-122A1437F50E}">
      <dsp:nvSpPr>
        <dsp:cNvPr id="0" name=""/>
        <dsp:cNvSpPr/>
      </dsp:nvSpPr>
      <dsp:spPr>
        <a:xfrm>
          <a:off x="124170" y="119912"/>
          <a:ext cx="1687879" cy="188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Total </a:t>
          </a:r>
          <a:r>
            <a:rPr lang="en-US" sz="2500" kern="1200" dirty="0" err="1"/>
            <a:t>estimado</a:t>
          </a:r>
          <a:r>
            <a:rPr lang="en-US" sz="2500" kern="1200" dirty="0"/>
            <a:t>: R$ 7.170-10.520/</a:t>
          </a:r>
          <a:r>
            <a:rPr lang="en-US" sz="2500" kern="1200" dirty="0" err="1"/>
            <a:t>mês</a:t>
          </a:r>
          <a:r>
            <a:rPr lang="en-US" sz="2500" kern="1200" dirty="0"/>
            <a:t> (~52%-76%)</a:t>
          </a:r>
        </a:p>
      </dsp:txBody>
      <dsp:txXfrm>
        <a:off x="124170" y="119912"/>
        <a:ext cx="1687879" cy="1886278"/>
      </dsp:txXfrm>
    </dsp:sp>
    <dsp:sp modelId="{2D7113FF-AE66-DB4F-9B45-F4D7459A66B1}">
      <dsp:nvSpPr>
        <dsp:cNvPr id="0" name=""/>
        <dsp:cNvSpPr/>
      </dsp:nvSpPr>
      <dsp:spPr>
        <a:xfrm>
          <a:off x="-94112" y="829"/>
          <a:ext cx="5329293" cy="5329293"/>
        </a:xfrm>
        <a:prstGeom prst="circularArrow">
          <a:avLst>
            <a:gd name="adj1" fmla="val 6902"/>
            <a:gd name="adj2" fmla="val 465342"/>
            <a:gd name="adj3" fmla="val 16275748"/>
            <a:gd name="adj4" fmla="val 15026747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18D16-AD9B-6946-BBF1-36AF6187CC9D}">
      <dsp:nvSpPr>
        <dsp:cNvPr id="0" name=""/>
        <dsp:cNvSpPr/>
      </dsp:nvSpPr>
      <dsp:spPr>
        <a:xfrm>
          <a:off x="0" y="2668"/>
          <a:ext cx="1918228" cy="128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Fase 0: Estabelecer dashboard de monitoramento contínuo de custos</a:t>
          </a:r>
          <a:endParaRPr lang="en-US" sz="1600" kern="1200"/>
        </a:p>
      </dsp:txBody>
      <dsp:txXfrm>
        <a:off x="62645" y="65313"/>
        <a:ext cx="1792938" cy="1157990"/>
      </dsp:txXfrm>
    </dsp:sp>
    <dsp:sp modelId="{A9B37E6A-81FE-E443-99E3-3A36C55E96D7}">
      <dsp:nvSpPr>
        <dsp:cNvPr id="0" name=""/>
        <dsp:cNvSpPr/>
      </dsp:nvSpPr>
      <dsp:spPr>
        <a:xfrm rot="5400000">
          <a:off x="3110007" y="286661"/>
          <a:ext cx="1026624" cy="341018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Economia R$580-910/mês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Duração 2-3 semanas</a:t>
          </a:r>
          <a:endParaRPr lang="en-US" sz="1900" kern="1200"/>
        </a:p>
      </dsp:txBody>
      <dsp:txXfrm rot="-5400000">
        <a:off x="1918228" y="1528556"/>
        <a:ext cx="3360067" cy="926392"/>
      </dsp:txXfrm>
    </dsp:sp>
    <dsp:sp modelId="{C5A8C185-EFCB-3E40-9DED-67CE25C013B5}">
      <dsp:nvSpPr>
        <dsp:cNvPr id="0" name=""/>
        <dsp:cNvSpPr/>
      </dsp:nvSpPr>
      <dsp:spPr>
        <a:xfrm>
          <a:off x="0" y="1350113"/>
          <a:ext cx="1918228" cy="128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Fase 1: Otimizações Imediatas</a:t>
          </a:r>
          <a:endParaRPr lang="en-US" sz="1600" kern="1200" dirty="0"/>
        </a:p>
      </dsp:txBody>
      <dsp:txXfrm>
        <a:off x="62645" y="1412758"/>
        <a:ext cx="1792938" cy="1157990"/>
      </dsp:txXfrm>
    </dsp:sp>
    <dsp:sp modelId="{F8A88B05-3F3D-C14B-A29B-8FB5D9EA3B42}">
      <dsp:nvSpPr>
        <dsp:cNvPr id="0" name=""/>
        <dsp:cNvSpPr/>
      </dsp:nvSpPr>
      <dsp:spPr>
        <a:xfrm rot="5400000">
          <a:off x="3110007" y="1634106"/>
          <a:ext cx="1026624" cy="341018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Economia R$3.200-4.550/mês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Duração 4-5 semanas</a:t>
          </a:r>
          <a:endParaRPr lang="en-US" sz="1900" kern="1200"/>
        </a:p>
      </dsp:txBody>
      <dsp:txXfrm rot="-5400000">
        <a:off x="1918228" y="2876001"/>
        <a:ext cx="3360067" cy="926392"/>
      </dsp:txXfrm>
    </dsp:sp>
    <dsp:sp modelId="{090BFC06-453B-9D40-B999-3565E5E4F1B2}">
      <dsp:nvSpPr>
        <dsp:cNvPr id="0" name=""/>
        <dsp:cNvSpPr/>
      </dsp:nvSpPr>
      <dsp:spPr>
        <a:xfrm>
          <a:off x="0" y="2697558"/>
          <a:ext cx="1918228" cy="128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Fase 2: Otimizações Estruturais</a:t>
          </a:r>
          <a:endParaRPr lang="en-US" sz="1600" kern="1200"/>
        </a:p>
      </dsp:txBody>
      <dsp:txXfrm>
        <a:off x="62645" y="2760203"/>
        <a:ext cx="1792938" cy="1157990"/>
      </dsp:txXfrm>
    </dsp:sp>
    <dsp:sp modelId="{774C133B-8B96-9F4E-906E-5CDF4D098C18}">
      <dsp:nvSpPr>
        <dsp:cNvPr id="0" name=""/>
        <dsp:cNvSpPr/>
      </dsp:nvSpPr>
      <dsp:spPr>
        <a:xfrm rot="5400000">
          <a:off x="3110007" y="2981551"/>
          <a:ext cx="1026624" cy="341018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Economia R$3.390-5.060/mês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Duração 8-10 semanas</a:t>
          </a:r>
          <a:endParaRPr lang="en-US" sz="1900" kern="1200"/>
        </a:p>
      </dsp:txBody>
      <dsp:txXfrm rot="-5400000">
        <a:off x="1918228" y="4223446"/>
        <a:ext cx="3360067" cy="926392"/>
      </dsp:txXfrm>
    </dsp:sp>
    <dsp:sp modelId="{5E406717-DB0C-BC4E-8A04-54BDF6A5CC75}">
      <dsp:nvSpPr>
        <dsp:cNvPr id="0" name=""/>
        <dsp:cNvSpPr/>
      </dsp:nvSpPr>
      <dsp:spPr>
        <a:xfrm>
          <a:off x="0" y="4045002"/>
          <a:ext cx="1918228" cy="128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Fase 3: Otimizações Avançadas</a:t>
          </a:r>
          <a:endParaRPr lang="en-US" sz="1600" kern="1200"/>
        </a:p>
      </dsp:txBody>
      <dsp:txXfrm>
        <a:off x="62645" y="4107647"/>
        <a:ext cx="1792938" cy="1157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4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2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3156366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392887" y="1056875"/>
            <a:ext cx="75111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298" y="1298448"/>
            <a:ext cx="5486400" cy="32552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Infraestrutura GCP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297" y="4670246"/>
            <a:ext cx="5035674" cy="9144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1"/>
                </a:solidFill>
              </a:rPr>
              <a:t>Análise Consolidada - Abril de 2025</a:t>
            </a:r>
          </a:p>
        </p:txBody>
      </p:sp>
      <p:pic>
        <p:nvPicPr>
          <p:cNvPr id="1026" name="Picture 2" descr="Movva - Certified B Corporation - B Lab Global">
            <a:extLst>
              <a:ext uri="{FF2B5EF4-FFF2-40B4-BE49-F238E27FC236}">
                <a16:creationId xmlns:a16="http://schemas.microsoft.com/office/drawing/2014/main" id="{F3A48E8A-1068-A9E8-94D1-3B3B0408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66" y="1298448"/>
            <a:ext cx="4379976" cy="246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Próximos Passos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FF08936-9927-2151-4C71-53A683058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39742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A0B8C-4965-C35F-6A1F-01F0B4AD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Fase 1: Otimizações Imediatas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7CE30-A4EB-F97F-4150-A991372D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Remoção de recursos ociosos</a:t>
            </a:r>
          </a:p>
          <a:p>
            <a:pPr lvl="1"/>
            <a:r>
              <a:rPr lang="pt-BR" dirty="0"/>
              <a:t>Identificação e remoção de discos persistentes não utilizados</a:t>
            </a:r>
          </a:p>
          <a:p>
            <a:pPr lvl="1"/>
            <a:r>
              <a:rPr lang="pt-BR" dirty="0"/>
              <a:t>Limpeza de snapshots antigos</a:t>
            </a:r>
          </a:p>
          <a:p>
            <a:r>
              <a:rPr lang="pt-BR" dirty="0"/>
              <a:t>Implementação de políticas de ciclo de vida no Cloud </a:t>
            </a:r>
            <a:r>
              <a:rPr lang="pt-BR" dirty="0" err="1"/>
              <a:t>Storage</a:t>
            </a:r>
            <a:endParaRPr lang="pt-BR" dirty="0"/>
          </a:p>
          <a:p>
            <a:pPr lvl="1"/>
            <a:r>
              <a:rPr lang="pt-BR" dirty="0"/>
              <a:t>Análise de padrões de acesso nos </a:t>
            </a:r>
            <a:r>
              <a:rPr lang="pt-BR" dirty="0" err="1"/>
              <a:t>buckets</a:t>
            </a:r>
            <a:endParaRPr lang="pt-BR" dirty="0"/>
          </a:p>
          <a:p>
            <a:pPr lvl="1"/>
            <a:r>
              <a:rPr lang="pt-BR" dirty="0"/>
              <a:t>Implementação de políticas para dados raramente acessados</a:t>
            </a:r>
          </a:p>
          <a:p>
            <a:r>
              <a:rPr lang="pt-BR" dirty="0"/>
              <a:t>Otimização de políticas de backup do Cloud SQL</a:t>
            </a:r>
          </a:p>
          <a:p>
            <a:pPr lvl="1"/>
            <a:r>
              <a:rPr lang="pt-BR" dirty="0"/>
              <a:t>Análise dos requisitos de retenção de backup</a:t>
            </a:r>
          </a:p>
          <a:p>
            <a:pPr lvl="1"/>
            <a:r>
              <a:rPr lang="pt-BR" dirty="0"/>
              <a:t>Implementação de políticas otimizadas</a:t>
            </a:r>
          </a:p>
        </p:txBody>
      </p:sp>
    </p:spTree>
    <p:extLst>
      <p:ext uri="{BB962C8B-B14F-4D97-AF65-F5344CB8AC3E}">
        <p14:creationId xmlns:p14="http://schemas.microsoft.com/office/powerpoint/2010/main" val="97072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352E9-883A-ED71-6793-8C82A778B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02F0D-B896-63C2-4C2D-A7C623EB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Fase 2: Otimizações Estruturais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DA56A-8F86-F373-B21F-4FCA0C6F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Redimensionamento de instâncias Cloud SQL</a:t>
            </a:r>
          </a:p>
          <a:p>
            <a:pPr lvl="1"/>
            <a:r>
              <a:rPr lang="pt-BR" dirty="0"/>
              <a:t>Coleta e análise de métricas de utilização</a:t>
            </a:r>
          </a:p>
          <a:p>
            <a:pPr lvl="1"/>
            <a:r>
              <a:rPr lang="pt-BR" dirty="0"/>
              <a:t>Implantação do redimensionamento</a:t>
            </a:r>
          </a:p>
          <a:p>
            <a:pPr lvl="1"/>
            <a:r>
              <a:rPr lang="pt-BR" dirty="0"/>
              <a:t>Atualização da versão do PostgreSQL</a:t>
            </a:r>
          </a:p>
          <a:p>
            <a:r>
              <a:rPr lang="pt-BR" dirty="0"/>
              <a:t>Implementação do </a:t>
            </a:r>
            <a:r>
              <a:rPr lang="pt-BR" dirty="0" err="1"/>
              <a:t>auto-scalling</a:t>
            </a:r>
            <a:r>
              <a:rPr lang="pt-BR" dirty="0"/>
              <a:t> no GKE</a:t>
            </a:r>
          </a:p>
          <a:p>
            <a:pPr lvl="1"/>
            <a:r>
              <a:rPr lang="pt-BR" dirty="0"/>
              <a:t>Configuração HPA</a:t>
            </a:r>
          </a:p>
          <a:p>
            <a:pPr lvl="1"/>
            <a:r>
              <a:rPr lang="pt-BR" dirty="0"/>
              <a:t>Configuração escalonamento de nodes</a:t>
            </a:r>
          </a:p>
          <a:p>
            <a:r>
              <a:rPr lang="pt-BR" dirty="0"/>
              <a:t>Migração de App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Flexible</a:t>
            </a:r>
            <a:r>
              <a:rPr lang="pt-BR" dirty="0"/>
              <a:t> para Standard</a:t>
            </a:r>
          </a:p>
          <a:p>
            <a:pPr lvl="1"/>
            <a:r>
              <a:rPr lang="pt-BR" dirty="0"/>
              <a:t>Análise de compatibilidade</a:t>
            </a:r>
          </a:p>
          <a:p>
            <a:pPr lvl="1"/>
            <a:r>
              <a:rPr lang="pt-BR" dirty="0"/>
              <a:t>Migração e teste</a:t>
            </a:r>
          </a:p>
        </p:txBody>
      </p:sp>
    </p:spTree>
    <p:extLst>
      <p:ext uri="{BB962C8B-B14F-4D97-AF65-F5344CB8AC3E}">
        <p14:creationId xmlns:p14="http://schemas.microsoft.com/office/powerpoint/2010/main" val="188591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2940F-D90C-53A5-78D7-75AF44B69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11377-1585-0B16-350F-86E234F6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Fase 3: Otimizações Avançadas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E9F9B-CE81-11AE-F6E7-74288395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Avaliação alta disponibilidade no Cloud SQL</a:t>
            </a:r>
          </a:p>
          <a:p>
            <a:pPr lvl="1"/>
            <a:r>
              <a:rPr lang="pt-BR" dirty="0"/>
              <a:t>Mapeamento de dependências e criticidade</a:t>
            </a:r>
          </a:p>
          <a:p>
            <a:pPr lvl="1"/>
            <a:r>
              <a:rPr lang="pt-BR" dirty="0"/>
              <a:t>Implementação de solução alternativa para ambientes não-críticos</a:t>
            </a:r>
          </a:p>
          <a:p>
            <a:r>
              <a:rPr lang="pt-BR" dirty="0"/>
              <a:t>Implementação do </a:t>
            </a:r>
            <a:r>
              <a:rPr lang="pt-BR" dirty="0" err="1"/>
              <a:t>auto-scalling</a:t>
            </a:r>
            <a:r>
              <a:rPr lang="pt-BR" dirty="0"/>
              <a:t> no GKE</a:t>
            </a:r>
          </a:p>
          <a:p>
            <a:pPr lvl="1"/>
            <a:r>
              <a:rPr lang="pt-BR" dirty="0"/>
              <a:t>Configuração HPA</a:t>
            </a:r>
          </a:p>
          <a:p>
            <a:pPr lvl="1"/>
            <a:r>
              <a:rPr lang="pt-BR" dirty="0"/>
              <a:t>Configuração escalonamento de nodes</a:t>
            </a:r>
          </a:p>
          <a:p>
            <a:r>
              <a:rPr lang="pt-BR" dirty="0"/>
              <a:t>Otimização do </a:t>
            </a:r>
            <a:r>
              <a:rPr lang="pt-BR" dirty="0" err="1"/>
              <a:t>BigQuery</a:t>
            </a:r>
            <a:endParaRPr lang="pt-BR" dirty="0"/>
          </a:p>
          <a:p>
            <a:pPr lvl="1"/>
            <a:r>
              <a:rPr lang="pt-BR" dirty="0"/>
              <a:t>Analise de consultas e padrões de uso</a:t>
            </a:r>
          </a:p>
          <a:p>
            <a:pPr lvl="1"/>
            <a:r>
              <a:rPr lang="pt-BR" dirty="0"/>
              <a:t>Implementação e validação de particionamento e </a:t>
            </a:r>
            <a:r>
              <a:rPr lang="pt-BR" dirty="0" err="1"/>
              <a:t>clustering</a:t>
            </a:r>
            <a:endParaRPr lang="pt-BR" dirty="0"/>
          </a:p>
          <a:p>
            <a:r>
              <a:rPr lang="pt-BR" dirty="0"/>
              <a:t>Consolidação de projetos de baixo uso</a:t>
            </a:r>
          </a:p>
          <a:p>
            <a:pPr lvl="1"/>
            <a:r>
              <a:rPr lang="pt-BR" dirty="0"/>
              <a:t>Inventário completo de recursos e dependências</a:t>
            </a:r>
          </a:p>
          <a:p>
            <a:pPr lvl="1"/>
            <a:r>
              <a:rPr lang="pt-BR" dirty="0"/>
              <a:t>Migração planejada de recursos essenciais</a:t>
            </a:r>
          </a:p>
        </p:txBody>
      </p:sp>
    </p:spTree>
    <p:extLst>
      <p:ext uri="{BB962C8B-B14F-4D97-AF65-F5344CB8AC3E}">
        <p14:creationId xmlns:p14="http://schemas.microsoft.com/office/powerpoint/2010/main" val="195513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7AA18-C315-053A-585C-0360DC4B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Objetivos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E575DF1-4E89-B697-0236-D9D0E25D0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285862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8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Visão Geral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F1167E-FB5B-3FD9-B447-E7021CE68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316140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Resumo de Custos Consolidado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7F2EB4-2CAD-E570-8CEC-89DFD005E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553561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Distribuição de Custos por Projeto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59D92C-4CC4-0574-A775-5C0506F3C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018208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Projetos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com Maior Potencial de Otimização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3CB04F2-E345-75F9-FFFC-26DF7301E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11526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>
                <a:solidFill>
                  <a:schemeClr val="bg1"/>
                </a:solidFill>
              </a:rPr>
              <a:t>Recomendações </a:t>
            </a:r>
            <a:r>
              <a:rPr lang="pt-BR" sz="2300" b="1">
                <a:solidFill>
                  <a:schemeClr val="bg1"/>
                </a:solidFill>
              </a:rPr>
              <a:t>FÁCEIS</a:t>
            </a:r>
            <a:br>
              <a:rPr lang="pt-BR" sz="2300">
                <a:solidFill>
                  <a:schemeClr val="bg1"/>
                </a:solidFill>
              </a:rPr>
            </a:br>
            <a:r>
              <a:rPr lang="pt-BR" sz="2300">
                <a:solidFill>
                  <a:schemeClr val="bg1"/>
                </a:solidFill>
              </a:rPr>
              <a:t>de Implementar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E7FC77-883B-C4EE-566A-C626DB489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007166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292C1-EF21-482C-E2BA-5A8C53196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F1BD-831B-6FB7-334A-B21E3082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/>
              <a:t>Recomendações com dificuldade</a:t>
            </a:r>
            <a:br>
              <a:rPr lang="pt-BR" sz="2300" b="1" dirty="0"/>
            </a:br>
            <a:r>
              <a:rPr lang="pt-BR" sz="2300" b="1" dirty="0"/>
              <a:t>MÉDIA</a:t>
            </a:r>
            <a:br>
              <a:rPr lang="pt-BR" sz="2300" dirty="0"/>
            </a:br>
            <a:r>
              <a:rPr lang="pt-BR" sz="2300" dirty="0"/>
              <a:t>de Implementar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212B3D-859E-E46A-7F5C-3F3EB0943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711680"/>
              </p:ext>
            </p:extLst>
          </p:nvPr>
        </p:nvGraphicFramePr>
        <p:xfrm>
          <a:off x="2819922" y="885459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58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>
                <a:solidFill>
                  <a:schemeClr val="bg1"/>
                </a:solidFill>
              </a:rPr>
              <a:t>Recomendações com dificuldade</a:t>
            </a:r>
            <a:br>
              <a:rPr lang="pt-BR" sz="2300" b="1" dirty="0">
                <a:solidFill>
                  <a:schemeClr val="bg1"/>
                </a:solidFill>
              </a:rPr>
            </a:br>
            <a:r>
              <a:rPr lang="pt-BR" sz="2300" b="1" dirty="0">
                <a:solidFill>
                  <a:schemeClr val="bg1"/>
                </a:solidFill>
              </a:rPr>
              <a:t>DIFÍCIL</a:t>
            </a:r>
            <a:br>
              <a:rPr lang="pt-BR" sz="2300" dirty="0">
                <a:solidFill>
                  <a:schemeClr val="bg1"/>
                </a:solidFill>
              </a:rPr>
            </a:br>
            <a:r>
              <a:rPr lang="pt-BR" sz="2300" dirty="0">
                <a:solidFill>
                  <a:schemeClr val="bg1"/>
                </a:solidFill>
              </a:rPr>
              <a:t>de Implementar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AC2F45-EFDE-5E29-D8ED-1830B226A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861086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Potencial de Economia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4DADD2-5D8D-4FF4-5BED-A7044B9D1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948854"/>
              </p:ext>
            </p:extLst>
          </p:nvPr>
        </p:nvGraphicFramePr>
        <p:xfrm>
          <a:off x="3044951" y="758952"/>
          <a:ext cx="5328412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48</TotalTime>
  <Words>616</Words>
  <Application>Microsoft Macintosh PowerPoint</Application>
  <PresentationFormat>Apresentação na tela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Quadro</vt:lpstr>
      <vt:lpstr>Infraestrutura GCP</vt:lpstr>
      <vt:lpstr>Visão Geral</vt:lpstr>
      <vt:lpstr>Resumo de Custos Consolidado</vt:lpstr>
      <vt:lpstr>Distribuição de Custos por Projeto</vt:lpstr>
      <vt:lpstr>Projetos  com Maior Potencial de Otimização</vt:lpstr>
      <vt:lpstr>Recomendações FÁCEIS de Implementar</vt:lpstr>
      <vt:lpstr>Recomendações com dificuldade MÉDIA de Implementar</vt:lpstr>
      <vt:lpstr>Recomendações com dificuldade DIFÍCIL de Implementar</vt:lpstr>
      <vt:lpstr>Potencial de Economia</vt:lpstr>
      <vt:lpstr>Próximos Passos</vt:lpstr>
      <vt:lpstr>Fase 1: Otimizações Imediatas</vt:lpstr>
      <vt:lpstr>Fase 2: Otimizações Estruturais</vt:lpstr>
      <vt:lpstr>Fase 3: Otimizações Avançadas</vt:lpstr>
      <vt:lpstr>Objetivos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Pablo Winck Winter</cp:lastModifiedBy>
  <cp:revision>7</cp:revision>
  <dcterms:created xsi:type="dcterms:W3CDTF">2013-01-27T09:14:16Z</dcterms:created>
  <dcterms:modified xsi:type="dcterms:W3CDTF">2025-05-12T15:18:03Z</dcterms:modified>
  <cp:category/>
</cp:coreProperties>
</file>