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4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33 183 1740,'-12'-2'5915,"1"2"-2716,4-1-2874,5 0-14,6 2 1603,333 4-1441,-312-6-454,335-16 114,-214 2-125,-109 10 2,73-3-30,-90 6 23,51-3-28,-56 4 35,44 1-30,-56 1 16,0-2 14,46-1 32,-20 2-69,17-2 2159,-50-3-1983,2 1-125,-3-3 81,1 1-1,-1 0 1,0 0-1,-7-7 1,-79-57 1446,89 69-1480,-4-2 122,-3-2-28,7 5-70,4 2 24,4 6-111,-2-3 0,0-1 1,0 0-1,1 0 1,8 7-1,2 0 1,-1 1 0,-1 0 0,14 16 0,-23-23 12,0-1 0,-1 1 0,1 1 0,-1-1 0,0 0 0,-1 1 0,1-1 0,-1 1 0,0 0 0,-1 0 0,0 0 0,1 0 0,-2 0 0,1 7 0,-1-4 15,-1-1 0,0 1 1,-1 0-1,1 0 0,-2-1 0,1 1 0,-1-1 1,-1 0-1,1 0 0,-9 13 0,-4 2-158,-37 43 1,21-28-492,15-21 67,1 0-1454,6-3-5022,4-3 2641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1448,'0'0'4503,"-3"6"-3594,0-1-680,0 1 0,0-1 0,1 1 0,0 0-1,0 0 1,1 0 0,0 0 0,0 0 0,-1 10 0,1 12 649,1-15-537,0 0 0,0 0 1,1 0-1,3 15 0,1-7-92,0 5 172,1-1-1,12 31 1,10 20-246,-21-51-1490,-6-15-4270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54 127 964,'2'-18'1005,"-1"1"0,-1-1 0,-1 0 0,-4-28 0,4 44-491,1 1-457,0 1-1,0 0 1,0 0-1,0-1 1,0 1-1,0 0 1,0 0 0,0-1-1,0 1 1,0 0-1,0 0 1,0-1-1,0 1 1,-1 0-1,1 0 1,0-1-1,0 1 1,0 0-1,0 0 1,-1 0-1,1-1 1,0 1-1,0 0 1,0 0 0,-1 0-1,1 0 1,0 0-1,0-1 1,-1 1-1,1 0 1,0 0-1,0 0 1,-1 0-1,1 0 1,0 0-1,0 0 1,-1 0-1,1 0 1,0 0-1,0 0 1,-1 0 0,1 0-1,0 0 1,0 0-1,-1 0 1,1 0-1,0 0 1,0 0-1,-1 1 1,1-1-1,0 0 1,-5 8 136,0 1 1,0-1-1,2 1 0,-1 0 1,1 0-1,-4 18 0,3-8 18,2-1 0,1 1 0,0 0 0,1 0-1,1 0 1,1-1 0,0 1 0,11 36 0,3 18 402,-16-72-594,1 1-1,-1-1 1,1 0 0,-1 0 0,1 0 0,0 0 0,-1 0 0,1-1 0,0 1 0,0 0 0,-1 0 0,1 0 0,0-1 0,0 1 0,0 0 0,0-1 0,0 1 0,0 0 0,0-1 0,0 0 0,2 1 147,2-2-77,17-6 15,-20 6-67,1-1-1,0 1 1,-1 0 0,0-1-1,1 1 1,-1-1 0,0 0-1,0 0 1,0 0 0,3-3-1,4-4 196,13-8 304,-18 13-438,0 0 1,0 1 0,0 0 0,1-1 0,-1 2 0,6-4 0,-8 6 261,2 2-272,13 8-4,-15-9-67,-1 1 1,1 0-1,0-1 0,0 1 1,-1 0-1,1 0 1,-1 0-1,0 1 0,1-1 1,-1 0-1,0 0 1,0 1-1,-1-1 0,2 4 1,1 2 30,16 47-1089,-17-52 479,-1 6-539</inkml:trace>
  <inkml:trace contextRef="#ctx0" brushRef="#br0" timeOffset="1">323 292 1576,'0'0'3473,"2"6"-2964,1 3-109,-1-1 1,3 19-1,2 31 790,-6-55-1336,0 9-521,-2-7-2368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66 1984,'-1'-13'1076,"-5"4"844,7-10-419,-4 4 143,-3 5-756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0 832,'10'11'3104,"6"21"-432,17 43-1,-19-41-1139,19 35-1,-32-68-1161,0 2 33,4 8 19,-4-8-23,0-2-345,-1-1 1,0 0-1,0 0 0,1 1 1,-1-1-1,0 0 0,1 0 1,-1 1-1,0-1 0,1 0 1,-1 0-1,0 0 0,1 1 1,-1-1-1,1 0 0,-1 0 1,0 0-1,1 0 0,-1 0 1,1 0-1,-1 0 0,0 0 1,1 0-1,-1 0 0,1 0 1,-1 0-1,0 0 0,1 0 1,-1 0-1,1 0 0,-1-1 1,0 1-1,1 0 0,-1 0 1,0 0-1,1-1 0,-1 1 1,0 0-1,1-1 0,5-5 74,-1 0-1,0-1 1,9-14-1,38-106-1529,-51 125 674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112 361 1376,'0'0'781,"1"-2"-76,6-10 5596,-30 44-5808,1 1 0,1 0 0,-15 37 1,19-21-8,16-47-430,3 7 8,-2-8-58,0-1-1,1 1 1,-1-1 0,0 0-1,0 1 1,0-1-1,0 1 1,0-1 0,0 1-1,1-1 1,-1 1-1,0-1 1,0 0 0,1 1-1,-1-1 1,0 1-1,1-1 1,-1 0 0,0 1-1,1-1 1,-1 0-1,1 0 1,-1 1 0,0-1-1,1 0 1,-1 0-1,2 1 1,0 0 41,2-4-33,7-5 0,0-2 0,0 1-1,-1-1 1,13-18-1,-22 27-15,-1 1-1,0-1 0,0 1 0,1-1 1,-1 1-1,0-1 0,1 1 0,-1-1 1,1 1-1,-1 0 0,1-1 0,-1 1 1,1-1-1,-1 1 0,1 0 0,-1 0 1,1-1-1,-1 1 0,1 0 0,-1 0 1,1 0-1,0-1 0,-1 1 0,1 0 1,0 0-1,6 10-32,-5-7 43,0 1-20,-1-3 1,1 1-14,-1-1-1,1 1 1,-1-1-1,1 0 1,0 0-1,0 0 0,-1 0 1,1 0-1,0 0 1,0 0-1,0 0 1,0-1-1,0 1 1,0-1-1,0 0 1,0 1-1,0-1 1,1 0-1,1 0 1,-1-1-17,0 0 0,1 0 0,-1 0 0,0 0 1,0 0-1,0-1 0,0 1 0,0-1 0,0 0 0,-1 0 1,4-2-1,1-3-28,0 0-1,0 0 1,0-1 0,-1 0 0,0-1-1,-1 1 1,6-13 0,-1-3 71,-1 1 0,-1-2 0,-1 1 1,-1-1-1,-1 0 0,2-30 0,-5 1 703,-8-102 0,6 152-613,-1 0 0,0 0 0,0 1 0,0-1 0,0 0 0,0 1 0,-4-7-1,3 8 199,-1 5-165,-1 1-98,0 1 0,0-1 0,1 1 0,0 0 0,0-1 0,0 1 0,0 1 0,1-1 0,0 0 0,0 1-1,-1 9 1,-3 11 59,-2 33 1,4-16 24,2 64-1,3-82-222,1-1 0,2 0-1,0 0 1,9 27 0,-7-35-368,1 0 1,14 27-1,9 3-4293,-15-27 1694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 1412,'-1'-1'250,"0"1"1,-1-1-1,1 1 0,-1 0 0,1 0 1,0 0-1,-1-1 0,1 1 0,-1 1 1,1-1-1,0 0 0,-1 0 1,1 0-1,-1 1 0,1-1 0,0 1 1,-1-1-1,0 2 0,-2 0 36,1 0 0,0 0 0,0 0 0,0 1 0,0-1 0,-4 6 0,0 1 21,0 1 0,0 0-1,-5 11 1,-2 7-5,1 0 0,2 1 0,1 0 0,1 1 0,2 0 0,1 1 0,1-1 0,1 1 0,2 0 0,2 0 0,0 0 0,2 0 0,11 57 0,-10-78-327,0 0 0,0 0 0,1 0 0,0 0 0,1 0 0,0-1 0,0 0 0,1 0 0,8 9 0,-9-12-286,0-1-1,0 0 1,1 0-1,0 0 1,12 6-1,-13-8-352,1 0 0,0 0 0,0-1 0,0 0 0,0 0 0,0-1 0,10 2 0,-1-3-2105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 1648,'1'-5'7816,"-16"23"-7146,1 1 0,1 1-1,-12 23 1,18-29-284,0 0 0,1 0 0,1 1-1,0 0 1,2 0 0,-5 30 0,8-44-377,0 1-1,0-1 0,0 1 1,0 0-1,1-1 1,-1 1-1,0-1 1,1 1-1,-1-1 1,1 1-1,0-1 1,-1 1-1,1-1 1,0 0-1,0 1 1,0-1-1,0 0 1,0 0-1,0 0 1,0 0-1,1 0 0,-1 0 1,0 0-1,1 0 1,-1 0-1,0 0 1,1-1-1,-1 1 1,1-1-1,-1 1 1,1-1-1,-1 1 1,1-1-1,-1 0 1,1 0-1,3 0 1,-5 0-18,3 1-391,1-3-164,13-4-296,13-6-5246,-19 5 2823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45 1024,'0'0'7225,"-3"6"-6631,-8 17-48,11-22-460,-1 1 1,1 0-1,-1 0 0,1-1 1,0 1-1,0 0 0,0 0 1,0-1-1,0 1 0,0 0 1,0 0-1,0 0 0,1-1 1,-1 1-1,1 0 0,-1 0 0,2 2 1,0-1 93,0 1 0,0 0 1,1-1-1,-1 0 0,4 5 0,-4-7-125,-1 1 0,1-1 0,0 1 0,-1-1 0,1 0 0,0 0 0,0 0 0,0 0 0,0 0 0,0 0-1,0 0 1,0-1 0,0 1 0,0-1 0,1 1 0,-1-1 0,0 0 0,0 0 0,0 0 0,0 0 0,1 0-1,-1-1 1,0 1 0,4-2 0,-3 1-7,0 0 0,0-1 0,1 1-1,-1-1 1,-1 0 0,1 0 0,0 0 0,0 0 0,-1 0-1,1-1 1,-1 1 0,0-1 0,1 0 0,1-4 0,-3 4-12,0-1-1,0 1 1,0-1 0,-1 0 0,1 0 0,-1 1 0,0-1 0,0 0 0,-1 0 0,1 1 0,-1-1 0,0 0 0,0 0 0,0 1 0,0-1 0,0 1-1,-1-1 1,-2-3 0,3 6-47,-1-3-102,-1 0 0,1 0-1,-1 0 1,0 0-1,0 1 1,-6-6 0,7 8-421,-4-1-221,3 1-700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11 940,'0'0'1209,"10"-8"4143,-2 6-4816,-6 1 461,2 4-548,15 14 195,0 1 0,-2 1 0,29 38 0,-39-47-499,0-1-1,-1 1 1,-1 0-1,1 0 1,-2 1-1,1-1 1,4 22-1,-9-29-117,0-1 0,0 1 1,0 0-1,-1-1 0,1 1 0,-1-1 0,1 1 0,-1 0 0,0-1 0,0 1 1,0-1-1,-1 0 0,1 1 0,0-1 0,-4 4 0,3-4-8,0-1-1,-1 1 1,1-1 0,0 1-1,-1-1 1,1 0-1,0 0 1,-1 0-1,0 0 1,1 0 0,-1 0-1,0-1 1,1 1-1,-5-1 1,4 0 30,0-1-20,2 1-28,-1-1 1,0 1-1,1-1 1,-1 1-1,1-1 1,0 0-1,-1 0 1,1 0-1,-1 0 1,1 0-1,0 0 1,0 0-1,0 0 1,0-1-1,0 1 1,0 0-1,0-1 1,0 1-1,0-1 1,0 1-1,1-1 1,-1 1-1,1-1 1,-1 1-1,1-1 1,0 0-1,-1 1 1,1-1-1,0 0 1,0 1-1,1-4 1,1-7-89,1 1 0,0-1 0,1 1 0,1-1 0,0 1-1,0 0 1,1 1 0,9-13 0,-4 7-118,1 1 0,0 1 0,1 0 0,25-20-1,-37 32 158,16 4 57,-16-2-5,0 1 0,-1-1-1,1 0 1,-1 0 0,1 1 0,0-1-1,-1 0 1,1 1 0,-1-1 0,1 1-1,-1-1 1,1 0 0,-1 1 0,0-1-1,1 1 1,-1 0 0,1-1 0,-1 1-1,0-1 1,1 1 0,-1-1 0,0 1-1,1 1 1,-1-1 11,8 15 74,-2 0 1,1 0-1,4 23 1,-3-13-29,85 322 454,-83-272-416,-10-73-111,-2-10-293,-12-47 261,3-2 0,2 0 0,3 0 0,1-81 0,4 125 87,1-1-1,1 1 1,0-1 0,1 1-1,1 0 1,0 0 0,0 0-1,1 0 1,0 0 0,1 1-1,10-18 1,-14 28-26,-1 0 1,1 0-1,0 0 0,0 0 1,-1 1-1,1-1 0,0 0 1,0 0-1,0 1 0,0-1 1,0 0-1,1 0 0,-2 1-6,1 0 1,-1 0-1,0 0 0,0 0 0,1 0 1,-1 0-1,0 0 0,0 0 0,1 0 1,-1 0-1,0 0 0,1 0 1,-1 0-1,0 0 0,0 0 0,1 0 1,-1 1-1,0-1 0,0 0 0,1 0 1,-1 0-1,0 0 0,0 1 0,0-1 1,1 0-1,-1 0 0,0 0 0,0 1 1,0-1-1,6 18 222,-6-18-258,0 1 28,0-1 0,0 1 0,0-1 0,0 1 0,0-1 0,0 1 0,0-1 0,0 1 0,0-1 0,0 1 0,0-1 0,0 1 0,-1-1 1,1 0-1,0 1 0,0-1 0,0 1 0,-1-1 0,1 1 0,-4 7 16,-12 23 39,-21 30-1,-38 35-1923,62-78-3853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1920,'0'0'981,"0"5"-76,-2 23 587,0-16-640,1 1 0,2 15-1,-1-23-699,0-1 0,1 1 0,0-1 0,0 1 0,1-1-1,-1 0 1,1 1 0,0-1 0,0 0 0,4 5 0,-5-7-46,0 1 0,1-1 0,-1-1 0,1 1 0,-1 0 0,1 0 1,0 0-1,0-1 0,0 1 0,0-1 0,0 0 0,0 1 0,0-1 1,0 0-1,1 0 0,-1 0 0,0-1 0,1 1 0,-1-1 0,0 1 1,1-1-1,-1 0 0,1 0 0,3 0 0,10-9 694,-16 7-576,0 1-187,0-1 0,0 0 1,0 1-1,0-1 0,-1 1 1,1-1-1,0 0 1,-1 1-1,1-1 0,-1 1 1,0 0-1,1-1 1,-1 1-1,0-1 0,0 1 1,0 0-1,-2-3 0,-25-19 339,7 6-2380,18 15 1222,1 0 1,0 0-1,0 0 0,1-1 0,-1 1 0,-2-4 1,-2-7-2280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1020,'0'0'3331,"4"2"-2616,2 0-495,-4-1-116,0 0 0,0-1 0,0 1 0,0 0 0,0 1 0,0-1 0,0 0 0,-1 0 0,4 4 1,90 82 2324,-85-77-2180,-1 1-1,0 1 1,0-1 0,-1 2 0,0-1 0,-2 1-1,7 15 1,-12-27-213,0 1-1,-1 0 0,1 0 1,-1-1-1,1 1 0,-1 0 1,0 0-1,0 0 0,1 0 1,-1 0-1,-1 0 0,1 0 1,0-1-1,0 1 0,-1 0 1,1 0-1,-1 0 0,1 0 1,-1-1-1,0 1 0,0 0 1,-1 1-1,1-1 108,-1-2-133,1 1 0,0-1 0,0 0 1,-1 0-1,1 0 0,0 0 0,0 0 1,-1 0-1,1 0 0,-2-1 0,0 1 75,3-1-79,-1 0 1,0-1-1,1 1 0,-1 0 0,0 0 1,0 0-1,0 0 0,0 0 0,0 0 1,-2-1-1,0-1 20,-3-23-49,6 23-17,0-1-31,1-1 0,0 1 0,0-1 0,0 1 0,0-1-1,0 1 1,1-1 0,0 1 0,0 0 0,0 0 0,0 0 0,4-4 0,4-4-438,-1 1 1,14-13-1,-21 23 462,13-12-448,1 1 1,0 1 0,25-14 0,9-6-194,-49 30 663,4-1-28,7-11 18,-11 11 168,-4 8-47,-17 21 217,2 1 0,1 2 0,-25 59 0,36-62-115,6-25-22,2 2-100,-2-3-63,0-1 0,0 0 0,0 0 1,0 1-1,0-1 0,0 0 0,0 0 1,0 1-1,0-1 0,0 0 0,0 0 0,0 1 1,0-1-1,0 0 0,1 0 0,-1 1 0,0-1 1,0 0-1,0 0 0,0 0 0,0 1 0,1-1 1,-1 0-1,0 0 0,0 0 0,0 0 1,1 1-1,-1-1 0,0 0 0,0 0 0,1 0 1,-1 0-1,0 0 0,0 0 0,1 0 0,-1 0 1,0 0-1,0 0 0,1 0 0,-1 0 1,0 0-1,1 0 0,-1 0 0,0 0 0,0 0 1,1 0-1,-1 0 0,0 0 0,1 0 0,7-8 44,1-1-1,-1 1 0,-1-2 0,0 1 1,7-12-1,4-7 590,-17 26-179,0 8-389,0 3-51,0 0 1,1 1 0,0-1-1,0 0 1,1 0 0,0-1-1,9 17 1,-11-24-78,0 0 1,0-1-1,0 1 1,0 0-1,0-1 1,0 1-1,0 0 1,0-1-1,0 0 1,0 1-1,0-1 1,0 0-1,0 1 1,0-1-1,0 0 1,0 0-1,1 0 1,-1 0-1,0 0 1,0 0-1,0 0 1,0 0-1,0 0 1,2-1-1,3-2-141,0 0-1,-1 0 1,1 0 0,-1-1-1,0 0 1,0 0-1,0 0 1,-1-1-1,1 1 1,-1-1-1,5-7 1,-3 2 51,0 0 1,-1 0-1,0-1 0,0 0 1,5-19-1,-4 1 342,0-1 0,-2 1-1,-2-1 1,0-32 0,-3-23 1830,1 83-1681,0-1-16,0-8 9,0 8 1361,-3 12-1436,-3 18-40,1 0 1,1 0-1,2 0 0,1 46 1,14 46-244,-5-70-6127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 1488,'3'-2'239,"-1"-1"0,1 1 0,0 0 0,0 0 0,0 0 0,0 0 1,0 0-1,1 1 0,-1-1 0,0 1 0,1 0 0,-1 0 0,1 0 0,-1 1 0,1-1 0,0 1 0,4 0 0,7 0 100,0 0 0,24 5 0,-15 0 22,-1 0 1,0 1-1,0 1 1,0 1-1,38 21 0,-51-24-244,1 2 0,-1-1 0,0 1 0,0 1 0,-1 0 0,0 0-1,0 1 1,-1 0 0,-1 0 0,1 1 0,-1 0 0,11 21 0,-16-26-67,0 1-1,0-1 1,-1 0 0,1 1 0,-1-1 0,0 1 0,-1-1 0,1 1 0,-1-1 0,0 1 0,-1 0 0,1-1-1,-1 1 1,-3 9 0,2-8-4,-1 0 0,-1 0 0,1-1 0,-1 1-1,0-1 1,-1 1 0,1-1 0,-1-1 0,-10 10 0,-1-2 31,-1 0-1,0-1 1,-1-1 0,0 0 0,-1-2 0,-35 13 0,36-15-23,-1-2 0,-1 0 0,1-1 0,-1-1 0,-31 1 0,39-4-26,-1-1 0,1 1-1,-1-2 1,1 0 0,0 0-1,-1-1 1,1-1 0,0 0-1,-21-10 1,29 11-78,-1 0 1,1 1-1,0-1 0,0 0 1,1-1-1,-1 1 0,1-1 1,0 0-1,0 0 0,0 0 1,0 0-1,0 0 1,1 0-1,0-1 0,0 1 1,0-1-1,1 0 0,-1 0 1,0-9-1,1 13-11,1-1 0,0 0 0,0 1 0,0-1 0,0 1 0,0-1 0,0 0 0,0 1-1,1-1 1,-1 1 0,0-1 0,1 0 0,-1 1 0,2-3 0,1-2-140,-1-1-504,0 0 0,1 0-1,0 1 1,1-1 0,-1 1-1,6-7 1,5-4-1862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1408,'0'0'1388,"14"-22"-1004,-5 15 192,12-6-352,-3 1-68,-1 2-92,-1 0-116,1 2-48,1 1-68,0-2-56,-3 7-212,-3 0-496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61 1352,'31'16'1013,"-29"-15"-737,0 0 6,8 2 3,-8-2-37,-1-1-194,-1 1 1,1-1 0,0 0-1,-1 1 1,1-1 0,0 0 0,0 0-1,-1 0 1,1 0 0,0 0-1,0 0 1,0 0 0,-1 0 0,1 0-1,0 0 1,0 0 0,-1 0-1,2-1 1,12-6 84,-13 6-101,0 0-1,0 0 0,0 0 1,0 0-1,0-1 0,0 1 1,0 0-1,-1-1 0,1 1 0,0 0 1,-1-1-1,1 1 0,-1-1 1,0 1-1,1-1 0,-1-1 1,1 0 79,0-1 74,0 1-1,0-1 1,0 0 0,-1 0-1,0 1 1,1-6 0,-2 6 203,-8-11 772,7 13-762,-1 1-289,-1 0-1,1 0 1,0 0 0,0 1-1,-1-1 1,1 1 0,0-1 0,0 1-1,0 0 1,-1 0 0,1 1 0,0-1-1,1 1 1,-1-1 0,0 1-1,-3 2 1,0 1 67,0 0 1,0 1-1,0-1 0,0 1 1,1 0-1,-7 10 0,10-13-108,-1 0-1,1 1 1,0 0-1,0 0 1,0 0-1,1 0 1,-1 0 0,1 0-1,0 0 1,0 0-1,0 0 1,1 0-1,0 1 1,-1-1 0,1 0-1,1 1 1,-1-1-1,1 0 1,-1 0-1,3 6 1,-2-8-66,1 0 0,-1 0 0,1 0 0,-1 0 0,1 0 0,0 0-1,-1-1 1,1 1 0,0-1 0,0 1 0,0-1 0,1 0 0,-1 1 0,4 0 0,37 11-608,-29-10 231,15 4-514,18 6-4792,-37-9 2979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1 912,'0'0'5807,"-3"2"-4807,-11 7-60,13-8-878,1-1 0,-1 0-1,1 1 1,-1-1-1,1 1 1,0-1 0,-1 1-1,1-1 1,0 1-1,-1 0 1,1-1-1,0 1 1,0-1 0,-1 1-1,1 0 1,0-1-1,0 1 1,0-1 0,0 1-1,0 0 1,0-1-1,0 1 1,0 0 0,0-1-1,0 1 1,0 0-1,-3 32 919,2 0-1,0 0 0,3 1 0,8 51 1,-3-26-1282,-7-58-75,1 10-589,0-7-716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1224,'0'-2'664,"0"0"-532,0 1-1,0-1 0,0 1 1,1-1-1,-1 1 0,0-1 1,1 1-1,-1-1 1,1 1-1,-1 0 0,1-1 1,0 1-1,0 0 0,-1-1 1,1 1-1,0 0 0,0 0 1,0 0-1,1 0 1,1-2-1,0 1 28,0 0 0,0 1 0,0 0 0,0-1-1,0 1 1,0 0 0,1 0 0,-1 1 0,4-1 0,8 0 247,-1 1-1,1 0 1,23 4-1,-32-3-338,10 1 192,0 1 0,-1 0 0,20 7 0,-32-9-170,1 1 1,-1-1 0,1 1-1,-1 0 1,0 0 0,1 0-1,-1 0 1,0 0 0,0 1-1,-1-1 1,1 1-1,0 0 1,-1 0 0,0 0-1,0 0 1,0 0 0,0 0-1,0 1 1,2 5 0,-4-8-67,0 0 1,1 0-1,-1 0 1,0 0-1,0 0 1,0 0-1,0 0 1,0 0-1,-1 0 1,1 0-1,0 0 1,0 0-1,-1 0 1,1 0-1,-1 1 1,0 0 36,-3 6 122,-1-1-126,0 0 0,-1-1 0,0 0 0,0 0 0,-1 0 1,0-1-1,0 0 0,0 0 0,0-1 0,-1 0 0,-10 4 0,3-2-44,-1-1-1,1-1 1,-1 0-1,0-1 0,-23 1 1,35-3-100,1-2 0,-1 1 0,1 0 0,-1-1 0,1 1 0,-1-1 0,-6-3 0,9 4-19,-1-1-1,1 1 0,-1-1 0,1 0 1,0 1-1,-1-1 0,1 0 0,0 0 1,-1 0-1,1 0 0,0-1 1,0 1-1,0 0 0,0 0 0,0-1 1,0 1-1,1 0 0,-2-2 1,2 2-132,-1-1 0,1 1 0,0 0 0,0 0 1,0 0-1,0 0 0,0 0 0,0 0 0,0 0 1,0 0-1,0 0 0,1-2 0,0 0-531,-1-1-1643</inkml:trace>
  <inkml:trace contextRef="#ctx0" brushRef="#br0" timeOffset="1">402 0 1516,'-1'3'768,"0"5"-455,0 0 1,0 0-1,1 0 0,-1 0 1,2 0-1,-1 0 0,1 0 0,1 0 1,0 0-1,0 0 0,0 0 1,1 0-1,0-1 0,0 1 0,1-1 1,5 8-1,-7-13-205,0 0-1,0 1 1,1-1-1,-1 0 1,1-1-1,-1 1 1,1 0-1,-1-1 1,1 0-1,0 1 1,0-1 0,0 0-1,0 0 1,0-1-1,0 1 1,3 0-1,-4-1 195,0-2 34,0 2-279,-1-1 1,0 1-1,0-1 0,0 0 0,0 1 0,0-1 0,0 0 0,0 0 1,0 0-1,0 0 0,0 0 0,0 0 0,-1 0 0,1 0 0,0 0 1,-1 0-1,1 0 0,-1 0 0,1-1 0,-1 1 0,0 0 0,1 0 0,-1-1 1,0 1-1,0 0 0,0-3 0,-1 0 28,0-1 0,0 1 0,0-1 0,-1 1 0,1 0 0,-1 0 0,0 0 0,-1 0 0,1 0 0,-1 0 0,-4-5 0,-2 0-138,0 0 1,-1 1 0,-10-8 0,19 16 15,-17-15-1194,6 3-3682,5 3 2116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93 932,'0'0'2375,"-2"5"-1324,-4 10-416,-1 3 1433,-10 37 0,15-46-1855,1 1 1,0 0 0,1 0-1,0-1 1,1 1 0,0 0-1,0-1 1,1 1 0,0-1-1,1 1 1,0-1 0,0 0-1,5 9 1,-5-14-339,-1 1 0,1-1 0,0 0 0,0 1 0,1-1 0,-1-1 0,1 1 0,0 0 0,0-1 1,0 0-1,0 0 0,0 0 0,1 0 0,-1-1 0,1 0 0,0 0 0,0 0 0,0 0 0,0-1 0,0 0 0,0 0 0,0 0 1,0-1-1,0 0 0,1 0 0,5 0 0,11-3-2593,0-1 29</inkml:trace>
  <inkml:trace contextRef="#ctx0" brushRef="#br0" timeOffset="1">283 1 1648,'5'2'1039,"6"4"-564,-1 0 0,1 1 0,-1 0 0,0 1 0,-1 0 0,0 1-1,0 0 1,13 17 0,-8-6-42,-1 0 1,0 1-1,-1 1 0,10 26 0,-18-37-310,-1-1 0,0 1 1,-1 0-1,0 0 0,0 0 0,-1 0 0,-1 0 0,0 0 0,0 0 1,-1 0-1,-4 19 0,1-17-147,0 0-1,-1 0 1,-1 0 0,0-1-1,0 0 1,-2 0 0,1 0-1,-16 17 1,1-5-1627,-1-1 0,-40 32-1,30-30-732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42:4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39 1012,'-103'-29'9828,"101"28"-9218,-23-8 5078,32 14-5598,20 14 54,43 20-1,373 169 223,-201-89-247,-120-51-98,-46-25 6,57 37-13,52 28-19,80 20 32,46 31 14,48 21-12,-162-79 6,-43-20-17,12 15-18,7 4 30,-29-35 1,4 1-29,-129-58 1,53 23 10,77 46 0,-96-48 0,91 37 1,-89-44 12,-53-21-19,0-1 25,0 1 1,0-1-1,0 1 1,0-1-1,0 0 1,0 1-1,0-1 0,0 0 1,0-1-1,0 1 1,2 0-1,-3 0-22,2-1 314,-4-3-272,1-1 0,-1 1 0,0-1 0,0 1 0,0 0 0,-1-1-1,1 1 1,-1 0 0,0 0 0,0 0 0,-6-7 0,-4-4 220,-21-21-1,0-1 102,-18-28 411,49 63-716,-8-11 130,4 2-30,6 10-165,0 1-1,0 0 0,0 0 1,0 0-1,0 0 0,0 0 0,0 0 1,0 0-1,0 0 0,0 0 1,0-1-1,0 1 0,0 0 1,0 0-1,0 0 0,0 0 1,0 0-1,0 0 0,0 0 1,0 0-1,0 0 0,0 0 1,0-1-1,0 1 0,0 0 1,0 0-1,1 0 0,-1 0 0,0 0 1,0 0-1,0 0 0,0 0 1,0 0-1,0 0 0,0 0 1,0 0-1,0 0 0,0 0 1,1 0-1,-1 0 0,0 0 1,0 0-1,0 0 0,0 0 1,0 0-1,0 0 0,0 0 1,0 0-1,1 0 0,16 7 78,-11-4-98,1 1 20,-1 0 0,1 0 0,-1 1 0,0 0 0,0 0 0,-1 1 0,10 11 0,3 2 5,38 43 15,15 14 1,-62-67-26,-1 0-1,0 0 1,0 1 0,7 11 0,-12-15 31,0-1-1,-1 0 1,1 0 0,-1 1 0,0 0-1,0-1 1,-1 1 0,0 0 0,0 0-1,0 7 1,-1-9-9,0 0-1,-1-1 1,0 1 0,0 0 0,0-1-1,0 1 1,-1-1 0,1 1 0,-1-1-1,0 0 1,0 0 0,0 0-1,-1 0 1,1 0 0,-1 0 0,1 0-1,-1-1 1,0 1 0,0-1-1,0 0 1,0 0 0,-1 0 0,-3 1-1,-1 1-216,-1 0-1,1-1 0,0 0 0,-1 0 0,0-1 0,0 0 1,0-1-1,-13 1 0,13-2-678,1-1 0,0-1-1,-17-3 1,-5-7-6157,16 0 2120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4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17 120 1740,'-6'-1'5915,"0"0"-2716,3 1-2874,1-1-14,5 2 1603,169 2-1441,-159-4-454,171-10 114,-110 1-125,-55 7 2,37-2-30,-45 4 23,25-3-28,-29 4 35,24 0-30,-30 0 16,1 0 14,23-2 32,-10 2-69,8-1 2159,-25-2-1983,1 0-125,-1-1 81,0 0-1,-1 0 1,1 0-1,-5-5 1,-39-37 1446,45 46-1480,-2-2 122,-2-1-28,4 2-70,2 3 24,3 3-111,-3-2 0,1 0 1,1 0-1,-1 0 1,5 4-1,0 0 1,0 0 0,0 1 0,7 11 0,-12-16 12,0 0 0,0 0 0,-1 1 0,1-1 0,-1 1 0,1-1 0,-1 1 0,0 0 0,0-1 0,0 1 0,-1 0 0,1 0 0,-1 0 0,1 4 0,-1-2 15,-1 0 0,1 0 1,-1 0-1,0-1 0,0 1 0,0-1 0,-1 1 1,0-1-1,0 1 0,-3 7 0,-4 2-158,-18 28 1,11-18-492,7-13 67,1-1-1454,3-3-5022,2 0 2641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4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1468,'0'0'3552,"-1"-5"1067,8 3-4527,-1 0 0,1 0 1,0 1-1,0 0 0,10 0 0,37 5 44,-23-1-64,44 7 16,-19 0-75,7 0-17,2 1-12,4-1-7,-7-2 6,12 0-10,-53-6 20,61 1 4,-41-4 15,97-2 23,-24-3-8,-47 0-3,-14 0-6,44-1-33,5 7 14,-52 0 39,-9-1-20,-2 0-9,45 4 23,-67-3-33,-8 0-5,44 2 13,-51-2 5,11 2-1,-12-2-14,1 0-2,33 0-11,-9 2 26,-23-3-11,9 3-6,18 3-12,-23-4 20,0 1 14,0-1 1,11-1-1,-2 1 945,-15-1 1139,-3-3-2039,-5-10-2,5 10 52,1 1-46,-2-3 12,3 3 76,-1 1-79,-17-30 714,17 29-675,-3-7 411,-3-3-42,7 11-121,2 4-341,20 18 7,-2-3 52,19 14 11,-24-17-13,-14-14 97,-1-1-166,0 0 0,1 0 0,-1 0 0,0 0 0,0 0 0,0 0 1,0 0-1,0 1 0,1-1 0,-1 0 0,0 0 0,0 0 1,0 0-1,0 0 0,0 1 0,0-1 0,0 0 0,0 0 0,1 0 1,-1 0-1,0 1 0,0-1 0,0 0 0,0 0 0,0 0 0,0 0 1,0 1-1,0-1 0,0 0 0,0 0 0,0 0 0,0 1 1,0-1-1,0 0 0,0 0 0,0 0 0,0 1 0,0-1 0,0 0 1,0 0-1,0 0 0,0 0 0,-1 1 0,1-1 0,0 0 0,0 0 1,-52 39 303,8-8-933,17-12-4861,19-14 1692,2 0 238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5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3 104 1144,'-3'2'9446,"270"12"-8536,-106-19-817,85-11-75,-148 9 4,-60 6-14,91-10 5,-109 8-17,-19 3 6,1 0-4,11-4 5,-3 2 6,-1 0 0,12-1-1,-21 3-15,2 0 11,24-2-12,-3 1 1,-21 0 8,0 1 0,9 1 13,16-1 4590,-29-3-4550,-2-3 37,-1 0 0,0 1-1,0 0 1,-9-7-1,7 7 190,-13-9 0,19 14-189,-5-4 46,4 1 230,31 18-340,-5-4 81,-23-10-86,4 3 41,5 10 160,-9-13 16,-2 2-134,-6 8-16,1 0 0,-1 0-1,0-1 1,-10 11 0,15-19-389,-12 13-878,1-7-3820,4-5 955,0 0 44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25 253 1744,'3'-9'4408,"-3"9"-4384,4-13 2336,-2 7-68,-2 6-2250,0 0 0,0 0-1,0 0 1,0 0 0,0 0-1,0 0 1,0 0 250,0 0-250,0 0 0,0 0-1,0 0 1,0 0 0,0 0-1,0 0 1,0 0 0,0 0 0,0 1-1,0-1 1,0 0 0,0 0-1,1 0 1,-1 0 0,0 0 0,0 0-1,0 0 1,0 0 0,0 0-1,0 0 1,0 0 0,0 0 0,0-1-1,0 1 1,0 0 0,0 0-1,0 0 1,0 0 0,0 0 250,0 0-250,0 0-1,0 0 1,0 0 0,0 0-1,0 0 1,0 0 0,0 0 0,0 0-1,0 0 1,0 0 0,0 0-1,0 0 1,0 0 0,0 0 0,0 0-1,2 12 127,-1 0 0,0 1 0,-1-1 0,0 1 0,-2 12 0,-2 9 296,-15 65 1,12-58-136,5-27-27,1-12 175,1-8-443,-1 2-26,0 0 1,0 0 0,1 0 0,0 0 1,-1 0-1,1 0 0,0 0 0,1-8 0,6-42 45,5-42 10,19-115 105,-24 154 31,-6 55-156,-1-1-8,0 0 0,0-1 0,1 1-1,-1 0 1,1-1 0,-1 1 0,3-4-1,-3 5 70,2 5-72,2 3-4,-1 1 1,0-1-1,0 1 1,0 0 0,-1 0-1,4 15 1,14 82 338,9 35 28,-17-97-265,-6-16-8,14 35 0,-20-60-180,2 3 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70 311 1596,'-2'19'772,"-1"-3"492,-1 11-756,2-14 340,0 13-195,2-4-309,3-1-400,-2-6-957</inkml:trace>
  <inkml:trace contextRef="#ctx0" brushRef="#br0" timeOffset="1">11 78 1720,'-5'-16'1756,"1"1"-444,3 2 201,9-13-1937,2 18-1973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65 876,'-13'-1'6803,"21"-1"-1815,1-1-5808,137-40 3046,-117 33-2257,-29 10-193,2 0-116,3-3-138,-3 2-152,1-1-1262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1728,'3'-8'8121,"4"4"-7615,1 1 0,-1 0 0,1 0 1,14-2-1,-9 2-289,120-34 1972,-123 35-1834,-9 1-145,0 1 178,-1 0-328,1 0 0,-1 0-1,0 0 1,0 0 0,0-1-1,1 1 1,-1 0 0,0 0 0,0 0-1,1 0 1,-1 0 0,0 0-1,0 0 1,1 0 0,-1 0-1,0 0 1,1 0 0,-1 0-1,0 1 1,0-1 0,0 0-1,1 0 1,-1 0 0,0 0-1,0 0 1,1 1 0,-1-1 0,0 0-1,0 0 1,1 1 0,-1 9 143,0-9-193,0-1 0,0 1-1,0-1 1,-1 0 0,1 1 0,0-1-1,0 0 1,0 1 0,0-1 0,0 0 0,0 1-1,0-1 1,0 0 0,-1 1 0,1-1 0,0 0-1,0 0 1,-1 1 0,-113 183 1277,100-162-1151,7-9 44,-16 19-1,19-26-66,7-3 28,7-2-53,-9-2-98,3 1 6,0-1 0,1-1 0,-1 1 0,0-1 0,5-3 0,3-1-107,-2 2-380,15-12 1,-1 1-1734,-21 13 946,0 0 0,0 0 0,-1-1 0,1 1 0,-1-1 0,3-4 0,-1 2-2293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1200,'0'0'8458,"0"6"-7910,0 0-372,0-4-104,0 0 1,0 0-1,0 1 0,0-1 1,0 0-1,1 0 0,-1 0 1,0 0-1,1 0 0,1 4 1,0-1 152,0-1 0,0 0 0,0 0 0,1 0 0,-1 0 0,1 0 1,0-1-1,0 0 0,0 0 0,0 0 0,6 4 0,-8-6-171,1 0 0,-1 0 0,1 0 0,0-1 0,-1 1 0,1-1 0,0 1 0,0-1 0,-1 0 0,1 0 0,0 0 0,0 0 0,-1 0 0,1 0 0,0-1 0,0 1 0,-1-1 0,1 1 0,0-1 0,-1 0 1,3-1-1,1-2 9,0 1 1,0-1-1,-1 0 1,1-1 0,4-5-1,5-8 715,11-21 0,-24 37-650,0 2-11,-1-1-101,0 1 0,0 0 0,0 0 0,1 0 0,-1 0 0,0 0 0,0 0 0,0 0-1,0-1 1,0 1 0,1 0 0,-1 0 0,0 0 0,0 0 0,0 0 0,0 0 0,1 0 0,-1 0 0,0 0-1,0 0 1,0 0 0,0 0 0,0 0 0,1 0 0,-1 0 0,0 1 0,0-1 0,0 0 0,0 0 0,0 0 0,1 0-1,-1 0 1,0 0 0,0 0 0,0 1 0,5 8 132,-4-3-108,0-1 0,2 12 0,0 2-483,0 0-1,9 32 1,-12-49-173,2 2-66,-1-2-1222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1448,'0'0'1010,"1"-2"-32,-1 1-718,1 0 0,-1 0 0,1 0 0,-1 0-1,1 1 1,-1-1 0,1 0 0,0 0 0,-1 0 0,1 1-1,0-1 1,1-1 2067,1 4-1706,6 2-160,-1 1 1,0 1-1,-1 0 1,1 0-1,-1 1 1,0 0-1,13 17 1,-12-13-187,0 1-1,0 1 1,-1-1 0,0 1-1,8 23 1,-14-33-238,0 0-1,0 0 1,-1 0-1,1 0 1,0 1 0,-1-1-1,0 0 1,1 1-1,-1-1 1,0 0-1,0 1 1,-1-1 0,1 0-1,-1 1 1,1-1-1,-1 0 1,0 0 0,1 0-1,-2 1 1,1-1-1,0 0 1,-3 5-1,1-4-6,1-1-1,-1 1 0,-1-1 1,1 0-1,0 1 0,0-2 0,-1 1 1,0-1-1,1 1 0,-1-1 1,0 0-1,0-1 0,0 1 0,0-1 1,0 0-1,0-1 0,0 1 0,0-1 1,0 0-1,0 0 0,0 0 1,0-1-1,-8-2 0,11 2 5,0 0 1,-1 1-1,1-1 0,0 0 0,0-1 0,-1 1 0,1 0 1,0 0-1,0-1 0,0 1 0,0 0 0,0-1 0,0 1 1,1-1-1,-1 0 0,0 1 0,1-1 0,-2-3 1,2 5-28,0-1 0,0 0 0,0 1 0,-1-1 1,1 1-1,0-1 0,0 0 0,0 1 0,0-1 1,0 1-1,0-1 0,0 0 0,0 1 1,1-1-1,-1 1 0,0-1 0,0 0 0,0 0 1,1 0 14,-1 0-14,0-1 1,0 1-1,0 0 1,1 0-1,-1 0 1,0 0-1,0 0 1,1 0-1,-1 0 1,1 0-1,-1 0 1,1 0-1,0-1 1,1-2 9,2-4 7,1 0 0,-1 0 0,1 0 0,0 1 0,1 0 0,-1 1-1,11-10 1,4 0 14,23-15 0,-39 28-30,11-6-611,0 0-1,23-8 1,-36 16 37,6-2-1850,-4 1-3847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50 145 1412,'0'1'603,"3"10"589,-3-11-954,1 0 1,-1 1-1,0-1 0,0 0 1,0 1-1,0-1 0,0 1 0,0-1 1,0 0-1,0 0 0,0 1 1,1-1-1,-1 0 0,0 1 1,0-1-1,0 0 0,0 0 0,1 1 1,-1-1-1,0 0 0,0 0 1,1 1-1,-1-1 0,0 0 1,0 0-1,1 0 0,-1 0 0,0 0 1,0 1-1,1-1 0,6-11 3,-6 9-141,0 0 0,0-1 0,0 1 0,-1-1 1,1 1-1,0-1 0,-1 1 0,0-1 0,0 1 0,1-1 0,-1 1 0,-1-5 0,1 4 4,-2-26 1467,2 27-1110,0 1-397,-1-2-163,1 3 128,0 0 0,0-1 0,0 1 0,0 0 0,0 0 0,0 0 0,0 0 0,0 0 0,0 0 0,0 0 0,0 0 0,0 0 0,0-1 0,0 1 0,0 0 0,0 0 0,0 0 0,0 0 0,0 0 0,0 0 0,0 0-1,0 0 1,0 0 0,0-1 0,0 1 0,0 0 0,0 0 0,0 0 0,0 0 0,0 0 0,1 0 0,-1 0 0,0 0 0,0 0 0,0 0 0,0 0 0,0 0 0,0 0 0,0 0 0,0 0 0,0 0 0,0 0 0,0 0 0,0 0 0,1 0 0,-1 0 0,0 0 0,0 0 0,0 0 0,0 0 0,0 0 0,0 0 0,0 0 0,0 0 0,0 0 0,0 0 0,13 3 34,-12-2-50,1-1-1,-1 0 1,1 0-1,-1 0 1,0 0 0,1-1-1,-1 1 1,0 0-1,1-1 1,-1 1-1,0-1 1,1 0-1,-1 1 1,0-1 0,2-2-1,0 1 15,1 0-4,-1-1 1,0 1-1,0-1 0,5-6 0,-6 7-14,-1 0-1,0 0 0,0 0 1,-1-1-1,1 1 1,0 0-1,0-1 1,-1 1-1,1-1 0,-1-3 1,1 4 36,-3 0-17,1 0-19,-1 0-1,1 1 1,-1-1-1,0 1 1,1-1-1,-1 1 0,0 0 1,1 0-1,-1 0 1,0 0-1,0 0 1,0 0-1,0 1 1,0-1-1,0 1 1,0-1-1,0 1 1,0 0-1,-4 1 1,3-1 1,-1 1 1,1 0 0,-1 0 0,1 1-1,-1-1 1,1 1 0,0 0 0,0 0-1,0 1 1,0-1 0,0 1 0,0-1-1,0 1 1,0 0 0,-2 5 0,0 0-4,0 0 0,0 1 1,1 0-1,0 0 1,0 0-1,0 1 1,1-1-1,0 1 0,1 0 1,-3 15-1,4-18 0,1 0-1,-1 1 0,1-1 0,0 0 1,1 0-1,-1 0 0,1 0 1,0 0-1,0 0 0,1 0 0,0 0 1,-1 0-1,2-1 0,-1 1 1,1-1-1,4 8 0,-2-6-32,-1 0-1,2 0 1,-1-1 0,1-1-1,0 1 1,0-1 0,0 0-1,1-1 1,-1 0 0,1 0-1,0-1 1,0 0-1,1 0 1,-1-1 0,0 0-1,1-1 1,0 0 0,-1-1-1,1 0 1,0 0 0,9-2-1,-14 1-232,0 0 1,1-1-1,-1 0 0,0 0 1,0-1-1,1 1 0,3-3 1,-6 3-735,1 0 0,-1-1 1,0 1-1,0 0 0,1-1 1,1-2-1,2-4-2377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1448,'0'0'4503,"-2"4"-3594,1-1-680,-1 1 0,1 0 0,0-1 0,0 1-1,0 0 1,0 0 0,0 0 0,1 0 0,-1 7 0,1 7 649,-1-10-537,1 1 0,1 0 1,-1-1-1,2 10 0,0-4-92,1 3 172,0-1-1,6 21 1,6 13-246,-12-34-1490,-2-9-4270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 1488,'1'-2'239,"1"1"0,-1-1 0,1 1 0,-1 0 0,1-1 0,-1 1 1,1 0-1,-1 0 0,1 0 0,0 0 0,0 1 0,-1-1 0,1 0 0,0 1 0,0 0 0,0 0 0,2-1 0,4 1 100,-1 1 0,13 2 0,-8 0 22,0 0 1,0 1-1,0 1 1,-1 0-1,21 14 0,-27-15-244,1 0 0,-1 0 0,0 1 0,0 0 0,0 0 0,-1 0-1,0 1 1,1 0 0,-1 0 0,-1 0 0,1 1 0,5 14 0,-8-18-67,0 0-1,0 1 1,0-1 0,0 1 0,-1-1 0,1 1 0,-1 0 0,0-1 0,0 1 0,0 0 0,0-1 0,0 1-1,-1 0 1,-1 5 0,1-4-4,0 0 0,-1-1 0,0 0 0,0 1-1,0-1 1,0 0 0,-1 0 0,1 0 0,-6 5 0,0 0 31,0-1-1,-1 0 1,0 0 0,-1-2 0,1 1 0,-19 7 0,19-10-23,-1 0 0,0-1 0,0 0 0,0-2 0,-16 2 0,20-3-26,-1 0 0,1-1-1,-1 0 1,1 0 0,0 0-1,0-1 1,-1-1 0,1 1-1,-11-8 1,15 8-78,0 1 1,0-1-1,0 0 0,0 0 1,0 0-1,0-1 0,0 1 1,1 0-1,-1-1 0,1 0 1,-1 1-1,1-1 1,0 0-1,0 0 0,0 0 1,0 0-1,0 0 0,0 0 1,0-7-1,1 9-11,0 0 0,-1 0 0,1 0 0,0 0 0,0 0 0,0 0 0,1 0 0,-1 0-1,0 0 1,0 0 0,0 0 0,0 0 0,1 0 0,0-2 0,0 0-140,0-2-504,0 0 0,1 1-1,-1-1 1,1 1 0,0 0-1,2-4 1,3-3-1862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36 204 1596,'-1'12'772,"-1"-2"492,0 8-756,1-9 340,0 7-195,1-1-309,1-1-400,0-4-957</inkml:trace>
  <inkml:trace contextRef="#ctx0" brushRef="#br0" timeOffset="1">6 51 1720,'-3'-10'1756,"1"0"-444,2 1 201,3-8-1937,3 12-1973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14 100 1816,'-12'-27'6395,"12"26"-5797,-1 0-47,0-18 1464,1 17-1449,1 1-321,1 0-197,-1 0-1,0 0 0,1 0 0,-1 0 0,0 0 1,1 1-1,-1-1 0,1 1 0,-1-1 1,1 1-1,-1 0 0,1-1 0,-1 1 0,1 0 1,0 0-1,-1 1 0,1-1 0,-1 0 0,1 1 1,-1-1-1,1 1 0,-1-1 0,0 1 0,1 0 1,1 2-1,0-2-16,-1 1 1,0 0-1,0 0 1,1 0-1,-1 0 1,0 1-1,-1-1 1,1 1-1,0-1 1,0 1-1,-1 0 1,0 0-1,1 0 0,1 5 1,-2-3-15,-1-1 0,1 0 1,0 1-1,-1-1 0,0 0 1,0 1-1,0-1 0,0 1 0,-1-1 1,1 0-1,-1 1 0,0-1 0,0 0 1,0 0-1,-1 0 0,1 0 1,-1 0-1,1 0 0,-1 0 0,-3 4 1,4-7-17,0 2 6,0 0-1,-1-1 0,1 1 0,-1-1 1,0 1-1,0-1 0,0 0 0,0 0 1,0 0-1,0-1 0,0 1 0,0 0 1,0-1-1,-1 0 0,1 0 0,-4 2 1,5-3-6,1 0 0,-1 0-1,1 0 1,-1 1 0,1-1 0,-1 0 0,1 0 0,-1 0 0,1-1 0,-1 1 0,1 0 0,-1 0 0,0 0 0,1 0 0,-1-1 0,1 1 0,0 0 0,-1 0-1,1-1 1,-1 1 0,1-1 0,-1 1 0,1 0 0,0-1 0,-1 1 0,1-1 0,-1 1 0,1-1 0,0 0 0,0 1 0,-1-2 0,0-1 0,1 0 0,0 0 1,-1 0-1,1 0 0,0 0 1,0 0-1,1 0 0,-1 0 0,0 0 1,1 1-1,-1-1 0,1 0 1,0 0-1,0 0 0,0 1 1,0-1-1,0 0 0,2-2 1,-1-1-1,5-7-129,0 0 0,0 1 0,1 0 0,0 0 0,1 1 0,0 1 0,0-1 0,1 2 0,18-15 0,-26 23-66,10-7-1213,-2 2-3737,-4 3 2280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47 1284,'0'-1'147,"1"0"-1,0 0 1,-1-1-1,1 1 1,-1 0-1,1-1 0,-1 1 1,1 0-1,-1-1 1,0 1-1,1-1 1,-1 1-1,0-1 1,0 1-1,0-2 1,0 0 107,0 1 582,-1 0-426,1 0-254,-1 1 0,0-1 0,0 1 1,0-1-1,0 1 0,0 0 0,0-1 1,0 1-1,-1-2 0,0 3 233,0 0-6,-2 1-128,0 0-1,0 0 1,0 1 0,0 0-1,0 0 1,-5 3 0,6-2-160,0 1-1,0-1 1,0 0 0,1 1-1,-1 0 1,1 0 0,0 0-1,0 0 1,0 0 0,0 1-1,1-1 1,-1 1 0,1-1-1,0 1 1,0 0 0,0-1-1,0 11 1,1-13-66,0 1 0,0 0 1,1 0-1,-1-1 0,1 1 0,-1 0 0,1 0 1,0-1-1,0 1 0,0-1 0,0 1 0,0-1 1,0 1-1,0-1 0,1 0 0,1 2 0,0 1-31,0-1-1,1-1 1,-1 1-1,1 0 1,0-1-1,5 4 1,-5-5-184,0 0 1,0 0-1,-1-1 0,1 0 1,0 1-1,0-2 1,0 1-1,4 0 0,20-3-4096,-17 0 1871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26 152 1816,'-22'-40'6395,"21"39"-5797,1-2-47,-2-25 1464,2 25-1449,2 1-321,0 0-197,1 1-1,-1-1 0,1 1 0,0 0 0,0-1 1,-1 1-1,1 0 0,0 1 0,0-1 1,0 0-1,0 1 0,0 0 0,0 0 0,0 0 1,0 0-1,0 0 0,0 0 0,0 1 0,0 0 1,0-1-1,0 1 0,-1 0 0,1 0 0,0 1 1,4 2-1,-2-2-16,-1 1 1,1 0-1,-1 0 1,0 0-1,0 1 1,0-1-1,-1 1 1,1 0-1,-1 0 1,0 0-1,0 0 1,0 1-1,-1 0 0,4 8 1,-4-7-15,0 1 0,-1-1 1,0 1-1,-1 0 0,1-1 1,-1 1-1,-1 0 0,1 0 0,-1-1 1,0 1-1,-1-1 0,1 1 0,-1-1 1,-1 1-1,1-1 0,-1 0 1,0 0-1,0 0 0,-1-1 0,-5 8 1,7-11-17,0 2 6,-1 0-1,0 0 0,0 0 0,0 0 1,-1-1-1,1 1 0,-1-1 0,0 0 1,0 0-1,0-1 0,0 1 0,-1-1 1,1 0-1,0 0 0,-1 0 0,-7 2 1,11-4-6,0 0 0,0 1-1,0-1 1,0 0 0,0 0 0,0 0 0,0 0 0,0 0 0,0 0 0,-1 0 0,1-1 0,0 1 0,0 0 0,0 0 0,1-1 0,-1 1 0,0-1 0,0 1-1,0-1 1,0 1 0,0-1 0,0 0 0,1 1 0,-1-1 0,0 0 0,0 0 0,1 1 0,-1-1 0,1 0 0,-1 0 0,0-2 0,0-1 0,0-1 0,0 1 1,1-1-1,-1 1 0,1-1 1,1 1-1,-1-1 0,1 1 0,-1-1 1,1 1-1,0-1 0,1 1 1,-1 0-1,1-1 0,0 1 1,0 0-1,0 0 0,4-4 1,-1 0-1,7-13-129,2 2 0,1 0 0,0 0 0,1 2 0,1 0 0,1 1 0,0 0 0,1 1 0,37-21 0,-53 35-66,21-12-1213,-6 4-3737,-5 4 2280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1352,'-10'2'984,"8"-2"-82,0 2-82,-1 0-551,-1 0 1,1 1 0,-1-1-1,1 1 1,0 0-1,0 1 1,0-1 0,0 1-1,0-1 1,1 1 0,-1 0-1,1 0 1,0 1 0,0-1-1,0 1 1,-3 8-1,5-9-185,-1 0 0,1 0 0,-1 0 0,1 0 0,0 0 0,0 0-1,0 0 1,1 0 0,-1 0 0,1 0 0,0 0 0,1 5 0,-1-8-134,-1 0 1,1 0 0,-1 0 0,1 1 0,0-1 0,0 0 0,0 0-1,-1 0 1,1-1 0,0 1 0,2 1 0,-1 0-180,-1-1-80,5 3-119,1-1-2850,6-1 1160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2 884,'0'-2'855,"-2"11"5381,-5 59-4855,6-34-913,0 0 0,2 0 1,6 40-1,-2-30-2255,-4-41 351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1024,'5'-5'294,"0"0"0,0 0-1,0 1 1,1 0 0,-1 0-1,1 0 1,0 1 0,12-5 0,-17 8-175,0 0 0,0 0 0,0-1 0,1 1 0,-1 0 1,0 0-1,0 0 0,1 1 0,-1-1 0,0 0 0,0 1 1,3 0-1,-4 0-179,2-1 338,2 13 438,-2 5-371,-1-8-122,0 0 0,1 1 0,3 15 1,-4-23-187,0 0 0,0 0 0,1 0 0,-1 0 0,0-1 0,1 1 0,0 0 0,-1-1 0,1 0 0,0 1 1,0-1-1,0 0 0,0 0 0,0 0 0,5 3 0,-5-4-9,1 0 0,-1 0 1,1 0-1,-1 0 0,1 0 0,0 0 0,-1-1 0,1 0 0,3 0 1,-5 0-8,1 0 1,-1 0 0,1-1 0,-1 1 0,0 0-1,1-1 1,-1 0 0,1 1 0,-1-1 0,0 0-1,0 0 1,1 0 0,-1 0 0,0 0 0,0 0 0,0-1-1,2-1 1,-3 3-4,0-1-1,0 0 1,1 1 0,-1-1-1,0 0 1,0 1 0,0-1-1,0 0 1,0 1 0,0-1-1,0 0 1,0 1 0,0-1-1,0 0 1,0 0 0,0 1-1,0-1 1,0 0 0,0 1-1,0-1 1,-1 0 0,1 0-1,-7-15 199,3 11-152,1 0 1,-1 0 0,0 1 0,0 0 0,0-1-1,0 2 1,-6-5 0,-35-20-991,22 16-3089,17 7 1920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1156,'0'0'2294,"0"-1"-2078,0 0 22,0 0 0,-1 0 0,1 0 0,0 1 0,0-1 0,0 0-1,0 0 1,0 0 0,0 0 0,0 0 0,0 0 0,0 0 0,1 1-1,-1-1 1,0 0 0,0 0 0,1 0 0,-1 1 0,0-1 0,1 0-1,-1 0 1,0 1 0,1-1 0,0-1 0,14-14 821,-14 15-913,6-5 195,-3 1-202,-3 3-46,3-1 28,0-1 87,5-6-26,-6 7-110,0 0 1,0-1 0,5-6-1,-7 9-28,1-3 21,2 0 193,-1-1-190,-2 3 92,0 1-108,2-3-12,-2 3 86,-1 0-103,3-3-8,-2 3 95,0-1-107,2-3-6,-3 3-5,1 1-27,1-4 35,-2 3 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58 856,'0'0'980,"0"-1"-75,-10-11 4583,10 11-5315,-1 0 0,1 0-1,0 1 1,-1-1 0,1 0-1,0 0 1,0 0 0,0 1-1,-1-1 1,1 0-1,0 0 1,0 0 0,0 0-1,0-1 1,0 0 92,1 0-15,1 0-153,-1-1 0,1 1 0,0 0 0,-1 0 0,1 0-1,0 1 1,0-1 0,0 0 0,0 1 0,0 0 0,0-1-1,0 1 1,0 0 0,1 1 0,-1-1 0,4 0 0,-5 1-78,0 0 1,0 0 0,0 0-1,0 0 1,0 0 0,-1 1 0,1-1-1,0 1 1,0-1 0,0 1-1,0-1 1,0 1 0,-1 0 0,1-1-1,0 1 1,1 1 0,0 1 20,0 0 0,0 0 1,0-1-1,1 5 0,1 3 14,0 0-1,0 0 1,-1 0-1,0 1 1,-1-1-1,3 21 1,-5-30-50,1 1 0,-1-1 0,0 0 0,0 1 0,0-1 0,0 1 0,0 0 0,0-1 0,0 1 0,0-1 0,-1 0 0,1 1 0,0-1 0,-1 1 0,1-1 0,0 1 0,-1-1 0,0 0 0,1 1 0,-1-1 0,0 0 0,1 0 0,-1 0 0,0 0 0,0 0 0,0 0 0,0 0 0,-1 1 0,1-1-5,0 0 1,0 0 0,0 0-1,0-1 1,0 1-1,0 0 1,0-1-1,0 1 1,0-1-1,-1 0 1,-1 1-1,0-1 0,1 1 0,0-1 1,0 0 0,0 0-1,0 0 1,0-1 0,0 1-1,1-1 1,-1 1 0,0-1 0,0 0-1,1 1 1,-4-3 0,4 2-1,-1 0 1,1 0-1,0-1 1,-1 1-1,1 0 1,0-1-1,0 1 1,0-1-1,0 1 1,0-1-1,0 0 1,0 0-1,0 1 1,-1-5-1,2 5-5,0-1 5,0 0 0,1 0 0,-1 0 0,0 0 0,1 0-1,0 0 1,-1 1 0,1-1 0,0 0 0,0 0 0,-1 1-1,1-1 1,0 0 0,0 1 0,1-1 0,0-1 0,4-3-41,13-11-1,-13 11-7,19-14-844,7-7-6574,-26 22 5065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8 932,'0'0'684,"1"0"-82,9-2 4278,-7 3-5187,-2-1 805,0 1-286,16 7 741,-17-7-833,7 0 147,-5-1-118,5-1 363,1-1-1,-1-1 0,15-6 1,-21 9-250,-1 0-154,0-1-93,0 1 0,1 0-1,-1 0 1,0-1 0,1 1-1,-1 0 1,0 0 0,1 0 0,-1 0-1,1 0 1,-1-1 0,0 1-1,1 0 1,-1 0 0,0 0 0,1 0-1,-1 0 1,0 1 0,1-1-1,-1 0 1,1 0 0,2 3 17,-1 0 0,1 0 1,-1 1-1,1-1 0,-1 1 1,0 0-1,0 0 0,0 0 0,2 6 1,1 5 34,5 24 0,-9-36-59,14 72 164,-13-65-152,-2-1 1,1 1-1,-1-1 0,0 1 0,0-1 0,-2 11 0,1-10-5,1-5-4,-1 0 0,0 1 0,0-1 0,0 0 0,0 0 0,-1 0 0,1-1 0,-5 9 0,6-11-4,-1 0-1,-1 0 1,1 1-1,0-1 1,0 0-1,-1 0 1,1-1-1,0 1 1,-1 0-1,0-1 1,1 1-1,-1-1 0,0 1 1,1-1-1,-1 0 1,0 0-1,0 0 1,-2 0-1,3 0 19,-1-3-12,-6-5-11,7 6-2,1 0 0,-1 0 1,0 0-1,1 0 0,-1 0 1,1 0-1,0 0 0,-1 0 1,1 0-1,-1-1 0,1 1 1,0 0-1,0 0 0,0-1 0,0 1 1,0 0-1,-1-1 0,2 1 1,-1-2-1,0-3-10,0-1 0,0 1 0,1-1-1,0 1 1,0-1 0,1 1 0,-1 0-1,3-7 1,2-1-179,0 0-1,1 0 1,0 1-1,17-23 1,-11 19-2761,16-16-1,-20 24 352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 1160,'0'0'2860,"-1"-1"-2404,0-5-36,0 5 1071,-5-5 199,2 4-1366,3 1-13,0 0-11,-10-6 708,10 7-810,0-1-19,-13 3 688,12-2-722,1 2-2,-2 2-56,0 1 0,0 0 0,1 0 0,-1 0 0,1 0 0,0 1-1,0-1 1,1 1 0,-1 0 0,-1 10 0,1-3 7,0 1 1,1 1-1,0 22 0,1-32-64,0-1 1,1 1-1,-1-1 0,1 1 1,0-1-1,0 0 0,0 1 0,3 6 1,-3-8-5,0 0-1,1-1 1,-1 1 0,1-1 0,0 1 0,0-1 0,-1 0 0,1 0-1,0 0 1,1 0 0,-1 0 0,4 2 0,-3-2-21,1-1 0,-1 1 0,1-1 1,-1-1-1,1 1 0,-1 0 0,1-1 0,3 0 1,-6 0-155,6-2-458,1 1-769,1-2-3718,-2-1 2267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1084,'0'0'8114,"3"-2"-7884,27-17 1844,-29 19-1793,2-3 101,-3 3-319,1 0 0,-1-1 0,1 1 1,-1 0-1,0-1 0,1 1 0,-1 0 0,1-1 0,-1 1 0,0 0 0,1 0 0,-1 0 0,1 0 0,-1 0 0,1-1 0,-1 1 0,1 0 1,-1 0-1,0 0 0,1 0 0,-1 1 0,1-1 0,2 2-20,-1 0 1,1 1-1,-1-1 1,0 1 0,0 0-1,0 0 1,0 0-1,3 5 1,12 31 94,-13-30-106,0-1 0,-1 1 0,0 0 0,-1 0 0,1 1 0,-1-1 0,-1 1-1,1-1 1,-1 16 0,-1-21-47,0-1 0,-1 0 0,0 1 0,1-1 0,-3 6 0,2-6-63,0-2-6,1-1 1,-1 1-1,1 0 1,-1 0-1,1 0 1,-1-1-1,0 1 1,1 0-1,-1-1 1,0 1-1,1-1 1,-1 1-1,0-1 1,0 1-1,1-1 1,-1 0-1,-1 1 1,-12 3-1804,11-4 1408,0 1-128,-4-2-2868,-8-2 625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 1584,'0'0'2147,"-2"-4"-1543,0 7 2902,1 11-3296,0-10 170,1-2-208,1 7-8,-1-7 170,1 0-172,0 6-9,-1-6 152,0 0-143,1 3 275,0-10 645,0-10 114,-1 14-1540,0-4 524,0 3-91,0-2-23,0 0 0,0 1 0,0-1 0,1 0 0,0-4 0,0 6-29,-1 1-4,1 0-21,0 0 1,0 0-1,1 0 0,-1 0 0,0 1 0,0-1 1,0 0-1,0 1 0,0-1 0,1 1 0,-1-1 1,0 1-1,0 0 0,1 0 0,-1 0 0,0 0 1,0 0-1,1 0 0,1 0 0,-2 0 34,6 2-14,-5-2 82,3 0 46,-5 0-152,0 0 0,1 0 1,-1 0-1,0 0 1,1 0-1,-1 0 1,0 0-1,1 0 1,-1 0-1,0-1 1,0 1-1,1 0 1,-1 0-1,0 0 1,1 0-1,-1-1 1,0 1-1,1 0 1,-1 0-1,0 0 1,0-1-1,1 1 1,-1 0-1,0-1 1,0 1-1,0 0 1,1-1-1,-1 0 1,13-20 194,-12 20-181,11-6 46,-11 6-69,0 2 6,2 1-19,-1-1 1,0 1-1,0 0 0,0 0 1,0 0-1,0 0 1,3 3-1,-3-1-90,0-2-694,0 1 0,-1-1 1,1 0-1,-1 1 0,2 5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3 876,'1'4'1744,"0"0"0,-1-1 0,1 8 0,-1-8-2229,0-1 832,0-1-16,0 1-230,0-1-1,1 0 1,-1 1-1,0-1 1,0 0-1,1 1 1,-1-1-1,1 0 1,-1 0-1,1 1 1,-1-1 0,1 0-1,0 0 1,-1 0-1,1 0 1,0 0-1,0 0 1,-1 0-1,1 0 1,0-1-1,0 1 1,0 0-1,0 0 1,0-1-1,0 1 1,0-1-1,0 0 1,0 1-1,0-1 1,0 0-1,2 1 1,-2-1 19,8-1 159,-8 1-264,-1 0 0,1-1 0,0 1 0,-1 0 0,1 0 0,-1 0 0,1-1 0,-1 1 0,1 0 0,0-1 0,-1 1 0,1-1-1,-1 1 1,1-1 0,-1 1 0,1-1 0,-1 1 0,0-1 0,1 1 0,-1-1 0,1 0 0,-1 1 0,1-2 0,-1 0 20,1 1 1,-1-1-1,1 0 0,-1 1 1,1-1-1,-1 0 0,0-2 0,1 2 147,-2 2-165,1-1-1,-1 0 0,1 0 0,0 0 0,-1 1 1,1-1-1,0 0 0,0 0 0,0 0 0,-1-2 0,1 2 4,0 0 0,-1 0-1,1 0 1,0 0-1,-1 0 1,1 0-1,-1 0 1,1 0-1,-1 0 1,0 0-1,1 0 1,-1 0-1,0 0 1,0 1 0,1-1-1,-1 0 1,0 1-1,0-1 1,0 0-1,-1 0 1,1 1 6,0 0 0,-1 0 0,1 0 0,0 0 0,0 0 0,0 0 0,-1 0 0,1 0 1,0 1-1,0-1 0,0 1 0,0-1 0,-1 1 0,0 0 0,-1 1 27,0 1 1,1-1-1,-1 0 1,1 1-1,-1 0 0,1 0 1,-1 0-1,1 0 1,0 0-1,-3 7 0,4-8-35,0 0 1,1 0-1,-1 0 0,0 0 0,1 1 0,-1-1 0,1 0 1,0 0-1,0 1 0,-1-1 0,1 0 0,0 1 0,0-1 1,1 0-1,-1 1 0,1 3 0,-1-5-25,1 1-1,-1-1 1,1 0-1,-1 0 1,1 0-1,-1 1 1,1-1-1,0 0 1,0 0-1,-1 0 1,1 0-1,0-1 1,0 1-1,0 0 1,0 0 0,-1-1-1,1 1 1,0 0-1,0-1 1,2 1-1,0 1-171,0-1-1,0 0 0,1 0 1,3 0-1,0 0-535,-1-1 0,10-1 0,2-4-3968,-11 2 1770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72 1284,'1'-1'147,"1"-1"-1,-1 0 1,0 0-1,0 0 1,0 0-1,0 0 0,0 0 1,0-1-1,-1 1 1,1 0-1,-1 0 1,1-1-1,-1 1 1,0 0-1,0-3 1,0 0 107,1 3 582,-3-1-426,1 0-254,-1 1 0,1-1 0,-1 1 1,0 0-1,0 0 0,1 0 0,-1 0 1,-1 0-1,-2-2 0,2 3 233,-1 1-6,-4 1-128,0 1-1,0 0 1,0 1 0,0-1-1,1 2 1,-11 5 0,12-5-160,0 1-1,1 0 1,0 0 0,0 1-1,0 0 1,0 0 0,1 0-1,0 0 1,1 1 0,-1-1-1,1 1 1,1 0 0,-1 0-1,1 0 1,0 1 0,1-1-1,-2 14 1,3-16-66,0-1 0,1 0 1,0 1-1,-1-1 0,1 0 0,1 0 0,-1 0 1,1 0-1,-1 0 0,1 0 0,0 0 0,0-1 1,1 1-1,-1 0 0,1-1 0,3 3 0,0 1-31,1-1-1,-1 0 1,1 0-1,1-1 1,-1 0-1,12 6 1,-12-8-184,0 0 1,1-1-1,-1 1 0,1-1 1,-1-1-1,1 1 1,0-1-1,8 0 0,37-4-4096,-30 0 1871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70 217 1516,'-1'-9'3601,"0"8"-3051,-5-2-47,5 2 414,-2 3-511,0 1-182,-1 1 1,1-1-1,0 1 1,0 0-1,-5 7 0,1 2 213,1 1-1,-1 0 0,-6 23 0,13-36-409,0 0-1,-1 0 1,1-1-1,0 1 1,0 0-1,0 0 1,0 0-1,0 0 1,0 0-1,0-1 1,0 1-1,1 0 0,-1 0 1,0 0-1,0 0 1,0 0-1,1-1 1,-1 1-1,1 1 1,0-1 9,6 1 44,-6-2-43,1-1-6,0-1-27,0 0 0,1 0 0,-1-1 0,0 1 0,0-1 0,0 1 0,0-1 0,-1 0 0,1 0 0,-1 0 0,1 0 0,-1-1 0,0 1 1,0 0-1,0-1 0,1-4 0,1-8 2,0-1 0,0-20 0,-2 31-3,0-24 6,0 0 0,-4-33 0,1 24 15,2 35-2,0 0-1,0 1 1,-1-1 0,1 0-1,-1 1 1,0-1-1,1 1 1,-3-5 0,3 7 4,-1 1-22,1-1-1,0 1 1,0 0 0,0 0 0,0 0 0,0-1 0,-1 1 0,1 0-1,0 0 1,0 0 0,0 0 0,-1 0 0,1 0 0,0 0-1,0-1 1,0 1 0,0 0 0,-1 0 0,1 0 0,0 0 0,0 0-1,-1 0 1,1 0 0,0 0 0,0 0 0,0 0 0,-1 0-1,1 1 1,0-1 0,0 0 0,0 0 0,0 0 0,-1 0 0,1 0-1,0 0 1,0 1 0,0-1 0,-1 0 0,-1 4 8,0 0 0,0 0 0,0 0 0,0 0 0,0 0 0,0 0 0,1 0 0,0 1 0,0-1 0,0 1 0,-1 7 0,1 0 9,0 0-1,1 0 0,0 1 0,3 18 0,-3-27-16,1-1 0,-1 0 0,1 0-1,0 0 1,0 0 0,0 0 0,0 0-1,0 0 1,0-1 0,1 1 0,-1 0-1,1-1 1,0 1 0,-1-1 0,1 0-1,0 0 1,0 0 0,0 0 0,0 0 0,1-1-1,-1 1 1,3 1 0,-1-1-5,-3-1 2,0-1 0,1 1 0,-1-1 0,0 1 0,1-1 0,-1 0 0,1 0 0,-1 1 0,0-1 0,1-1 0,-1 1 0,1 0-1,1-1 1,0 2 1,-2-1-2,0 0 1,0 0-1,0 0 0,0 0 1,0 0-1,0-1 1,0 1-1,0 0 0,0 0 1,0-1-1,-1 1 0,1-1 1,2-1-1,1 1 0,14-10 5,-17 10-6,-1 0 0,1 1 0,-1-1 0,1 1 0,-1-1 0,1 1 0,-1-1 0,1 1 0,-1 0 0,1-1 0,-1 1 0,1 0 0,-1 0 0,1 0 0,-1-1 0,1 1 0,0 0 0,-1 0 0,1 0 0,-1 0 0,2 0 0,4 5 4,-6-4-3,1-1 0,-1 0 0,0 1 0,0-1 0,1 0 0,-1 1 0,0-1 0,0 0-1,1 1 1,-1-1 0,0 1 0,0-1 0,0 1 0,0-1 0,1 0 0,-1 1 0,0-1 0,0 1 0,0-1 0,0 1 0,0-1 0,0 1-1,0 1 1,17 55-344,-11-37 177,-5-19-151,2 2-35,-2-1-834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1888,'0'0'2476,"-1"-11"537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1128,'0'0'6031,"-3"3"-5839,-9 9-22,10-10-96,1 0 1,-1 0-1,1 0 1,-1 1 0,1-1-1,-1 0 1,-1 5-1,1-3 46,0 1 21,0 0 0,0 1 0,-2 5 0,4-10-67,-1 3 7,1-4-67,-1 0-1,1 1 1,0-1 0,0 0 0,0 0-1,0 0 1,0 0 0,0 1 0,0-1 0,0 0-1,0 0 1,0 0 0,-1 0 0,1 1 0,0-1-1,0 0 1,0 0 0,0 0 0,0 1-1,0-1 1,0 0 0,0 0 0,0 0 0,0 1-1,0-1 1,0 0 0,1 0 0,-1 0-1,0 1 1,0-1 0,0 0 0,0 0 0,0 0-1,0 1 1,0-1 0,0 0 0,1 0 0,0 1-1,5 3 116,-5-7-60,0 1-65,2-3 151,-1 0 0,3-10 0,-4 14-69,2-6 104,-3 7-174,0-1 0,0 1 0,0 0 0,0 0-1,0 0 1,0-1 0,0 1 0,0 0 0,0 0 0,0 0 0,1 0 0,-1-1-1,0 1 1,0 0 0,0 0 0,0 0 0,0 0 0,0 0 0,1-1 0,-1 1-1,0 0 1,0 0 0,0 0 0,0 0 0,1 0 0,-1 0 0,0 0-1,0 0 1,0 0 0,0 0 0,1 0 0,-1 0 0,0 0 0,0 0 0,0 0-1,0 0 1,1 0 0,-1 0 0,7 9-17,-3-1-200,-3-6 128,0-1-253,-1 0-124,2 0 192,-1 1-1,2 1-3749,0 2 1597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7 416 1040,'0'0'4858,"-1"0"-4469,-5 0 4436,12-8-2647,-4 5-2735,8-9 806,12-12 0,-4 4-111,47-48 273,12-8-44,-24 26-169,14-18 327,-44 43-241,-23 24-259,1 0 5,3-2-4,-3 2 16,4-4 264,1-5 328,-5 9-182,-1 1-436,0 0 1,0-1-1,1 1 1,-1 0-1,0-1 1,0 1-1,0-1 0,0 1 1,0 0-1,0-1 1,0 1-1,0-1 1,0 1-1,0 0 1,0-1-1,0 1 0,0 0 1,0-1-1,0 1 1,0-1-1,0 1 1,-1 0-1,1-1 1,-1-1 22,0 1 1,0 0-1,0-1 1,0 1-1,0 0 0,0-1 1,0 1-1,-2-1 1,2 1 56,-6-3 460,3 2-445,3 2 94,0-1-96,-10-5 582,10 6-81,0-1-456,-8-1 1386,16 3-1257,34 6-319,-38-7 45,21 3 259,-23-3-114,0 1-116,-1-2-37,1 1 1,-1 0-1,0 0 0,0 0 1,0 0-1,0 0 0,0 0 1,0 0-1,0 0 1,0 0-1,1 0 0,-1 0 1,0 0-1,0 0 0,0 0 1,0 0-1,0 1 0,0-1 1,0 0-1,0 0 0,0 0 1,1 0-1,-1 0 0,0 0 1,0 0-1,0 0 1,0 0-1,0 0 0,0 0 1,0 1-1,0-1 0,0 0 1,0 0-1,0 0 0,0 0 1,0 0-1,0 0 0,0 0 1,0 1-1,1-1 0,-1 0 1,0 0-1,0 0 1,0 0-1,0 0 0,0 0 1,0 1-1,0-1 0,-1 0 1,1 0-1,0 0 0,0 0 1,0 0-1,-56 185-491,51-169-710,-9 20 1,5-19-2016,0-2-3447,4-9 2232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1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45 1124,'0'0'907,"-1"-1"-522,0-2 303,0 1 1,0-1-1,0 1 0,0-1 1,-1 1-1,1 0 1,-3-3-1,3 4-289,-3-4 1581,-5-4 78,8 8-882,-4-5 744,8 9-487,42 46-476,-26-34-806,35 23 0,24 5 25,-44-24-118,44 17 64,9 5-24,-63-27-76,-7-5 13,27 20 1,-32-20 13,-3-2 88,-8-7-44,4 4 408,-5-4-458,0 0 0,0 0-1,1 0 1,-1 0 0,0 0 0,1 0-1,-1 0 1,0 0 0,0 0-1,1 0 1,-1 0 0,0 0 0,1 0-1,-1-1 1,0 1 0,0 0 0,1 0-1,-1 0 1,0 0 0,0-1 0,0 1-1,1 0 1,-1 0 0,0-1-1,0 1 1,0 0 0,1 0 0,-1-1-1,0 1 1,0 0 0,0-1 0,0 0-138,1 0 218,-3-8 19,1 2-3,-1 1 1,0-1-1,-1 1 0,1 0 0,-1 0 0,-6-11 0,-4-7 357,13 23-456,-2 0 13,0-2-55,2 5 203,16 37-174,-14-34-27,0 1-1,0-1 1,0 1-1,-1-1 1,1 1-1,-1 0 1,0 0-1,0 0 1,0 10-1,-2-14-32,1 0 0,-1 0 0,1 0 0,-1 1-1,0-1 1,1 0 0,-1 0 0,0 0 0,0 0-1,0-1 1,0 1 0,-1 0 0,1 0-1,0-1 1,0 1 0,-1-1 0,-1 2 0,3-3 16,-5 5-504,0-1 1,0-1-1,0 1 1,-1-1-1,1 0 1,-1 0-1,1-1 0,-1 0 1,0-1-1,-11 2 1,8-3-5005,6 0 4045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1628,'1'-7'3528,"-1"0"-1351,0 1-1021,0 2 2903,-1-16-563,0 18-1882,1 7-1548,1 11 51,0 0-1,0 0 0,6 25 1,-2-18-344,1-1 1,15 39-1,-21-60-331,3 3-730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 1608,'0'0'1400,"0"-1"-1197,0 1 0,-1-1 0,1 1-1,0-1 1,0 1 0,0 0 0,0-1-1,-1 1 1,1-1 0,0 1 0,0-1 0,0 1-1,0-1 1,0 1 0,0-2 0,1 1-126,-1 0 1,1 0 0,-1 0 0,1 0-1,0 0 1,0 0 0,-1 0 0,1 0-1,0 1 1,0-1 0,0 0-1,0 0 1,-1 1 0,3-2 0,18-6 746,-17 7-626,1-1 1,-1 0-1,0 0 0,5-3 1,-7 3-102,-1 1 0,1-1 1,0 0-1,-1 0 0,1 0 1,-1 0-1,1 0 0,-1 0 1,0 0-1,0-1 0,0 1 1,0-1-1,0 1 0,0-1 1,-1 1-1,1-1 0,0-3 1,0-3 376,0 0 0,-1-1 0,0-14 0,0 6 504,-2-1 282,2 17-270,0 7-891,0 13-99,0-1 0,1 1 0,0-1 0,1 0 1,1 0-1,0 0 0,1 0 0,8 26 0,-11-40-334,3 9-1416,-4-11 1368,0-1 0,0 0 1,1 0-1,-1 1 0,2 1-3053,-2-2 3053,0 0 0,1 0 1,-1 1-1,6-1-2918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 1584,'0'0'4715,"-1"4"-4231,0 0-341,0-1 0,1 1 1,-1 0-1,0-1 0,1 1 0,0 0 0,0 0 0,0 0 0,0 0 0,1 3 0,-1-3 9,1 0 0,-1 0 0,1-1 0,0 1 0,0 0 0,1-1 0,-1 1 0,0-1 0,1 1 0,0-1 0,0 0 0,-1 0 0,1 0 0,1 0 0,-1 0 0,0-1-1,1 1 1,3 2 0,-6-5-95,1 1-1,0-1 0,0 1 1,1-1-1,-1 0 0,0 0 1,0 0-1,0 0 0,1 0 0,-1 0 49,0 0 92,1-1 1,11-7 220,-12 7-387,-1 1 0,1-1-1,-1 0 1,1 1 0,-1-1 0,1 0-1,-1 0 1,0 1 0,1-1 0,-1 0-1,0 0 1,1 0 0,-1 0 0,1-3 144,0 2-111,-1 0 0,0 0 0,0 0 0,1 0 0,-1 0 0,0 0 0,-1 1 0,1-1 0,0 0 0,-1-4 1,1 6-54,0-3 24,-1 1-1,1-1 0,-1 1 0,0 0 0,1-1 1,-1 1-1,0 0 0,0 0 0,0 0 1,0 0-1,0 0 0,-1 0 0,1 0 1,0 0-1,-1 0 0,1 1 0,-1-1 1,0 1-1,-2-3 0,-1 1-101,0 1-1,1-1 1,-1 1-1,0 0 1,-9-2-1,-3-1-1109,3 0-5086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1908,'0'-2'1198,"2"-23"8522,-2 31-9422,-3 111 1037,4-103-1161,0 0 0,1 0 0,3 17-1,-4-25-98,1 1-1,-1-1 0,1 0 1,1 0-1,-1 0 0,0 0 1,1-1-1,6 10 0,-7-12-53,1 0 0,-1-1 0,1 1-1,-1-1 1,1 0 0,0 0 0,0 0-1,-1-1 1,1 1 0,0-1 0,5 1-1,-1 0-341,0 0 0,1-1 0,10-1-1,-17 1 167,0-1 0,0 0 0,0 0 0,0-1 0,0 1 0,0 0 0,0 0 0,0-1 0,0 1 0,1-1 0,3-4-5360,-1 0 2056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2156,'0'0'82,"0"0"-1,0 0 0,0 0 1,0 0-1,0 0 1,-1 0-1,1 0 1,0 0-1,0 0 1,0-1-1,0 1 0,-1 0 1,1 0-1,0 0 1,0 0-1,0 0 1,0 0-1,0-1 0,0 1 1,-1 0-1,1 0 1,2-4 4672,7-2-4443,-1 1 0,1 0-1,-1 1 1,16-5 0,-6 4-81,96-33 650,-87 26-1587,-8 3-4842,-16 7 3323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1352,'-19'2'984,"15"-1"-82,0 1-82,-3 1-551,0 0 1,1 1 0,-1 0-1,1 1 1,-1 0-1,1-1 1,1 2 0,-1-1-1,1 1 1,0 0 0,0 0-1,0 0 1,1 1 0,0 0-1,0-1 1,-4 16-1,6-16-185,1 0 0,0 0 0,0 0 0,1 0 0,0 0 0,0 0-1,1 0 1,-1 0 0,1 0 0,1 0 0,-1 0 0,4 8 0,-4-12-134,0-1 1,0 1 0,1 0 0,-1 0 0,0-1 0,1 1 0,0-1-1,-1 1 1,1-1 0,0 0 0,3 2 0,-1 0-180,-1-1-80,8 4-119,3-2-2850,10 0 1160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87 920,'1'-5'424,"5"-25"3620,-6 29-3473,1-9 1088,-1 0-540,1 8-20,-2-1-567,1 2-480,0-1 185,0 0 0,-1 0 1,1 0-1,-1 0 0,1 0 0,-2-2 0,2 3-148,0 1 0,0-1 0,-1 1-1,1-1 1,0 1 0,-1-1 0,1 1 0,0-1 0,-1 1 0,1-1 0,-1 1-1,1 0 1,0-1 0,-1 1 0,1 0 0,-1-1 0,1 1 0,-1 0-1,1 0 1,-1 0 0,1-1 0,-1 1 0,1 0 0,-1 0 0,0 0 0,1 0-1,-1 0 1,1 0 0,-1 1 0,-2 0 80,-1 1 0,1 0-1,0 0 1,0 0 0,0 0 0,0 1-1,0-1 1,-3 6 0,2-4-59,1 1 0,0-1 0,0 1-1,0 0 1,1 1 0,-1-1 0,1 1 0,0-1 0,1 1 0,-1 0 0,1 0 0,-1 0-1,0 11 1,2-9-34,-1 0 0,1 0-1,0 1 1,1-1 0,-1 0 0,1 0-1,1 0 1,-1 0 0,5 14-1,-4-17-40,1 0-1,-1 0 0,1 0 1,-1-1-1,1 0 0,0 0 0,1 0 1,3 5-1,-5-8-62,0 1 0,-1-1 0,1 0 0,0 0 0,0 0 0,0 0 0,-1 0 0,1-1-1,3 1 1,0 1-122,-2-2-82,-1 1 0,0-1 0,1 0 1,-1 1-1,0-1 0,1-1 0,-1 1 1,0 0-1,0-1 0,5-1 0,-6 1-796,1 0 1,0 0-1,0 0 0,0 0 0,-1-1 0,1 1 0,2-3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1044,'2'1'871,"4"3"-78,-4-3-64,5 14 1973,-4-9-2237,-2-3-306,1 1 0,0-1 0,-1 0 1,1 0-1,0 0 0,0-1 0,1 1 0,-1-1 1,0 1-1,1-1 0,-1 0 0,1 0 0,0-1 0,-1 1 1,1 0-1,0-1 0,0 0 0,0 0 0,5 1 1,-7-2-62,1 0-2,0-1-57,0 1-4,-1 0 0,1 0 0,-1-1 1,1 1-1,-1-1 0,1 1 0,-1-1 1,1 0-1,-1 0 0,1 0 0,0-1 1,-1 1 58,-1-1 6,1-5 4,-1 6 97,0-2-114,-1 1-59,0-1 1,0 1 0,0 0 0,0 0-1,0 0 1,0 0 0,-1 0-1,1 0 1,0 0 0,-1 0 0,1 1-1,-1-1 1,0 1 0,-1-2-1,-31-22 492,33 24-471,-7-10 162,7 10-109,3-1-92,2-2-9,1 0 0,0 1 1,0 0-1,0 0 0,0 0 1,6-2-1,-1 2 1,1 0 0,13-2-1,-23 5-1,1 0-9,2 1 10,-4-1-1,1 1 0,-1-1 0,1 0 0,-1 0 0,1 0 1,-1 0-1,1 0 0,-1 1 0,1-1 0,-1 0 0,1 0 0,-1 1 0,1-1 0,-1 1 0,0-1 0,2 1 0,0 3 1,1 1-3,1 1-1,-1-1 0,-1 1 0,1 0 0,2 8 0,-3-9 1,0 1 0,0-1 0,0 0 1,1 0-1,0 0 0,0 0 0,0 0 0,4 4 0,-6-8-41,1 0-1,-1 1 1,0-2-1,1 1 1,-1 0-1,1 0 0,0 0 1,-1-1-1,1 1 1,0-1-1,-1 0 1,1 1-1,-1-1 0,1 0 1,0 0-1,1-1 1,-2 0 18,0 1 1,-1-1 0,1 0-1,-1 1 1,1-1-1,-1 0 1,1 0 0,-1 1-1,1-1 1,-1 0-1,0 0 1,1 0 0,-1 0-1,0 0 1,1 0 0,-1 0-1,0 0 1,0-1-1,0 0-2,0 0 0,0 0-1,0 0 1,0 0 0,0 0-1,0 0 1,-1 0-1,1 0 1,-1 0 0,1 0-1,-1 0 1,1 1 0,-2-4-1,1 2 3,-1 0-11,1 0 1,-1 0-1,1 0 1,-1 0-1,0 1 0,0-1 1,0 1-1,0-1 1,0 1-1,0 0 1,-1 0-1,1 0 1,-5-2-1,6 3 9,4-1-994,-2 2 993,10-6-338,-1-1 0,14-11 0,-21 15 321,1-1 1,-1 1 0,1-1-1,-1 0 1,0 0 0,-1-1-1,1 1 1,0-1 0,-1 0-1,2-5 1,-1 0 259,0 1-1,-1-1 1,0 0-1,-1 0 1,0 0-1,0 0 1,-1 0 0,1 0-1,-2 0 1,0-12-1,-6-6 1136,7 27-356,-2 4-878,1 1-90,0 0-1,0 1 1,0-1-1,0 0 1,1 0-1,-1 1 1,1-1-1,0 1 1,0-1-1,0 0 1,0 1-1,1-1 1,1 8-1,1 9-228,2 1 0,0-1 0,2-1 0,-1 1 0,2-2-1,0 1 1,1-1 0,12 20 0,-2-10-4861,-14-22 2473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0 872,'0'0'4823,"-1"3"-4407,-3 6 140,0 0 1,1 0 0,0 1-1,0 0 1,1 0 0,0-1 0,-2 14-1,0 19 678,5-33-1026,-1-7-36,4 0-40,-4-1-123,0-1 1,1 0-1,-1 1 1,0-1 0,1 0-1,-1 0 1,0 1-1,1-1 1,-1 0 0,0 0-1,1 0 1,-1 0-1,0 1 1,1-1 0,-1 0-1,1 0 1,-1 0-1,0 0 1,1 0 0,-1 0-1,0-1 1,1 1-1,-1 0 1,1 0 0,-1 0-1,0 0 1,1-1-1,0 1-4,1-1 40,0 0 0,0 0 1,0 0-1,-1 0 0,1-1 0,0 1 1,0 0-1,-1-1 0,1 0 0,-1 0 1,1 1-1,-1-1 0,1 0 0,-1 0 1,0-1-1,0 1 0,1-3 0,0 1 81,-1-1 0,0 1 0,-1-1 0,2-8 0,-2 11-41,-1-1-10,0 0-116,0-1 0,0 1 0,0 0 0,0 0 0,-1 0 1,1 1-1,-1-1 0,0 0 0,1 1 0,-1-1 0,0 1 0,0 0 1,0 0-1,0 0 0,0 0 0,-1 0 0,-1-1 0,3 3-481,-2-1-1031,0 1 1077,-1 0-234,0 0-2864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1804,'-5'-20'7840,"8"24"-7642,3 3-72,-1 1-1,0 0 0,-1 1 1,6 12-1,-3-4 93,5 21 0,-10-31-146,0 0-1,-1 1 1,0-1-1,0 1 0,0 11 1,-1-17-27,0-1-33,0-1 0,0 1 0,-1 0 0,1-1 0,0 1 0,-1-1 0,1 1 0,-1-1-1,1 1 1,0-1 0,-1 1 0,1-1 0,-1 1 0,1-1 0,-1 0 0,1 1 0,-1-1 0,1 0 0,-1 0 0,0 1 0,0-1 393,-1-3-244,-1 1-110,2 1-33,0 0 1,0 0-1,0 0 0,0 0 1,0 0-1,0 0 1,0 0-1,0 0 1,1-1-1,-1 1 0,-1-2 1,1 0 11,1 0 1,-1 0-1,0-1 1,0 1 0,1 0-1,0 0 1,-1 0-1,1 0 1,0-1-1,0 1 1,1 0-1,-1 0 1,0 0-1,1-1 1,-1 1 0,2-3-1,1-5 19,1 1-1,0 0 1,5-11-1,-5 13-52,-1 2-210,1 0 0,-1 0 0,6-7 1,5-4-3453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36 114 1300,'0'0'6005,"-2"5"-5550,-7 34 695,1 1 0,-6 60 0,11-80-188,3-19 562,2-6-1444,9-29 177,12-50-1,7-57 900,-17 88 731,-13 51-1137,1 6-660,2 5-20,-1 0 1,0 1 0,0-1 0,2 20 0,0 3-192,1 0 0,16 58 0,-19-84-781,0 1-1,0-1 1,0 0 0,4 8-1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93 1408,'0'0'1877,"-1"0"-1118,-2-2-621,3 2-71,0 0 1,0 0-1,0 0 1,0 0-1,-1 0 1,1 0-1,0 0 1,0 0-1,0 0 0,0-1 1,0 1-1,0 0 1,0 0-1,0 0 1,0 0-1,0 0 1,0-1-1,0 1 1,-1 0-1,1 0 1,0 0-1,0 0 1,0 0-1,0-1 0,0 1 1,0 0-1,0 0 1,0 0-1,0 0 1,0 0-1,0-1 1,0 1-1,0 0 1,0 0-1,1 0 1,-1 0-1,0-1 0,0 1 1,0 0-1,0 0 1,0 0-1,5-8 89,1 1-1,0 0 1,0 0 0,0 0-1,8-5 1,18-20-4058,-27 26 2215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19 952,'0'0'997,"1"-1"-108,1-9 1996,-2 9-2747,0 1 0,0 0 0,0-1-1,0 1 1,0 0 0,0-1 0,0 1 0,1 0 0,-1-1-1,0 1 1,0 0 0,0-1 0,0 1 0,0 0 0,1 0 0,-1-1-1,0 1 1,0 0 0,0 0 0,1-1 0,-1 1 0,0 0 0,0 0-1,1 0 1,-1 0 0,0 0 0,0-1 0,1 1 0,-1 0 0,0 0-1,0 0 1,1 0 0,-1 0 0,0 0 0,0 0 0,1 0-1,-1 0 1,0 0 0,1 0 0,5 6 162,0 0 1,0 1-1,0 0 0,9 15 1,-6-8-5,0 1 0,0 1 0,-1 0 1,13 33-1,-21-47-277,0-1 0,1 1-1,-1-1 1,0 1 0,0 0 0,0-1-1,0 1 1,0 1 0,0 2 88,-1-5-104,1 1 0,0-1 0,0 0-1,0 1 1,0-1 0,0 1 0,0-1 0,-1 0 0,1 0-1,0 1 1,0-1 0,0 0 0,-1 1 0,1-1 0,0 0-1,0 0 1,-1 0 0,1 1 0,0-1 0,0 0 0,-1 0 0,1 0-1,-1 0 1,-6 3 61,6-3-20,-2-2-24,1 0-15,1 1-2,-1 0 1,1 0-1,-1 0 1,1 0-1,-1-1 1,1 1-1,0 0 1,0-1-1,0 0 1,0 1-1,-2-4 1,2 3-5,0-1 0,0 1 0,0 0-1,0-1 1,0 1 0,1-1 0,-1 0 0,1 1 0,-1-1 0,1 0 0,0 1 0,0-1 0,0 0 0,0 0 0,0 1 0,0-1 0,1 0 0,-1 1 0,1-1 0,0-2 0,2-2-228,0 0 0,0 0 0,1 0 0,-1 1 1,6-7-1,11-12-7060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1356,'1'0'8700,"-5"5"-8394,-1 0 0,1 0 1,-1 1-1,-5 11 1,3-2 486,-10 25-1,15-34-656,0 0 0,1 0 0,-1 1 0,1-1 0,0 0 0,0 1 0,0 8 0,1-13-108,0 0 0,0 0 0,0 0 0,1-1 0,-1 1 0,0 0-1,0 0 1,1 0 0,0 2 0,-1-3-91,1 0 0,0 1 0,-1-1 0,1 0 0,-1 0-1,1 0 1,0 0 0,0 0 0,-1 0 0,1-1 0,0 1 0,0 0 0,0 0 0,0-1 0,0 1-1,-1-1 1,1 1 0,0-1 0,0 1 0,0-1 0,0 0 0,2 1 0,-1-1-220,0 0 0,0 1 0,0-1 0,0-1 0,1 1-1,-1 0 1,0-1 0,0 1 0,4-2 0,9-9-3993,-9 5 1614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83 964,'1'-11'1005,"-1"-1"0,0 0 0,0 1 0,-3-19 0,3 28-491,0 2-457,0 0-1,0-1 1,0 1-1,0 0 1,0 0-1,0 0 1,0 0 0,0-1-1,0 1 1,-1 0-1,1 0 1,0 0-1,0 0 1,0 0-1,0-1 1,0 1-1,0 0 1,0 0-1,0 0 1,0 0-1,0 0 1,0-1-1,-1 1 1,1 0 0,0 0-1,0 0 1,0 0-1,0 0 1,0 0-1,0 0 1,0 0-1,-1 0 1,1 0-1,0 0 1,0 0-1,0 0 1,0 0-1,0 0 1,-1 0-1,1 0 1,0 0 0,0 0-1,0 0 1,0 0-1,0 0 1,0 0-1,-1 0 1,1 0-1,0 0 1,0 0-1,0 0 1,-3 6 136,1-1 1,0 1-1,0-1 0,0 1 1,0 0-1,-2 12 0,3-6 18,0 1 0,0-1 0,0 0 0,1 0-1,1 1 1,0-1 0,0 0 0,6 24 0,1 12 402,-8-47-594,0 0-1,1-1 1,-1 1 0,0 0 0,0-1 0,1 1 0,-1 0 0,0-1 0,1 1 0,-1-1 0,1 1 0,-1-1 0,1 1 0,-1-1 0,1 1 0,-1-1 0,1 0 0,-1 1 0,1-1 0,-1 0 0,2 1 147,0-2-77,9-4 15,-9 5-67,-1-1-1,0 0 1,1 0 0,-1 0-1,0 0 1,0 0 0,0 0-1,0 0 1,0-1 0,2-1-1,1-3 196,7-6 304,-9 10-438,0 0 1,1-1 0,-1 1 0,0 0 0,1 0 0,2-1 0,-4 2 261,1 3-272,6 4-4,-7-5-67,0 0 1,0 1-1,0-1 0,0 0 1,-1 0-1,1 1 1,0-1-1,0 0 0,-1 1 1,1-1-1,-1 1 1,1-1-1,-1 1 0,1 2 1,0 1 30,9 31-1089,-9-34 479,0 4-539</inkml:trace>
  <inkml:trace contextRef="#ctx0" brushRef="#br0" timeOffset="1">165 191 1576,'0'0'3473,"1"4"-2964,1 2-109,-1-1 1,1 13-1,2 20 790,-4-36-1336,1 5-521,-2-3-2368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 1984,'-1'-8'1076,"-2"2"844,3-7-419,-1 3 143,-2 4-756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3 884,'0'-2'855,"-4"15"5381,-9 90-4855,10-51-913,3 1 0,2-1 1,10 61-1,-1-46-2255,-10-63 351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0 832,'5'7'3104,"3"14"-432,9 28-1,-10-26-1139,10 22-1,-16-44-1161,-1 0 33,3 7 19,-3-6-23,1-2-345,-1 0 1,0 0-1,0 0 0,0 1 1,0-1-1,0 0 0,1 0 1,-1 0-1,0 0 0,0 0 1,0 1-1,1-1 0,-1 0 1,0 0-1,0 0 0,0 0 1,1 0-1,-1 0 0,0 0 1,0 0-1,0 0 0,1 0 1,-1 0-1,0 0 0,0 0 1,0 0-1,1 0 0,-1 0 1,0 0-1,0 0 0,0 0 1,1 0-1,-1-1 0,0 1 1,0 0-1,0 0 0,0 0 1,1 0-1,-1-1 0,3-3 74,0 0-1,-1 0 1,5-10-1,20-69-1529,-27 81 674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57 236 1376,'0'0'781,"1"-1"-76,2-7 5596,-15 29-5808,1 0 0,1 1 0,-9 24 1,10-14-8,9-30-430,1 3 8,-1-4-58,0-1-1,0 0 1,0 1 0,0-1-1,0 0 1,1 1-1,-1-1 1,0 0 0,0 0-1,0 1 1,0-1-1,0 0 1,0 1 0,0-1-1,1 0 1,-1 0-1,0 1 1,0-1 0,0 0-1,0 0 1,1 0-1,-1 1 1,0-1 0,0 0-1,1 0 1,-1 0-1,0 0 1,1 1 41,2-3-33,2-3 0,1-1 0,-1-1-1,1 1 1,6-12-1,-12 17-15,0 1-1,0 0 0,0-1 0,0 1 1,1 0-1,-1-1 0,0 1 0,0 0 1,0-1-1,1 1 0,-1 0 0,0 0 1,0-1-1,1 1 0,-1 0 0,0 0 1,0 0-1,1 0 0,-1-1 0,0 1 1,1 0-1,-1 0 0,0 0 0,0 0 1,1 0-1,3 6-32,-3-3 43,0-1-20,-1-1 1,1 0-14,0 0-1,0 0 1,-1 0-1,1-1 1,0 1-1,0 0 0,0-1 1,0 1-1,0 0 1,0-1-1,0 1 1,0-1-1,0 0 1,0 0-1,0 1 1,0-1-1,0 0 1,0 0-1,2 0 1,-2-1-17,1 1 0,0-1 0,-1 1 0,1-1 1,-1 0-1,1 0 0,-1 0 0,1 0 0,-1 0 0,1 0 1,0-2-1,2-2-28,0 1-1,-1-1 1,1 0 0,-1-1 0,0 1-1,0-1 1,2-8 0,1-1 71,-2 0 0,0-1 0,0 0 1,-1 0-1,-1-1 0,2-19 0,-3 1 703,-4-68 0,3 101-613,-1-1 0,1 1 0,-1-1 0,1 1 0,-1 0 0,1-1 0,-3-3-1,2 5 199,-1 3-165,0 0-98,0 1 0,1 0 0,-1 0 0,0 0 0,1 1 0,-1-1 0,1 0 0,0 1 0,0-1 0,0 1-1,-1 6 1,-1 7 59,-1 22 1,2-11 24,1 42-1,1-54-222,2 0 0,-1 0-1,2-1 1,3 18 0,-3-22-368,1 0 1,7 16-1,4 4-4293,-7-19 1694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 1412,'-1'-1'250,"1"1"1,-1 0-1,0 0 0,1 0 0,-1-1 1,0 1-1,0 0 0,1 0 0,-1 0 1,0 0-1,0 1 0,1-1 1,-1 0-1,0 0 0,1 0 0,-1 1 1,0-1-1,0 1 0,-1 0 36,1 1 0,-1-1 0,0 1 0,1-1 0,-1 1 0,-1 3 0,-1 1 21,1 0 0,-1 1-1,-2 7 1,-1 4-5,0 1 0,2 0 0,-1 0 0,2 0 0,0 1 0,1 0 0,1 0 0,0 0 0,1 0 0,0 0 0,2 1 0,0-1 0,5 37 0,-4-50-327,-1 0 0,1 0 0,0-1 0,0 0 0,0 1 0,1-1 0,0 0 0,0 0 0,4 6 0,-5-9-286,1 1-1,0-1 1,0 0-1,0 0 1,6 5-1,-7-6-352,1 0 0,0-1 0,0 1 0,0-1 0,1 0 0,-1 0 0,5 1 0,0-2-2105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 1648,'0'-3'7816,"-7"15"-7146,0 0 0,0 1-1,-6 15 1,10-19-284,-1 1 0,1-1 0,1 1-1,-1-1 1,1 1 0,-2 20 0,4-29-377,0 0-1,0 0 0,1 0 1,-1 0-1,0 0 1,0 0-1,0 0 1,0 0-1,1 0 1,-1 0-1,0 0 1,1 0-1,-1 0 1,1-1-1,-1 1 1,1 0-1,-1 0 1,1 0-1,-1-1 1,1 1-1,-1 0 0,1-1 1,0 1-1,-1 0 1,1-1-1,0 1 1,0-1-1,-1 0 1,1 1-1,0-1 1,0 0-1,0 1 1,-1-1-1,1 0 1,0 0-1,1 0 1,-2 0-18,2 0-391,0-1-164,7-3-296,6-4-5246,-9 4 2823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1024,'0'0'7225,"-1"4"-6631,-4 11-48,4-14-460,1 0 1,0 1-1,0-1 0,0 0 1,-1 0-1,1 0 0,0 0 1,0 1-1,0-1 0,0 0 1,1 0-1,-1 0 0,0 0 1,0 1-1,0-1 0,1 0 0,0 2 1,0-1 93,0 0 0,0 1 1,0-1-1,0 0 0,2 3 0,-2-4-125,0 0 0,0 0 0,0 0 0,0 0 0,-1-1 0,1 1 0,0 0 0,0-1 0,0 1 0,0 0-1,1-1 1,-1 0 0,0 1 0,0-1 0,0 0 0,0 0 0,0 0 0,0 1 0,0-2 0,0 1 0,1 0-1,-1 0 1,0 0 0,2-1 0,-2 0-7,1 0 0,0 0 0,-1 0-1,1 0 1,-1 0 0,1-1 0,-1 1 0,1 0 0,-1-1-1,0 1 1,0-1 0,0 0 0,1 0 0,0-2 0,-1 2-12,-1-1-1,0 1 1,1-1 0,-1 1 0,0-1 0,0 1 0,0 0 0,0-1 0,0 1 0,0-1 0,-1 1 0,1-1 0,0 1 0,-1 0 0,0-1 0,1 1-1,-1 0 1,-1-3 0,1 4-47,0-1-102,0-1 0,0 0-1,-1 1 1,1-1-1,-1 1 1,-3-3 0,5 4-421,-4-1-221,3 1-700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7 940,'0'0'1209,"6"-5"4143,-2 4-4816,-3 0 461,1 3-548,8 9 195,-1 1 0,0 0 0,14 26 0,-19-32-499,-1 0-1,0 1 1,0-1-1,0 1 1,-1 0-1,1 0 1,2 13-1,-5-18-117,0 0 0,0 0 1,-1-1-1,1 1 0,0 0 0,0-1 0,-1 1 0,1 0 0,-1-1 0,1 1 1,-1 0-1,1-1 0,-1 1 0,0-1 0,-1 3 0,1-3-8,0 0-1,-1 0 1,1 0 0,0 0-1,0 0 1,0 0-1,-1 0 1,1-1-1,0 1 1,-1-1 0,1 1-1,0-1 1,-1 0-1,-1 1 1,1-1 30,1-1-20,0 1-28,0 0 1,0-1-1,1 1 1,-1-1-1,0 1 1,0-1-1,1 1 1,-1-1-1,0 1 1,1-1-1,-1 0 1,0 0-1,1 1 1,-1-1-1,1 0 1,-1 0-1,1 0 1,-1 0-1,1 0 1,0 0-1,-1 0 1,1 0-1,0 0 1,0 0-1,-1 0 1,1 0-1,0 0 1,0 0-1,0 0 1,0 0-1,0-2 1,1-5-89,1 0 0,0 1 0,0-1 0,0 1 0,0 0-1,1-1 1,0 1 0,5-8 0,-2 5-118,0 0 0,0 1 0,1 0 0,12-14-1,-18 23 158,7 1 57,-7-1-5,-1 0 0,0 0-1,1 0 1,-1 1 0,0-1 0,0 0-1,1 0 1,-1 0 0,0 1 0,1-1-1,-1 0 1,0 1 0,0-1 0,1 0-1,-1 1 1,0-1 0,0 0 0,0 1-1,0-1 1,1 0 0,-1 1 0,0-1-1,0 2 1,0-2 11,4 10 74,0 1 1,-1-1-1,3 16 1,-2-9-29,43 211 454,-42-178-416,-4-48-111,-3-7-293,-5-31 261,2 0 0,0 0 0,2-1 0,0-53 0,3 82 87,0 0-1,1 0 1,-1 0 0,1 0-1,0 0 1,1 0 0,-1 0-1,1 0 1,1 0 0,-1 1-1,6-12 1,-8 19-26,1-1 1,-1 0-1,0 1 0,1-1 1,-1 1-1,0-1 0,1 0 1,-1 1-1,1 0 0,-1-1 1,1 1-1,0-1 0,-1 1-6,0 0 1,0 0-1,1 0 0,-1 0 0,0 0 1,0 0-1,0 0 0,0 0 0,0 0 1,1 0-1,-1 0 0,0 0 1,0 0-1,0 0 0,0 0 0,0 0 1,0 0-1,1 0 0,-1 0 0,0 0 1,0 1-1,0-1 0,0 0 0,0 0 1,0 0-1,0 0 0,0 0 0,1 1 1,-1-1-1,2 11 222,-2-10-258,1-1 28,-1 0 0,0 1 0,0-1 0,0 0 0,0 1 0,0-1 0,0 0 0,0 1 0,0-1 0,0 0 0,0 1 0,-1-1 0,1 0 1,0 0-1,0 1 0,0-1 0,0 0 0,0 1 0,-1-1 0,0 5 16,-8 16 39,-10 19-1,-19 22-1923,31-50-3853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1920,'0'0'981,"0"3"-76,-2 15 587,2-10-640,-1 1 0,1 9-1,0-15-699,1 0 0,-1 0 0,1 0 0,-1 0 0,1 0-1,0-1 1,0 1 0,-1 0 0,2 0 0,1 3 0,-3-5-46,1 1 0,0-1 0,-1 0 0,1 0 0,0 1 0,0-1 1,0 0-1,0 0 0,0 0 0,0 0 0,0 0 0,0-1 0,0 1 1,0 0-1,0-1 0,0 1 0,1-1 0,-1 1 0,0-1 0,0 1 1,1-1-1,-1 0 0,0 0 0,3 0 0,3-6 694,-7 5-576,0-1-187,0 1 0,0 0 1,0 0-1,0 0 0,0 0 1,0 0-1,0 0 1,0 0-1,-1 0 0,1 0 1,0 0-1,-1 0 1,1 0-1,-1 1 0,1-1 1,0 0-1,-2-1 0,-12-14 339,3 5-2380,10 10 1222,-1 0 1,1-1-1,0 1 0,1-1 0,-1 1 0,-1-3 1,-2-5-2280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1020,'0'0'3331,"3"1"-2616,0 1-495,-2-2-116,0 1 0,0-1 0,0 1 0,0-1 0,0 1 0,0 0 0,0 0 0,0 0 0,1 2 1,46 53 2324,-43-49-2180,0 1-1,0-1 1,-1 1 0,0 0 0,0 0 0,0 0-1,2 10 1,-5-16-213,-1-1-1,0 0 0,1 0 1,-1 0-1,0 0 0,0 1 1,0-1-1,1 0 0,-1 0 1,0 1-1,0-1 0,-1 0 1,1 0-1,0 1 0,0-1 1,0 0-1,-1 0 0,1 0 1,0 0-1,-1 1 0,1-1 1,-1 1-1,0-1 108,0-1-133,1 1 0,-1-1 0,0 0 1,1 0-1,-1 0 0,1 0 0,-1 0 1,0 0-1,1 0 0,-2-1 0,1 1 75,0-1-79,1 1 1,0-1-1,-1 0 0,1 0 0,-1 1 1,1-1-1,-1 0 0,1 1 0,-1-1 1,0 0-1,-1-1 20,-1-15-49,3 15-17,1-1-31,-1 0 0,0 0 0,1 0 0,-1 0 0,1 0-1,0 0 1,-1 0 0,1 1 0,0-1 0,0 0 0,1 1 0,1-4 0,1-2-438,1 1 1,7-8-1,-11 14 462,7-7-448,0 0 1,0 0 0,13-8 0,5-4-194,-26 19 663,3 0-28,3-8 18,-5 8 168,-3 5-47,-8 14 217,0 0 0,2 1 0,-14 40 0,19-41-115,3-17-22,1 2-100,-1-3-63,0 0 0,0 0 0,0 0 1,0 0-1,0 1 0,0-1 0,0 0 1,0 0-1,0 0 0,0 0 0,0 1 0,0-1 1,0 0-1,0 0 0,0 0 0,0 0 0,1 1 1,-1-1-1,0 0 0,0 0 0,0 0 0,0 0 1,0 0-1,0 0 0,0 1 0,0-1 1,0 0-1,1 0 0,-1 0 0,0 0 0,0 0 1,0 0-1,0 0 0,0 0 0,1 0 0,-1 0 1,0 0-1,0 0 0,0 0 0,0 0 1,0 0-1,0 0 0,1 0 0,-1 0 0,0 0 1,0 0-1,0 0 0,0 0 0,1 0 0,3-5 44,0-1-1,0 0 0,0 0 0,0 0 1,3-8-1,2-4 590,-8 17-179,-1 5-389,0 2-51,1 0 1,0 0 0,0 0-1,0 0 1,1-1 0,-1 1-1,5 10 1,-5-15-78,-1-1 1,1 1-1,-1-1 1,1 1-1,-1-1 1,1 1-1,-1-1 1,1 0-1,-1 1 1,1-1-1,-1 0 1,1 0-1,-1 0 1,1 1-1,0-1 1,-1 0-1,1 0 1,-1 0-1,1 0 1,0 0-1,-1 0 1,1-1-1,-1 1 1,2 0-1,1-2-141,0 0-1,-1 0 1,1 0 0,0 0-1,0-1 1,-1 0-1,1 1 1,-1-1-1,0 0 1,0-1-1,3-3 1,-2 0 51,0 1 1,0-1-1,-1 0 0,1 0 1,2-13-1,-2 1 342,0 0 0,-1-1-1,-1 0 1,0-20 0,-1-15 1830,0 53-1681,0 0-16,0-5 9,0 5 1361,-2 8-1436,-1 11-40,0 1 1,2 0-1,-1 0 0,2 30 1,6 30-244,-2-47-6127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1408,'0'0'1388,"7"-14"-1004,-2 9 192,5-3-352,0 0-68,-2 2-92,1-1-116,-1 2-48,1 0-68,1 0-56,-3 3-212,-1 0-496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 1352,'16'10'1013,"-15"-9"-737,0 0 6,4 1 3,-3-2-37,-2 1-194,0-1 1,1 0 0,-1 0-1,0 0 1,1 1 0,-1-1 0,0 0-1,1 0 1,-1 0 0,1 0-1,-1 0 1,0 0 0,1 0 0,-1 0-1,1 0 1,-1 0 0,0 0-1,1-1 1,6-3 84,-6 3-101,-1 0-1,1 1 0,-1-1 1,1 0-1,-1 0 0,1 0 1,-1 0-1,1 0 0,-1 1 0,0-1 1,1 0-1,-1 0 0,0 0 1,0 0-1,0 0 0,1-1 1,-1 0 79,0-1 74,1 1-1,-1-1 1,1 1 0,-1 0-1,0-1 1,0-3 0,0 4 203,-4-7 772,2 9-762,1 0-289,-1 0-1,0 0 1,1 0 0,-1 0-1,0 0 1,1 1 0,-1-1 0,0 1-1,1-1 1,-1 1 0,1 0 0,-1 0-1,1 0 1,-1 0 0,1 0-1,-2 2 1,0 0 67,-1 0 1,1 1-1,0 0 0,1-1 1,-1 1-1,-3 7 0,5-9-108,-1 0-1,1 0 1,0 1-1,0-1 1,0 1-1,0 0 1,1-1 0,-1 1-1,1 0 1,-1-1-1,1 1 1,-1 0-1,1 0 1,0 0 0,0-1-1,0 1 1,1 0-1,-1 0 1,0-1-1,2 5 1,-2-6-66,1 1 0,0-1 0,-1 0 0,1 0 0,0 1 0,0-1-1,0 0 1,0 0 0,0 0 0,0 0 0,0 0 0,0-1 0,0 1 0,3 1 0,17 6-608,-13-6 231,6 3-514,10 3-4792,-19-5 2979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1024,'9'-8'294,"1"1"0,0-1-1,0 2 1,1-1 0,-1 1-1,1 1 1,1 0 0,22-7 0,-31 12-175,-1-1 0,1 1 0,-1 0 0,0 0 0,1-1 1,-1 2-1,1-1 0,-1 0 0,0 0 0,1 1 0,-1 0 1,5 1-1,-6-2-179,2 1 338,5 18 438,-4 9-371,-3-12-122,2 0 0,0 0 0,9 23 1,-11-34-187,1-1 0,1 1 0,-1-1 0,1 1 0,-1-1 0,1 0 0,1 0 0,-1 0 0,0 0 0,1-1 1,0 0-1,0 1 0,0-1 0,0-1 0,9 6 0,-8-6-9,0 0 0,-1-1 1,1 1-1,1-1 0,-1 0 0,0 0 0,0 0 0,0-1 0,7 0 1,-10 0-8,1 0 1,0 0 0,0-1 0,0 1 0,0-1-1,-1 0 1,1 0 0,0 0 0,-1 0 0,1-1-1,-1 1 1,1-1 0,-1 1 0,0-1 0,1 0 0,-1 0-1,2-2 1,-3 3-4,-1 0-1,1 0 1,-1 0 0,1 0-1,-1 0 1,0 0 0,0 0-1,1-1 1,-1 1 0,0 0-1,0 0 1,0 0 0,0 0-1,0 0 1,0 0 0,-1 0-1,1 0 1,0 0 0,0 0-1,-1 0 1,1 0 0,-1-2-1,-13-20 199,7 15-152,0 0 1,0 1 0,-1 0 0,1 0 0,-2 1-1,1 0 1,-12-6 0,-68-30-991,44 23-3089,33 12 1920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1 912,'0'0'5807,"-1"1"-4807,-6 5-60,6-6-878,1 0 0,0 1-1,0-1 1,-1 0-1,1 1 1,0-1 0,0 0-1,0 1 1,-1-1-1,1 0 1,0 1-1,0-1 1,0 1 0,0-1-1,0 0 1,0 1-1,0-1 1,-1 1 0,1-1-1,0 1 1,0-1-1,0 0 1,0 1 0,0-1-1,1 1 1,-1 0-1,-2 20 919,1 1-1,1-1 0,1 1 0,4 34 1,-1-18-1282,-4-37-75,0 6-589,1-4-716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1224,'0'-1'664,"0"0"-532,0 0-1,0 0 0,0 0 1,0 0-1,0 0 0,1 0 1,-1 0-1,0 0 1,0 0-1,1 0 0,-1 0 1,0 0-1,1 0 0,-1 0 1,1 1-1,-1-1 0,1 0 1,-1 0-1,1 1 1,1-2-1,-1 1 28,1 0 0,-1 0 0,1 0 0,-1 0-1,1 0 1,0 1 0,-1-1 0,1 1 0,2-1 0,3 0 247,1 1-1,-1 1 1,13 1-1,-17-1-338,5 0 192,0 1 0,0 0 0,9 5 0,-15-7-170,0 1 1,0 0 0,0 0-1,-1 1 1,1-1 0,0 0-1,-1 1 1,1-1 0,-1 1-1,1-1 1,-1 1-1,0 0 1,0 0 0,1 0-1,-1 0 1,0 0 0,0 0-1,0 1 1,1 3 0,-2-6-67,0 1 1,0 0-1,0-1 1,0 1-1,0 0 1,0-1-1,0 1 1,0 0-1,0-1 1,0 1-1,0-1 1,-1 1-1,1 0 1,0-1-1,0 2 1,-1-1 36,-1 4 122,0 0-126,-1-1 0,0 0 0,0 0 0,0 0 0,-1 0 1,1-1-1,-1 1 0,0-1 0,1 0 0,-1-1 0,-6 4 0,3-3-44,-1 1-1,0-2 1,0 1-1,-1-1 0,-10 1 1,17-3-100,0 0 0,0 0 0,0-1 0,1 1 0,-1 0 0,0-1 0,-3-1 0,4 1-19,0 1-1,1 0 0,-1-1 0,0 1 1,1-1-1,-1 1 0,0-1 0,1 0 1,-1 1-1,0-1 0,1 0 1,-1 0-1,1 1 0,-1-1 0,1 0 1,-1 0-1,1 0 0,-1-1 1,1 1-132,0 1 0,0-1 0,0 0 0,-1 1 1,1-1-1,0 0 0,0 1 0,0-1 0,0 0 1,1 0-1,-1 1 0,0-2 0,0 0-531,0 0-1643</inkml:trace>
  <inkml:trace contextRef="#ctx0" brushRef="#br0" timeOffset="1">205 0 1516,'0'2'768,"-1"3"-455,1 0 1,-1 1-1,1-1 0,0 0 1,0 1-1,1-1 0,-1 0 0,1 0 1,0 1-1,0-1 0,0 0 1,0 0-1,1 0 0,0 0 0,0-1 1,2 6-1,-3-8-205,0-1-1,1 1 1,-1-1-1,0 0 1,0 0-1,1 0 1,-1 0-1,0 0 1,1 0-1,-1 0 1,1 0 0,-1 0-1,1-1 1,-1 1-1,1-1 1,1 0-1,-2 0 195,0 0 34,0-1-279,-1 1 1,1 0-1,0-1 0,-1 1 0,1-1 0,-1 1 0,1-1 0,-1 1 1,1-1-1,-1 0 0,0 1 0,1-1 0,-1 0 0,1 1 0,-1-1 1,0 0-1,1 0 0,-1 1 0,0-1 0,0 0 0,0 0 0,1 0 0,-1 1 1,0-1-1,0 0 0,0-2 0,-1 0 28,1 1 0,-1-1 0,1 0 0,-1 0 0,0 0 0,0 0 0,0 1 0,0-1 0,-1 1 0,1-1 0,-3-3 0,0 0-138,-1 0 1,0 1 0,-5-5 0,9 10 15,-8-10-1194,3 2-3682,2 2 2116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61 932,'0'0'2375,"-1"3"-1324,-2 7-416,0 2 1433,-6 24 0,8-30-1855,1 0 1,-1 1 0,1-1-1,0 0 1,0 1 0,1-1-1,0 0 1,0 1 0,0-1-1,0 0 1,1 0 0,-1 0-1,3 6 1,-2-9-339,-1-1 0,0 1 0,1 0 0,0 0 0,-1-1 0,1 1 0,0-1 0,0 1 0,0-1 1,0 0-1,0 0 0,0 0 0,1-1 0,-1 1 0,0 0 0,1-1 0,-1 0 0,1 0 0,-1 0 0,1 0 0,0-1 0,-1 1 1,1-1-1,0 0 0,-1 0 0,4 0 0,5-2-2593,1-1 29</inkml:trace>
  <inkml:trace contextRef="#ctx0" brushRef="#br0" timeOffset="1">145 0 1648,'2'2'1039,"4"2"-564,-1 0 0,0 0 0,1 1 0,-1 0 0,-1 1 0,1-1-1,-1 1 1,8 11 0,-5-4-42,0 1 1,-1-1-1,0 1 0,6 18 0,-10-25-310,-1 0 0,1 0 1,-1 0-1,0 0 0,0 0 0,-1 1 0,1-1 0,-1 0 0,-1 0 1,1 1-1,-3 11 0,1-10-147,0-1-1,0 1 1,-1-1 0,0 0-1,-1 0 1,1 0 0,-1-1-1,-8 13 1,1-5-1627,-1 1 0,-20 19-1,15-18-732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 1160,'0'0'2860,"-1"-1"-2404,0-5-36,0 5 1071,-5-5 199,2 4-1366,3 1-13,0 0-11,-10-6 708,10 7-810,0-1-19,-13 3 688,12-2-722,1 2-2,-2 2-56,0 1 0,0 0 0,1 0 0,-1 0 0,1 0 0,0 1-1,0-1 1,1 1 0,-1 0 0,-1 10 0,1-3 7,0 1 1,1 1-1,0 22 0,1-32-64,0-1 1,1 1-1,-1-1 0,1 1 1,0-1-1,0 0 0,0 1 0,3 6 1,-3-8-5,0 0-1,1-1 1,-1 1 0,1-1 0,0 1 0,0-1 0,-1 0 0,1 0-1,0 0 1,1 0 0,-1 0 0,4 2 0,-3-2-21,1-1 0,-1 1 0,1-1 1,-1-1-1,1 1 0,-1 0 0,1-1 0,3 0 1,-6 0-155,6-2-458,1 1-769,1-2-3718,-2-1 2267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1084,'0'0'8114,"3"-2"-7884,27-17 1844,-29 19-1793,2-3 101,-3 3-319,1 0 0,-1-1 0,1 1 1,-1 0-1,0-1 0,1 1 0,-1 0 0,1-1 0,-1 1 0,0 0 0,1 0 0,-1 0 0,1 0 0,-1 0 0,1-1 0,-1 1 0,1 0 1,-1 0-1,0 0 0,1 0 0,-1 1 0,1-1 0,2 2-20,-1 0 1,1 1-1,-1-1 1,0 1 0,0 0-1,0 0 1,0 0-1,3 5 1,12 31 94,-13-30-106,0-1 0,-1 1 0,0 0 0,-1 0 0,1 1 0,-1-1 0,-1 1-1,1-1 1,-1 16 0,-1-21-47,0-1 0,-1 0 0,0 1 0,1-1 0,-3 6 0,2-6-63,0-2-6,1-1 1,-1 1-1,1 0 1,-1 0-1,1 0 1,-1-1-1,0 1 1,1 0-1,-1-1 1,0 1-1,1-1 1,-1 1-1,0-1 1,0 1-1,1-1 1,-1 0-1,-1 1 1,-12 3-1804,11-4 1408,0 1-128,-4-2-2868,-8-2 625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 1584,'0'0'2147,"-2"-4"-1543,0 7 2902,1 11-3296,0-10 170,1-2-208,1 7-8,-1-7 170,1 0-172,0 6-9,-1-6 152,0 0-143,1 3 275,0-10 645,0-10 114,-1 14-1540,0-4 524,0 3-91,0-2-23,0 0 0,0 1 0,0-1 0,1 0 0,0-4 0,0 6-29,-1 1-4,1 0-21,0 0 1,0 0-1,1 0 0,-1 0 0,0 1 0,0-1 1,0 0-1,0 1 0,0-1 0,1 1 0,-1-1 1,0 1-1,0 0 0,1 0 0,-1 0 0,0 0 1,0 0-1,1 0 0,1 0 0,-2 0 34,6 2-14,-5-2 82,3 0 46,-5 0-152,0 0 0,1 0 1,-1 0-1,0 0 1,1 0-1,-1 0 1,0 0-1,1 0 1,-1 0-1,0-1 1,0 1-1,1 0 1,-1 0-1,0 0 1,1 0-1,-1-1 1,0 1-1,1 0 1,-1 0-1,0 0 1,0-1-1,1 1 1,-1 0-1,0-1 1,0 1-1,0 0 1,1-1-1,-1 0 1,13-20 194,-12 20-181,11-6 46,-11 6-69,0 2 6,2 1-19,-1-1 1,0 1-1,0 0 0,0 0 1,0 0-1,0 0 1,3 3-1,-3-1-90,0-2-694,0 1 0,-1-1 1,1 0-1,-1 1 0,2 5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3 876,'1'4'1744,"0"0"0,-1-1 0,1 8 0,-1-8-2229,0-1 832,0-1-16,0 1-230,0-1-1,1 0 1,-1 1-1,0-1 1,0 0-1,1 1 1,-1-1-1,1 0 1,-1 0-1,1 1 1,-1-1 0,1 0-1,0 0 1,-1 0-1,1 0 1,0 0-1,0 0 1,-1 0-1,1 0 1,0-1-1,0 1 1,0 0-1,0 0 1,0-1-1,0 1 1,0-1-1,0 0 1,0 1-1,0-1 1,0 0-1,2 1 1,-2-1 19,8-1 159,-8 1-264,-1 0 0,1-1 0,0 1 0,-1 0 0,1 0 0,-1 0 0,1-1 0,-1 1 0,1 0 0,0-1 0,-1 1 0,1-1-1,-1 1 1,1-1 0,-1 1 0,1-1 0,-1 1 0,0-1 0,1 1 0,-1-1 0,1 0 0,-1 1 0,1-2 0,-1 0 20,1 1 1,-1-1-1,1 0 0,-1 1 1,1-1-1,-1 0 0,0-2 0,1 2 147,-2 2-165,1-1-1,-1 0 0,1 0 0,0 0 0,-1 1 1,1-1-1,0 0 0,0 0 0,0 0 0,-1-2 0,1 2 4,0 0 0,-1 0-1,1 0 1,0 0-1,-1 0 1,1 0-1,-1 0 1,1 0-1,-1 0 1,0 0-1,1 0 1,-1 0-1,0 0 1,0 1 0,1-1-1,-1 0 1,0 1-1,0-1 1,0 0-1,-1 0 1,1 1 6,0 0 0,-1 0 0,1 0 0,0 0 0,0 0 0,0 0 0,-1 0 0,1 0 1,0 1-1,0-1 0,0 1 0,0-1 0,-1 1 0,0 0 0,-1 1 27,0 1 1,1-1-1,-1 0 1,1 1-1,-1 0 0,1 0 1,-1 0-1,1 0 1,0 0-1,-3 7 0,4-8-35,0 0 1,1 0-1,-1 0 0,0 0 0,1 1 0,-1-1 0,1 0 1,0 0-1,0 1 0,-1-1 0,1 0 0,0 1 0,0-1 1,1 0-1,-1 1 0,1 3 0,-1-5-25,1 1-1,-1-1 1,1 0-1,-1 0 1,1 0-1,-1 1 1,1-1-1,0 0 1,0 0-1,-1 0 1,1 0-1,0-1 1,0 1-1,0 0 1,0 0 0,-1-1-1,1 1 1,0 0-1,0-1 1,2 1-1,0 1-171,0-1-1,0 0 0,1 0 1,3 0-1,0 0-535,-1-1 0,10-1 0,2-4-3968,-11 2 1770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70 217 1516,'-1'-9'3601,"0"8"-3051,-5-2-47,5 2 414,-2 3-511,0 1-182,-1 1 1,1-1-1,0 1 1,0 0-1,-5 7 0,1 2 213,1 1-1,-1 0 0,-6 23 0,13-36-409,0 0-1,-1 0 1,1-1-1,0 1 1,0 0-1,0 0 1,0 0-1,0 0 1,0 0-1,0-1 1,0 1-1,1 0 0,-1 0 1,0 0-1,0 0 1,0 0-1,1-1 1,-1 1-1,1 1 1,0-1 9,6 1 44,-6-2-43,1-1-6,0-1-27,0 0 0,1 0 0,-1-1 0,0 1 0,0-1 0,0 1 0,0-1 0,-1 0 0,1 0 0,-1 0 0,1 0 0,-1-1 0,0 1 1,0 0-1,0-1 0,1-4 0,1-8 2,0-1 0,0-20 0,-2 31-3,0-24 6,0 0 0,-4-33 0,1 24 15,2 35-2,0 0-1,0 1 1,-1-1 0,1 0-1,-1 1 1,0-1-1,1 1 1,-3-5 0,3 7 4,-1 1-22,1-1-1,0 1 1,0 0 0,0 0 0,0 0 0,0-1 0,-1 1 0,1 0-1,0 0 1,0 0 0,0 0 0,-1 0 0,1 0 0,0 0-1,0-1 1,0 1 0,0 0 0,-1 0 0,1 0 0,0 0 0,0 0-1,-1 0 1,1 0 0,0 0 0,0 0 0,0 0 0,-1 0-1,1 1 1,0-1 0,0 0 0,0 0 0,0 0 0,-1 0 0,1 0-1,0 0 1,0 1 0,0-1 0,-1 0 0,-1 4 8,0 0 0,0 0 0,0 0 0,0 0 0,0 0 0,0 0 0,1 0 0,0 1 0,0-1 0,0 1 0,-1 7 0,1 0 9,0 0-1,1 0 0,0 1 0,3 18 0,-3-27-16,1-1 0,-1 0 0,1 0-1,0 0 1,0 0 0,0 0 0,0 0-1,0 0 1,0-1 0,1 1 0,-1 0-1,1-1 1,0 1 0,-1-1 0,1 0-1,0 0 1,0 0 0,0 0 0,0 0 0,1-1-1,-1 1 1,3 1 0,-1-1-5,-3-1 2,0-1 0,1 1 0,-1-1 0,0 1 0,1-1 0,-1 0 0,1 0 0,-1 1 0,0-1 0,1-1 0,-1 1 0,1 0-1,1-1 1,0 2 1,-2-1-2,0 0 1,0 0-1,0 0 0,0 0 1,0 0-1,0-1 1,0 1-1,0 0 0,0 0 1,0-1-1,-1 1 0,1-1 1,2-1-1,1 1 0,14-10 5,-17 10-6,-1 0 0,1 1 0,-1-1 0,1 1 0,-1-1 0,1 1 0,-1-1 0,1 1 0,-1 0 0,1-1 0,-1 1 0,1 0 0,-1 0 0,1 0 0,-1-1 0,1 1 0,0 0 0,-1 0 0,1 0 0,-1 0 0,2 0 0,4 5 4,-6-4-3,1-1 0,-1 0 0,0 1 0,0-1 0,1 0 0,-1 1 0,0-1 0,0 0-1,1 1 1,-1-1 0,0 1 0,0-1 0,0 1 0,0-1 0,1 0 0,-1 1 0,0-1 0,0 1 0,0-1 0,0 1 0,0-1 0,0 1-1,0 1 1,17 55-344,-11-37 177,-5-19-151,2 2-35,-2-1-834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1888,'0'0'2476,"-1"-11"537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1128,'0'0'6031,"-3"3"-5839,-9 9-22,10-10-96,1 0 1,-1 0-1,1 0 1,-1 1 0,1-1-1,-1 0 1,-1 5-1,1-3 46,0 1 21,0 0 0,0 1 0,-2 5 0,4-10-67,-1 3 7,1-4-67,-1 0-1,1 1 1,0-1 0,0 0 0,0 0-1,0 0 1,0 0 0,0 1 0,0-1 0,0 0-1,0 0 1,0 0 0,-1 0 0,1 1 0,0-1-1,0 0 1,0 0 0,0 0 0,0 1-1,0-1 1,0 0 0,0 0 0,0 0 0,0 1-1,0-1 1,0 0 0,1 0 0,-1 0-1,0 1 1,0-1 0,0 0 0,0 0 0,0 0-1,0 1 1,0-1 0,0 0 0,1 0 0,0 1-1,5 3 116,-5-7-60,0 1-65,2-3 151,-1 0 0,3-10 0,-4 14-69,2-6 104,-3 7-174,0-1 0,0 1 0,0 0 0,0 0-1,0 0 1,0-1 0,0 1 0,0 0 0,0 0 0,0 0 0,1 0 0,-1-1-1,0 1 1,0 0 0,0 0 0,0 0 0,0 0 0,0 0 0,1-1 0,-1 1-1,0 0 1,0 0 0,0 0 0,0 0 0,1 0 0,-1 0 0,0 0-1,0 0 1,0 0 0,0 0 0,1 0 0,-1 0 0,0 0 0,0 0 0,0 0-1,0 0 1,1 0 0,-1 0 0,7 9-17,-3-1-200,-3-6 128,0-1-253,-1 0-124,2 0 192,-1 1-1,2 1-3749,0 2 1597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3 207 1156,'0'0'2294,"-1"-2"-2078,0 0 22,1 1 0,0 0 0,-1-1 0,1 1 0,0 0 0,0-1-1,0 1 1,0 0 0,0-1 0,0 1 0,1-1 0,-1 1 0,0 0-1,1 0 1,-1-1 0,1 1 0,-1 0 0,1 0 0,-1-1 0,1 1-1,0 0 1,0 0 0,0 0 0,1-2 0,27-21 821,-27 22-913,11-7 195,-4 1-202,-7 6-46,5-4 28,1 1 87,10-10-26,-12 10-110,0 0 1,0 0 0,9-11-1,-14 14-28,4-4 21,3-1 193,-2 0-190,-4 5 92,-1 0-108,5-5-12,-4 6 86,-1-1-103,5-4-8,-5 5 95,1-1-107,3-7-6,-3 7-5,-1 0-27,3-7 35,-3 7 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7 416 1040,'0'0'4858,"-1"0"-4469,-5 0 4436,12-8-2647,-4 5-2735,8-9 806,12-12 0,-4 4-111,47-48 273,12-8-44,-24 26-169,14-18 327,-44 43-241,-23 24-259,1 0 5,3-2-4,-3 2 16,4-4 264,1-5 328,-5 9-182,-1 1-436,0 0 1,0-1-1,1 1 1,-1 0-1,0-1 1,0 1-1,0-1 0,0 1 1,0 0-1,0-1 1,0 1-1,0-1 1,0 1-1,0 0 1,0-1-1,0 1 0,0 0 1,0-1-1,0 1 1,0-1-1,0 1 1,-1 0-1,1-1 1,-1-1 22,0 1 1,0 0-1,0-1 1,0 1-1,0 0 0,0-1 1,0 1-1,-2-1 1,2 1 56,-6-3 460,3 2-445,3 2 94,0-1-96,-10-5 582,10 6-81,0-1-456,-8-1 1386,16 3-1257,34 6-319,-38-7 45,21 3 259,-23-3-114,0 1-116,-1-2-37,1 1 1,-1 0-1,0 0 0,0 0 1,0 0-1,0 0 0,0 0 1,0 0-1,0 0 1,0 0-1,1 0 0,-1 0 1,0 0-1,0 0 0,0 0 1,0 0-1,0 1 0,0-1 1,0 0-1,0 0 0,0 0 1,1 0-1,-1 0 0,0 0 1,0 0-1,0 0 1,0 0-1,0 0 0,0 0 1,0 1-1,0-1 0,0 0 1,0 0-1,0 0 0,0 0 1,0 0-1,0 0 0,0 0 1,0 1-1,1-1 0,-1 0 1,0 0-1,0 0 1,0 0-1,0 0 0,0 0 1,0 1-1,0-1 0,-1 0 1,1 0-1,0 0 0,0 0 1,0 0-1,-56 185-491,51-169-710,-9 20 1,5-19-2016,0-2-3447,4-9 2232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45 1124,'0'0'907,"-1"-1"-522,0-2 303,0 1 1,0-1-1,0 1 0,0-1 1,-1 1-1,1 0 1,-3-3-1,3 4-289,-3-4 1581,-5-4 78,8 8-882,-4-5 744,8 9-487,42 46-476,-26-34-806,35 23 0,24 5 25,-44-24-118,44 17 64,9 5-24,-63-27-76,-7-5 13,27 20 1,-32-20 13,-3-2 88,-8-7-44,4 4 408,-5-4-458,0 0 0,0 0-1,1 0 1,-1 0 0,0 0 0,1 0-1,-1 0 1,0 0 0,0 0-1,1 0 1,-1 0 0,0 0 0,0 0-1,1-1 1,-1 1 0,0 0 0,1 0-1,-1 0 1,0 0 0,0-1 0,0 1-1,1 0 1,-1 0 0,0-1-1,0 1 1,0 0 0,1 0 0,-1-1-1,0 1 1,0 0 0,0-1 0,0 0-138,1 0 218,-3-8 19,1 2-3,-1 1 1,0-1-1,-1 1 0,1 0 0,-1 0 0,-6-11 0,-4-7 357,13 23-456,-2 0 13,0-2-55,2 5 203,16 37-174,-14-34-27,0 1-1,0-1 1,0 1-1,-1-1 1,1 1-1,-1 0 1,0 0-1,0 0 1,0 10-1,-2-14-32,1 0 0,-1 0 0,1 0 0,-1 1-1,0-1 1,1 0 0,-1 0 0,0 0 0,0 0-1,0-1 1,0 1 0,-1 0 0,1 0-1,0-1 1,0 1 0,-1-1 0,-1 2 0,3-3 16,-5 5-504,0-1 1,0-1-1,0 1 1,-1-1-1,1 0 1,-1 0-1,1-1 0,-1 0 1,0-1-1,-11 2 1,8-3-5005,6 0 4045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1628,'1'-7'3528,"-1"0"-1351,0 1-1021,0 2 2903,-1-16-563,0 18-1882,1 7-1548,1 11 51,0 0-1,0 0 0,6 25 1,-2-18-344,1-1 1,15 39-1,-21-60-331,3 3-730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 1608,'0'0'1400,"0"-1"-1197,0 1 0,-1-1 0,1 1-1,0-1 1,0 1 0,0 0 0,0-1-1,-1 1 1,1-1 0,0 1 0,0-1 0,0 1-1,0-1 1,0 1 0,0-2 0,1 1-126,-1 0 1,1 0 0,-1 0 0,1 0-1,0 0 1,0 0 0,-1 0 0,1 0-1,0 1 1,0-1 0,0 0-1,0 0 1,-1 1 0,3-2 0,18-6 746,-17 7-626,1-1 1,-1 0-1,0 0 0,5-3 1,-7 3-102,-1 1 0,1-1 1,0 0-1,-1 0 0,1 0 1,-1 0-1,1 0 0,-1 0 1,0 0-1,0-1 0,0 1 1,0-1-1,0 1 0,0-1 1,-1 1-1,1-1 0,0-3 1,0-3 376,0 0 0,-1-1 0,0-14 0,0 6 504,-2-1 282,2 17-270,0 7-891,0 13-99,0-1 0,1 1 0,0-1 0,1 0 1,1 0-1,0 0 0,1 0 0,8 26 0,-11-40-334,3 9-1416,-4-11 1368,0-1 0,0 0 1,1 0-1,-1 1 0,2 1-3053,-2-2 3053,0 0 0,1 0 1,-1 1-1,6-1-2918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 1584,'0'0'4715,"-1"4"-4231,0 0-341,0-1 0,1 1 1,-1 0-1,0-1 0,1 1 0,0 0 0,0 0 0,0 0 0,0 0 0,1 3 0,-1-3 9,1 0 0,-1 0 0,1-1 0,0 1 0,0 0 0,1-1 0,-1 1 0,0-1 0,1 1 0,0-1 0,0 0 0,-1 0 0,1 0 0,1 0 0,-1 0 0,0-1-1,1 1 1,3 2 0,-6-5-95,1 1-1,0-1 0,0 1 1,1-1-1,-1 0 0,0 0 1,0 0-1,0 0 0,1 0 0,-1 0 49,0 0 92,1-1 1,11-7 220,-12 7-387,-1 1 0,1-1-1,-1 0 1,1 1 0,-1-1 0,1 0-1,-1 0 1,0 1 0,1-1 0,-1 0-1,0 0 1,1 0 0,-1 0 0,1-3 144,0 2-111,-1 0 0,0 0 0,0 0 0,1 0 0,-1 0 0,0 0 0,-1 1 0,1-1 0,0 0 0,-1-4 1,1 6-54,0-3 24,-1 1-1,1-1 0,-1 1 0,0 0 0,1-1 1,-1 1-1,0 0 0,0 0 0,0 0 1,0 0-1,0 0 0,-1 0 0,1 0 1,0 0-1,-1 0 0,1 1 0,-1-1 1,0 1-1,-2-3 0,-1 1-101,0 1-1,1-1 1,-1 1-1,0 0 1,-9-2-1,-3-1-1109,3 0-5086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1908,'0'-2'1198,"2"-23"8522,-2 31-9422,-3 111 1037,4-103-1161,0 0 0,1 0 0,3 17-1,-4-25-98,1 1-1,-1-1 0,1 0 1,1 0-1,-1 0 0,0 0 1,1-1-1,6 10 0,-7-12-53,1 0 0,-1-1 0,1 1-1,-1-1 1,1 0 0,0 0 0,0 0-1,-1-1 1,1 1 0,0-1 0,5 1-1,-1 0-341,0 0 0,1-1 0,10-1-1,-17 1 167,0-1 0,0 0 0,0 0 0,0-1 0,0 1 0,0 0 0,0 0 0,0-1 0,0 1 0,1-1 0,3-4-5360,-1 0 2056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2156,'0'0'82,"0"0"-1,0 0 0,0 0 1,0 0-1,0 0 1,-1 0-1,1 0 1,0 0-1,0 0 1,0-1-1,0 1 0,-1 0 1,1 0-1,0 0 1,0 0-1,0 0 1,0 0-1,0-1 0,0 1 1,-1 0-1,1 0 1,2-4 4672,7-2-4443,-1 1 0,1 0-1,-1 1 1,16-5 0,-6 4-81,96-33 650,-87 26-1587,-8 3-4842,-16 7 3323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87 920,'1'-5'424,"5"-25"3620,-6 29-3473,1-9 1088,-1 0-540,1 8-20,-2-1-567,1 2-480,0-1 185,0 0 0,-1 0 1,1 0-1,-1 0 0,1 0 0,-2-2 0,2 3-148,0 1 0,0-1 0,-1 1-1,1-1 1,0 1 0,-1-1 0,1 1 0,0-1 0,-1 1 0,1-1 0,-1 1-1,1 0 1,0-1 0,-1 1 0,1 0 0,-1-1 0,1 1 0,-1 0-1,1 0 1,-1 0 0,1-1 0,-1 1 0,1 0 0,-1 0 0,0 0 0,1 0-1,-1 0 1,1 0 0,-1 1 0,-2 0 80,-1 1 0,1 0-1,0 0 1,0 0 0,0 0 0,0 1-1,0-1 1,-3 6 0,2-4-59,1 1 0,0-1 0,0 1-1,0 0 1,1 1 0,-1-1 0,1 1 0,0-1 0,1 1 0,-1 0 0,1 0 0,-1 0-1,0 11 1,2-9-34,-1 0 0,1 0-1,0 1 1,1-1 0,-1 0 0,1 0-1,1 0 1,-1 0 0,5 14-1,-4-17-40,1 0-1,-1 0 0,1 0 1,-1-1-1,1 0 0,0 0 0,1 0 1,3 5-1,-5-8-62,0 1 0,-1-1 0,1 0 0,0 0 0,0 0 0,0 0 0,-1 0 0,1-1-1,3 1 1,0 1-122,-2-2-82,-1 1 0,0-1 0,1 0 1,-1 1-1,0-1 0,1-1 0,-1 1 1,0 0-1,0-1 0,5-1 0,-6 1-796,1 0 1,0 0-1,0 0 0,0 0 0,-1-1 0,1 1 0,2-3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1044,'2'1'871,"4"3"-78,-4-3-64,5 14 1973,-4-9-2237,-2-3-306,1 1 0,0-1 0,-1 0 1,1 0-1,0 0 0,0-1 0,1 1 0,-1-1 1,0 1-1,1-1 0,-1 0 0,1 0 0,0-1 0,-1 1 1,1 0-1,0-1 0,0 0 0,0 0 0,5 1 1,-7-2-62,1 0-2,0-1-57,0 1-4,-1 0 0,1 0 0,-1-1 1,1 1-1,-1-1 0,1 1 0,-1-1 1,1 0-1,-1 0 0,1 0 0,0-1 1,-1 1 58,-1-1 6,1-5 4,-1 6 97,0-2-114,-1 1-59,0-1 1,0 1 0,0 0 0,0 0-1,0 0 1,0 0 0,-1 0-1,1 0 1,0 0 0,-1 0 0,1 1-1,-1-1 1,0 1 0,-1-2-1,-31-22 492,33 24-471,-7-10 162,7 10-109,3-1-92,2-2-9,1 0 0,0 1 1,0 0-1,0 0 0,0 0 1,6-2-1,-1 2 1,1 0 0,13-2-1,-23 5-1,1 0-9,2 1 10,-4-1-1,1 1 0,-1-1 0,1 0 0,-1 0 0,1 0 1,-1 0-1,1 0 0,-1 1 0,1-1 0,-1 0 0,1 0 0,-1 1 0,1-1 0,-1 1 0,0-1 0,2 1 0,0 3 1,1 1-3,1 1-1,-1-1 0,-1 1 0,1 0 0,2 8 0,-3-9 1,0 1 0,0-1 0,0 0 1,1 0-1,0 0 0,0 0 0,0 0 0,4 4 0,-6-8-41,1 0-1,-1 1 1,0-2-1,1 1 1,-1 0-1,1 0 0,0 0 1,-1-1-1,1 1 1,0-1-1,-1 0 1,1 1-1,-1-1 0,1 0 1,0 0-1,1-1 1,-2 0 18,0 1 1,-1-1 0,1 0-1,-1 1 1,1-1-1,-1 0 1,1 0 0,-1 1-1,1-1 1,-1 0-1,0 0 1,1 0 0,-1 0-1,0 0 1,0 0 0,1 0-1,-1 0 1,0-1-1,0 0-2,0 0 0,0 0-1,0 0 1,0 0 0,0 0-1,0 0 1,-1 0-1,1 0 1,-1 0 0,1 0-1,-1 0 1,1 1 0,-2-4-1,1 2 3,-1 0-11,1 0 1,-1 0-1,1 0 1,-1 0-1,0 1 0,0-1 1,0 1-1,0-1 1,0 1-1,0 0 1,-1 0-1,1 0 1,-5-2-1,6 3 9,4-1-994,-2 2 993,10-6-338,-1-1 0,14-11 0,-21 15 321,1-1 1,-1 1 0,1-1-1,-1 0 1,0 0 0,-1-1-1,1 1 1,0-1 0,-1 0-1,2-5 1,-1 0 259,0 1-1,-1-1 1,0 0-1,-1 0 1,0 0-1,0 0 1,-1 0 0,1 0-1,-2 0 1,0-12-1,-6-6 1136,7 27-356,-2 4-878,1 1-90,0 0-1,0 1 1,0-1-1,0 0 1,1 0-1,-1 1 1,1-1-1,0 1 1,0-1-1,0 0 1,0 1-1,1-1 1,1 8-1,1 9-228,2 1 0,0-1 0,2-1 0,-1 1 0,2-2-1,0 1 1,1-1 0,12 20 0,-2-10-4861,-14-22 2473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0 872,'0'0'4823,"-1"3"-4407,-3 6 140,0 0 1,1 0 0,0 1-1,0 0 1,1 0 0,0-1 0,-2 14-1,0 19 678,5-33-1026,-1-7-36,4 0-40,-4-1-123,0-1 1,1 0-1,-1 1 1,0-1 0,1 0-1,-1 0 1,0 1-1,1-1 1,-1 0 0,0 0-1,1 0 1,-1 0-1,0 1 1,1-1 0,-1 0-1,1 0 1,-1 0-1,0 0 1,1 0 0,-1 0-1,0-1 1,1 1-1,-1 0 1,1 0 0,-1 0-1,0 0 1,1-1-1,0 1-4,1-1 40,0 0 0,0 0 1,0 0-1,-1 0 0,1-1 0,0 1 1,0 0-1,-1-1 0,1 0 0,-1 0 1,1 1-1,-1-1 0,1 0 0,-1 0 1,0-1-1,0 1 0,1-3 0,0 1 81,-1-1 0,0 1 0,-1-1 0,2-8 0,-2 11-41,-1-1-10,0 0-116,0-1 0,0 1 0,0 0 0,0 0 0,-1 0 1,1 1-1,-1-1 0,0 0 0,1 1 0,-1-1 0,0 1 0,0 0 1,0 0-1,0 0 0,0 0 0,-1 0 0,-1-1 0,3 3-481,-2-1-1031,0 1 1077,-1 0-234,0 0-2864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89 856,'0'0'980,"-1"-2"-75,-18-17 4583,18 18-5315,1 0 0,-1 0-1,0 0 1,1-1 0,-1 1-1,1 0 1,-1 0 0,1-1-1,0 1 1,0 0-1,-1-1 1,1 1 0,0 0-1,0-3 1,1 1 92,1 0-15,1 0-153,0-1 0,0 1 0,0 0 0,0 0 0,1 0-1,-1 0 1,1 1 0,0-1 0,0 1 0,0 0 0,0 0-1,0 1 1,1-1 0,-1 1 0,0 0 0,8-1 0,-10 2-78,0 0 1,0 0 0,-1 0-1,1 1 1,0-1 0,0 1 0,0-1-1,-1 1 1,1 0 0,0 0-1,-1 0 1,1 0 0,0 0 0,-1 0-1,1 0 1,1 2 0,1 1 20,0 0 0,0 1 1,0-1-1,2 6 0,3 5 14,-2 0-1,0 1 1,-1 0-1,0 0 1,-1 0-1,4 30 1,-8-44-50,-1 1 0,1-1 0,-1 0 0,0 0 0,0 1 0,0-1 0,0 0 0,0 1 0,0-1 0,-1 0 0,1 1 0,-1-1 0,1 0 0,-1 0 0,0 0 0,0 0 0,0 0 0,0 0 0,0 0 0,-1 0 0,1 0 0,0 0 0,-1 0 0,0-1 0,1 1 0,-1-1 0,0 1 0,-2 1 0,2-2-5,1 0 1,-1 1 0,0-1-1,-1 0 1,1 0-1,0 0 1,0 0-1,0-1 1,-1 1-1,1 0 1,-5 0-1,0-1 0,4 1 0,-1-1 1,0 0 0,1 0-1,-1 0 1,1-1 0,-1 1-1,0-1 1,1 0 0,-1 0 0,1 0-1,-1-1 1,-4-2 0,5 3-1,0-1 1,1 0-1,-1 0 1,0 0-1,1 0 1,0 0-1,0 0 1,-1-1-1,1 1 1,0-1-1,1 1 1,-1-1-1,0 0 1,-1-5-1,2 6-5,1-1 5,1 0 0,-1 0 0,1 0 0,0 0 0,0 0-1,0 0 1,1 1 0,-1-1 0,0 0 0,1 0 0,0 1-1,0-1 1,0 1 0,0 0 0,0 0 0,3-3 0,7-5-41,24-16-1,-24 17-7,37-21-844,13-11-6574,-50 32 5065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1804,'-5'-20'7840,"8"24"-7642,3 3-72,-1 1-1,0 0 0,-1 1 1,6 12-1,-3-4 93,5 21 0,-10-31-146,0 0-1,-1 1 1,0-1-1,0 1 0,0 11 1,-1-17-27,0-1-33,0-1 0,0 1 0,-1 0 0,1-1 0,0 1 0,-1-1 0,1 1 0,-1-1-1,1 1 1,0-1 0,-1 1 0,1-1 0,-1 1 0,1-1 0,-1 0 0,1 1 0,-1-1 0,1 0 0,-1 0 0,0 1 0,0-1 393,-1-3-244,-1 1-110,2 1-33,0 0 1,0 0-1,0 0 0,0 0 1,0 0-1,0 0 1,0 0-1,0 0 1,1-1-1,-1 1 0,-1-2 1,1 0 11,1 0 1,-1 0-1,0-1 1,0 1 0,1 0-1,0 0 1,-1 0-1,1 0 1,0-1-1,0 1 1,1 0-1,-1 0 1,0 0-1,1-1 1,-1 1 0,2-3-1,1-5 19,1 1-1,0 0 1,5-11-1,-5 13-52,-1 2-210,1 0 0,-1 0 0,6-7 1,5-4-3453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36 114 1300,'0'0'6005,"-2"5"-5550,-7 34 695,1 1 0,-6 60 0,11-80-188,3-19 562,2-6-1444,9-29 177,12-50-1,7-57 900,-17 88 731,-13 51-1137,1 6-660,2 5-20,-1 0 1,0 1 0,0-1 0,2 20 0,0 3-192,1 0 0,16 58 0,-19-84-781,0 1-1,0-1 1,0 0 0,4 8-1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93 1408,'0'0'1877,"-1"0"-1118,-2-2-621,3 2-71,0 0 1,0 0-1,0 0 1,0 0-1,-1 0 1,1 0-1,0 0 1,0 0-1,0 0 0,0-1 1,0 1-1,0 0 1,0 0-1,0 0 1,0 0-1,0 0 1,0-1-1,0 1 1,-1 0-1,1 0 1,0 0-1,0 0 1,0 0-1,0-1 0,0 1 1,0 0-1,0 0 1,0 0-1,0 0 1,0 0-1,0-1 1,0 1-1,0 0 1,0 0-1,1 0 1,-1 0-1,0-1 0,0 1 1,0 0-1,0 0 1,0 0-1,5-8 89,1 1-1,0 0 1,0 0 0,0 0-1,8-5 1,18-20-4058,-27 26 2215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19 952,'0'0'997,"1"-1"-108,1-9 1996,-2 9-2747,0 1 0,0 0 0,0-1-1,0 1 1,0 0 0,0-1 0,0 1 0,1 0 0,-1-1-1,0 1 1,0 0 0,0-1 0,0 1 0,0 0 0,1 0 0,-1-1-1,0 1 1,0 0 0,0 0 0,1-1 0,-1 1 0,0 0 0,0 0-1,1 0 1,-1 0 0,0 0 0,0-1 0,1 1 0,-1 0 0,0 0-1,0 0 1,1 0 0,-1 0 0,0 0 0,0 0 0,1 0-1,-1 0 1,0 0 0,1 0 0,5 6 162,0 0 1,0 1-1,0 0 0,9 15 1,-6-8-5,0 1 0,0 1 0,-1 0 1,13 33-1,-21-47-277,0-1 0,1 1-1,-1-1 1,0 1 0,0 0 0,0-1-1,0 1 1,0 1 0,0 2 88,-1-5-104,1 1 0,0-1 0,0 0-1,0 1 1,0-1 0,0 1 0,0-1 0,-1 0 0,1 0-1,0 1 1,0-1 0,0 0 0,-1 1 0,1-1 0,0 0-1,0 0 1,-1 0 0,1 1 0,0-1 0,0 0 0,-1 0 0,1 0-1,-1 0 1,-6 3 61,6-3-20,-2-2-24,1 0-15,1 1-2,-1 0 1,1 0-1,-1 0 1,1 0-1,-1-1 1,1 1-1,0 0 1,0-1-1,0 0 1,0 1-1,-2-4 1,2 3-5,0-1 0,0 1 0,0 0-1,0-1 1,0 1 0,1-1 0,-1 0 0,1 1 0,-1-1 0,1 0 0,0 1 0,0-1 0,0 0 0,0 0 0,0 1 0,0-1 0,1 0 0,-1 1 0,1-1 0,0-2 0,2-2-228,0 0 0,0 0 0,1 0 0,-1 1 1,6-7-1,11-12-7060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1356,'1'0'8700,"-5"5"-8394,-1 0 0,1 0 1,-1 1-1,-5 11 1,3-2 486,-10 25-1,15-34-656,0 0 0,1 0 0,-1 1 0,1-1 0,0 0 0,0 1 0,0 8 0,1-13-108,0 0 0,0 0 0,0 0 0,1-1 0,-1 1 0,0 0-1,0 0 1,1 0 0,0 2 0,-1-3-91,1 0 0,0 1 0,-1-1 0,1 0 0,-1 0-1,1 0 1,0 0 0,0 0 0,-1 0 0,1-1 0,0 1 0,0 0 0,0 0 0,0-1 0,0 1-1,-1-1 1,1 1 0,0-1 0,0 1 0,0-1 0,0 0 0,2 1 0,-1-1-220,0 0 0,0 1 0,0-1 0,0-1 0,1 1-1,-1 0 1,0-1 0,0 1 0,4-2 0,9-9-3993,-9 5 1614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83 964,'1'-11'1005,"-1"-1"0,0 0 0,0 1 0,-3-19 0,3 28-491,0 2-457,0 0-1,0-1 1,0 1-1,0 0 1,0 0-1,0 0 1,0 0 0,0-1-1,0 1 1,-1 0-1,1 0 1,0 0-1,0 0 1,0 0-1,0-1 1,0 1-1,0 0 1,0 0-1,0 0 1,0 0-1,0 0 1,0-1-1,-1 1 1,1 0 0,0 0-1,0 0 1,0 0-1,0 0 1,0 0-1,0 0 1,0 0-1,-1 0 1,1 0-1,0 0 1,0 0-1,0 0 1,0 0-1,0 0 1,-1 0-1,1 0 1,0 0 0,0 0-1,0 0 1,0 0-1,0 0 1,0 0-1,-1 0 1,1 0-1,0 0 1,0 0-1,0 0 1,-3 6 136,1-1 1,0 1-1,0-1 0,0 1 1,0 0-1,-2 12 0,3-6 18,0 1 0,0-1 0,0 0 0,1 0-1,1 1 1,0-1 0,0 0 0,6 24 0,1 12 402,-8-47-594,0 0-1,1-1 1,-1 1 0,0 0 0,0-1 0,1 1 0,-1 0 0,0-1 0,1 1 0,-1-1 0,1 1 0,-1-1 0,1 1 0,-1-1 0,1 1 0,-1-1 0,1 0 0,-1 1 0,1-1 0,-1 0 0,2 1 147,0-2-77,9-4 15,-9 5-67,-1-1-1,0 0 1,1 0 0,-1 0-1,0 0 1,0 0 0,0 0-1,0 0 1,0-1 0,2-1-1,1-3 196,7-6 304,-9 10-438,0 0 1,1-1 0,-1 1 0,0 0 0,1 0 0,2-1 0,-4 2 261,1 3-272,6 4-4,-7-5-67,0 0 1,0 1-1,0-1 0,0 0 1,-1 0-1,1 1 1,0-1-1,0 0 0,-1 1 1,1-1-1,-1 1 1,1-1-1,-1 1 0,1 2 1,0 1 30,9 31-1089,-9-34 479,0 4-539</inkml:trace>
  <inkml:trace contextRef="#ctx0" brushRef="#br0" timeOffset="1">165 191 1576,'0'0'3473,"1"4"-2964,1 2-109,-1-1 1,1 13-1,2 20 790,-4-36-1336,1 5-521,-2-3-2368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 1984,'-1'-8'1076,"-2"2"844,3-7-419,-1 3 143,-2 4-756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0 832,'5'7'3104,"3"14"-432,9 28-1,-10-26-1139,10 22-1,-16-44-1161,-1 0 33,3 7 19,-3-6-23,1-2-345,-1 0 1,0 0-1,0 0 0,0 1 1,0-1-1,0 0 0,1 0 1,-1 0-1,0 0 0,0 0 1,0 1-1,1-1 0,-1 0 1,0 0-1,0 0 0,0 0 1,1 0-1,-1 0 0,0 0 1,0 0-1,0 0 0,1 0 1,-1 0-1,0 0 0,0 0 1,0 0-1,1 0 0,-1 0 1,0 0-1,0 0 0,0 0 1,1 0-1,-1-1 0,0 1 1,0 0-1,0 0 0,0 0 1,1 0-1,-1-1 0,3-3 74,0 0-1,-1 0 1,5-10-1,20-69-1529,-27 81 674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57 236 1376,'0'0'781,"1"-1"-76,2-7 5596,-15 29-5808,1 0 0,1 1 0,-9 24 1,10-14-8,9-30-430,1 3 8,-1-4-58,0-1-1,0 0 1,0 1 0,0-1-1,0 0 1,1 1-1,-1-1 1,0 0 0,0 0-1,0 1 1,0-1-1,0 0 1,0 1 0,0-1-1,1 0 1,-1 0-1,0 1 1,0-1 0,0 0-1,0 0 1,1 0-1,-1 1 1,0-1 0,0 0-1,1 0 1,-1 0-1,0 0 1,1 1 41,2-3-33,2-3 0,1-1 0,-1-1-1,1 1 1,6-12-1,-12 17-15,0 1-1,0 0 0,0-1 0,0 1 1,1 0-1,-1-1 0,0 1 0,0 0 1,0-1-1,1 1 0,-1 0 0,0 0 1,0-1-1,1 1 0,-1 0 0,0 0 1,0 0-1,1 0 0,-1-1 0,0 1 1,1 0-1,-1 0 0,0 0 0,0 0 1,1 0-1,3 6-32,-3-3 43,0-1-20,-1-1 1,1 0-14,0 0-1,0 0 1,-1 0-1,1-1 1,0 1-1,0 0 0,0-1 1,0 1-1,0 0 1,0-1-1,0 1 1,0-1-1,0 0 1,0 0-1,0 1 1,0-1-1,0 0 1,0 0-1,2 0 1,-2-1-17,1 1 0,0-1 0,-1 1 0,1-1 1,-1 0-1,1 0 0,-1 0 0,1 0 0,-1 0 0,1 0 1,0-2-1,2-2-28,0 1-1,-1-1 1,1 0 0,-1-1 0,0 1-1,0-1 1,2-8 0,1-1 71,-2 0 0,0-1 0,0 0 1,-1 0-1,-1-1 0,2-19 0,-3 1 703,-4-68 0,3 101-613,-1-1 0,1 1 0,-1-1 0,1 1 0,-1 0 0,1-1 0,-3-3-1,2 5 199,-1 3-165,0 0-98,0 1 0,1 0 0,-1 0 0,0 0 0,1 1 0,-1-1 0,1 0 0,0 1 0,0-1 0,0 1-1,-1 6 1,-1 7 59,-1 22 1,2-11 24,1 42-1,1-54-222,2 0 0,-1 0-1,2-1 1,3 18 0,-3-22-368,1 0 1,7 16-1,4 4-4293,-7-19 1694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 1412,'-1'-1'250,"1"1"1,-1 0-1,0 0 0,1 0 0,-1-1 1,0 1-1,0 0 0,1 0 0,-1 0 1,0 0-1,0 1 0,1-1 1,-1 0-1,0 0 0,1 0 0,-1 1 1,0-1-1,0 1 0,-1 0 36,1 1 0,-1-1 0,0 1 0,1-1 0,-1 1 0,-1 3 0,-1 1 21,1 0 0,-1 1-1,-2 7 1,-1 4-5,0 1 0,2 0 0,-1 0 0,2 0 0,0 1 0,1 0 0,1 0 0,0 0 0,1 0 0,0 0 0,2 1 0,0-1 0,5 37 0,-4-50-327,-1 0 0,1 0 0,0-1 0,0 0 0,0 1 0,1-1 0,0 0 0,0 0 0,4 6 0,-5-9-286,1 1-1,0-1 1,0 0-1,0 0 1,6 5-1,-7-6-352,1 0 0,0-1 0,0 1 0,0-1 0,1 0 0,-1 0 0,5 1 0,0-2-2105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4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1468,'0'0'3552,"-1"-8"1067,14 5-4527,0-1 0,1 2 1,-1-1-1,1 2 0,19 0 0,73 7 44,-47-2-64,88 13 16,-37-3-75,14 2-17,2 0-12,9 0-7,-13-5 6,22 2-10,-103-10 20,121 2 4,-82-7 15,188-3 23,-44-3-8,-94-2-3,-25 0-6,85 1-33,10 8 14,-104 1 39,-16-2-20,-3 1-9,87 6 23,-130-5-33,-17 0-5,86 3 13,-97-3 5,18 3-1,-22-3-14,2 0-2,65 1-11,-19 0 26,-44-1-11,18 3-6,35 4-12,-45-5 20,0 0 14,-1 0 1,23-2-1,-7 2 945,-26-2 1139,-7-5-2039,-10-15-2,10 15 52,3 3-46,-4-6 12,3 6 76,1-1-79,-34-44 714,33 45-675,-6-13 411,-6-3-42,13 16-121,6 7-341,38 28 7,-4-7 52,37 24 11,-46-27-13,-28-22 97,-2-1-166,1 0 0,-1 0 0,0 0 0,1 0 0,-1 0 0,0 1 1,0-1-1,1 0 0,-1 0 0,0 0 0,0 0 0,1 1 1,-1-1-1,0 0 0,0 0 0,0 1 0,0-1 0,1 0 0,-1 0 1,0 1-1,0-1 0,0 0 0,0 0 0,0 1 0,0-1 0,0 0 1,1 1-1,-1-1 0,0 0 0,0 0 0,0 1 0,0-1 1,0 0-1,-1 1 0,1-1 0,0 0 0,0 1 0,0-1 0,0 0 1,0 0-1,0 1 0,0-1 0,0 0 0,-1 0 0,1 1 0,0-1 1,-103 59 303,18-12-933,32-18-4861,36-20 1692,6-3 238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12 932,'0'0'684,"2"-1"-82,17-1 4278,-13 3-5187,-4 0 805,0 0-286,31 12 741,-32-13-833,13 2 147,-11-1-118,12-4 363,-1 0-1,1 0 0,27-11 1,-41 13-250,0 1-154,0-1-93,-1 1 0,1 0-1,-1-1 1,1 1 0,0 0-1,-1 0 1,1-1 0,0 1 0,-1 0-1,1 0 1,0 0 0,-1 0-1,1 0 1,0 0 0,0 0 0,-1 0-1,1 0 1,0 0 0,-1 0-1,1 0 1,1 1 0,3 3 17,0 1 0,0 0 1,0 0-1,0 0 0,-1 1 1,0 0-1,0 0 0,0 0 0,4 10 1,1 7 34,12 36 0,-20-54-59,29 110 164,-28-101-152,0 1 1,-1-1-1,0 1 0,-1-1 0,-1 1 0,-2 14 0,0-13-5,2-8-4,0 0 0,0 0 0,-1 0 0,0 0 0,-1-1 0,0 1 0,0-1 0,-7 12 0,8-16-4,0 1-1,0-1 1,0 0-1,-1 0 1,1 1-1,-1-2 1,0 1-1,1 0 1,-1-1-1,-1 1 1,1-1-1,0 0 0,0 0 1,-1 0-1,1 0 1,-1-1-1,0 1 1,-4 0-1,6-1 19,-2-3-12,-11-9-11,13 10-2,1-1 0,0 1 1,0-1-1,0 0 0,0 1 1,0-1-1,0 0 0,0 0 1,1 0-1,-1 1 0,0-1 1,1 0-1,0 0 0,-1 0 0,1 0 1,0 0-1,0 0 0,0 0 1,1-2-1,-1-6-10,0 0 0,1 0 0,0 0-1,1 0 1,0 0 0,1 0 0,0 1-1,4-11 1,5-1-179,0-1-1,1 2 1,2 0-1,31-35 1,-21 28-2761,33-24-1,-42 38 352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 1648,'0'-3'7816,"-7"15"-7146,0 0 0,0 1-1,-6 15 1,10-19-284,-1 1 0,1-1 0,1 1-1,-1-1 1,1 1 0,-2 20 0,4-29-377,0 0-1,0 0 0,1 0 1,-1 0-1,0 0 1,0 0-1,0 0 1,0 0-1,1 0 1,-1 0-1,0 0 1,1 0-1,-1 0 1,1-1-1,-1 1 1,1 0-1,-1 0 1,1 0-1,-1-1 1,1 1-1,-1 0 0,1-1 1,0 1-1,-1 0 1,1-1-1,0 1 1,0-1-1,-1 0 1,1 1-1,0-1 1,0 0-1,0 1 1,-1-1-1,1 0 1,0 0-1,1 0 1,-2 0-18,2 0-391,0-1-164,7-3-296,6-4-5246,-9 4 2823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1024,'0'0'7225,"-1"4"-6631,-4 11-48,4-14-460,1 0 1,0 1-1,0-1 0,0 0 1,-1 0-1,1 0 0,0 0 1,0 1-1,0-1 0,0 0 1,1 0-1,-1 0 0,0 0 1,0 1-1,0-1 0,1 0 0,0 2 1,0-1 93,0 0 0,0 1 1,0-1-1,0 0 0,2 3 0,-2-4-125,0 0 0,0 0 0,0 0 0,0 0 0,-1-1 0,1 1 0,0 0 0,0-1 0,0 1 0,0 0-1,1-1 1,-1 0 0,0 1 0,0-1 0,0 0 0,0 0 0,0 0 0,0 1 0,0-2 0,0 1 0,1 0-1,-1 0 1,0 0 0,2-1 0,-2 0-7,1 0 0,0 0 0,-1 0-1,1 0 1,-1 0 0,1-1 0,-1 1 0,1 0 0,-1-1-1,0 1 1,0-1 0,0 0 0,1 0 0,0-2 0,-1 2-12,-1-1-1,0 1 1,1-1 0,-1 1 0,0-1 0,0 1 0,0 0 0,0-1 0,0 1 0,0-1 0,-1 1 0,1-1 0,0 1 0,-1 0 0,0-1 0,1 1-1,-1 0 1,-1-3 0,1 4-47,0-1-102,0-1 0,0 0-1,-1 1 1,1-1-1,-1 1 1,-3-3 0,5 4-421,-4-1-221,3 1-700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7 940,'0'0'1209,"6"-5"4143,-2 4-4816,-3 0 461,1 3-548,8 9 195,-1 1 0,0 0 0,14 26 0,-19-32-499,-1 0-1,0 1 1,0-1-1,0 1 1,-1 0-1,1 0 1,2 13-1,-5-18-117,0 0 0,0 0 1,-1-1-1,1 1 0,0 0 0,0-1 0,-1 1 0,1 0 0,-1-1 0,1 1 1,-1 0-1,1-1 0,-1 1 0,0-1 0,-1 3 0,1-3-8,0 0-1,-1 0 1,1 0 0,0 0-1,0 0 1,0 0-1,-1 0 1,1-1-1,0 1 1,-1-1 0,1 1-1,0-1 1,-1 0-1,-1 1 1,1-1 30,1-1-20,0 1-28,0 0 1,0-1-1,1 1 1,-1-1-1,0 1 1,0-1-1,1 1 1,-1-1-1,0 1 1,1-1-1,-1 0 1,0 0-1,1 1 1,-1-1-1,1 0 1,-1 0-1,1 0 1,-1 0-1,1 0 1,0 0-1,-1 0 1,1 0-1,0 0 1,0 0-1,-1 0 1,1 0-1,0 0 1,0 0-1,0 0 1,0 0-1,0-2 1,1-5-89,1 0 0,0 1 0,0-1 0,0 1 0,1 0-1,-1-1 1,1 1 0,5-8 0,-2 5-118,0 0 0,0 1 0,1 0 0,12-14-1,-18 23 158,7 1 57,-7-1-5,-1 0 0,0 0-1,1 0 1,-1 1 0,0-1 0,0 0-1,1 0 1,-1 0 0,0 1 0,1-1-1,-1 0 1,0 1 0,0-1 0,1 0-1,-1 1 1,0-1 0,0 0 0,0 1-1,0-1 1,1 0 0,-1 1 0,0-1-1,0 2 1,0-2 11,4 10 74,0 1 1,-1-1-1,3 16 1,-2-9-29,43 211 454,-42-178-416,-4-48-111,-3-7-293,-5-31 261,2 0 0,0 0 0,2-1 0,0-53 0,3 82 87,0 0-1,1 0 1,-1 0 0,1 0-1,0 0 1,1 0 0,-1 0-1,1 0 1,1 0 0,-1 1-1,6-12 1,-8 19-26,1-1 1,-1 0-1,0 1 0,1-1 1,-1 1-1,0-1 0,1 0 1,-1 1-1,1 0 0,-1-1 1,1 1-1,0-1 0,-1 1-6,0 0 1,0 0-1,1 0 0,-1 0 0,0 0 1,0 0-1,0 0 0,0 0 0,0 0 1,1 0-1,-1 0 0,0 0 1,0 0-1,0 0 0,0 0 0,0 0 1,0 0-1,1 0 0,-1 0 0,0 0 1,0 1-1,0-1 0,0 0 0,0 0 1,0 0-1,0 0 0,0 0 0,1 1 1,-1-1-1,2 11 222,-2-10-258,1-1 28,-1 0 0,0 1 0,0-1 0,0 0 0,0 1 0,0-1 0,0 0 0,0 1 0,0-1 0,0 0 0,0 1 0,-1-1 0,1 0 1,0 0-1,0 1 0,0-1 0,0 0 0,0 1 0,-1-1 0,0 5 16,-8 16 39,-10 19-1,-19 22-1923,31-50-3853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1920,'0'0'981,"0"3"-76,-2 15 587,2-10-640,-1 1 0,1 9-1,0-15-699,1 0 0,-1 0 0,1 0 0,-1 0 0,1 0-1,0-1 1,0 1 0,-1 0 0,2 0 0,1 3 0,-3-5-46,1 1 0,0-1 0,-1 0 0,1 0 0,0 1 0,0-1 1,0 0-1,0 0 0,0 0 0,0 0 0,0 0 0,0-1 0,0 1 1,0 0-1,0-1 0,0 1 0,1-1 0,-1 1 0,0-1 0,0 1 1,1-1-1,-1 0 0,0 0 0,3 0 0,3-6 694,-7 5-576,0-1-187,0 1 0,0 0 1,0 0-1,0 0 0,0 0 1,0 0-1,0 0 1,0 0-1,-1 0 0,1 0 1,0 0-1,-1 0 1,1 0-1,-1 1 0,1-1 1,0 0-1,-2-1 0,-12-14 339,3 5-2380,10 10 1222,-1 0 1,1-1-1,0 1 0,1-1 0,-1 1 0,-1-3 1,-2-5-2280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1020,'0'0'3331,"3"1"-2616,0 1-495,-2-2-116,0 1 0,0-1 0,0 1 0,0-1 0,0 1 0,0 0 0,0 0 0,0 0 0,1 2 1,46 53 2324,-43-49-2180,0 1-1,0-1 1,-1 1 0,0 0 0,0 0 0,0 0-1,2 10 1,-5-16-213,-1-1-1,0 0 0,1 0 1,-1 0-1,0 0 0,0 1 1,0-1-1,1 0 0,-1 0 1,0 1-1,0-1 0,-1 0 1,1 0-1,0 1 0,0-1 1,0 0-1,-1 0 0,1 0 1,0 0-1,-1 1 0,1-1 1,-1 1-1,0-1 108,0-1-133,1 1 0,-1-1 0,0 0 1,1 0-1,-1 0 0,1 0 0,-1 0 1,0 0-1,1 0 0,-2-1 0,1 1 75,0-1-79,1 1 1,0-1-1,-1 0 0,1 0 0,-1 1 1,1-1-1,-1 0 0,1 1 0,-1-1 1,0 0-1,-1-1 20,-1-15-49,3 15-17,1-1-31,-1 0 0,0 0 0,1 0 0,-1 0 0,1 0-1,0 0 1,-1 0 0,1 1 0,0-1 0,0 0 0,1 1 0,1-4 0,1-2-438,1 1 1,7-8-1,-11 14 462,7-7-448,0 0 1,0 0 0,13-8 0,5-4-194,-26 19 663,3 0-28,3-8 18,-5 8 168,-3 5-47,-8 14 217,0 0 0,2 1 0,-14 40 0,19-41-115,3-17-22,1 2-100,-1-3-63,0 0 0,0 0 0,0 0 1,0 0-1,0 1 0,0-1 0,0 0 1,0 0-1,0 0 0,0 0 0,0 1 0,0-1 1,0 0-1,0 0 0,0 0 0,0 0 0,1 1 1,-1-1-1,0 0 0,0 0 0,0 0 0,0 0 1,0 0-1,0 0 0,0 1 0,0-1 1,0 0-1,1 0 0,-1 0 0,0 0 0,0 0 1,0 0-1,0 0 0,0 0 0,1 0 0,-1 0 1,0 0-1,0 0 0,0 0 0,0 0 1,0 0-1,0 0 0,1 0 0,-1 0 0,0 0 1,0 0-1,0 0 0,0 0 0,1 0 0,3-5 44,0-1-1,0 0 0,0 0 0,0 0 1,3-8-1,2-4 590,-8 17-179,-1 5-389,0 2-51,1 0 1,0 0 0,0 0-1,0 0 1,1-1 0,-1 1-1,5 10 1,-5-15-78,-1-1 1,1 1-1,-1-1 1,1 1-1,-1-1 1,1 1-1,-1-1 1,1 0-1,-1 1 1,1-1-1,-1 0 1,1 0-1,-1 0 1,1 1-1,0-1 1,-1 0-1,1 0 1,-1 0-1,1 0 1,0 0-1,-1 0 1,1-1-1,-1 1 1,2 0-1,1-2-141,0 0-1,-1 0 1,1 0 0,0 0-1,0-1 1,-1 0-1,1 1 1,-1-1-1,0 0 1,0-1-1,3-3 1,-2 0 51,0 1 1,0-1-1,-1 0 0,1 0 1,2-13-1,-2 1 342,0 0 0,-1-1-1,-1 0 1,0-20 0,-1-15 1830,0 53-1681,0 0-16,0-5 9,0 5 1361,-2 8-1436,-1 11-40,0 1 1,2 0-1,-1 0 0,2 30 1,6 30-244,-2-47-6127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1408,'0'0'1388,"7"-14"-1004,-2 9 192,5-3-352,0 0-68,-2 2-92,1-1-116,-1 2-48,1 0-68,1 0-56,-3 3-212,-1 0-496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 1352,'16'10'1013,"-15"-9"-737,0 0 6,4 1 3,-3-2-37,-2 1-194,0-1 1,1 0 0,-1 0-1,0 0 1,1 1 0,-1-1 0,0 0-1,1 0 1,-1 0 0,1 0-1,-1 0 1,0 0 0,1 0 0,-1 0-1,1 0 1,-1 0 0,0 0-1,1-1 1,6-3 84,-6 3-101,-1 0-1,1 1 0,-1-1 1,1 0-1,-1 0 0,1 0 1,-1 0-1,1 0 0,-1 1 0,0-1 1,1 0-1,-1 0 0,0 0 1,0 0-1,0 0 0,1-1 1,-1 0 79,0-1 74,1 1-1,-1-1 1,1 1 0,-1 0-1,0-1 1,0-3 0,0 4 203,-4-7 772,2 9-762,1 0-289,-1 0-1,0 0 1,1 0 0,-1 0-1,0 0 1,1 1 0,-1-1 0,0 1-1,1-1 1,-1 1 0,1 0 0,-1 0-1,1 0 1,-1 0 0,1 0-1,-2 2 1,0 0 67,-1 0 1,1 1-1,0 0 0,1-1 1,-1 1-1,-3 7 0,5-9-108,-1 0-1,1 0 1,0 1-1,0-1 1,0 1-1,0 0 1,1-1 0,-1 1-1,1 0 1,-1-1-1,1 1 1,-1 0-1,1 0 1,0 0 0,0-1-1,0 1 1,1 0-1,-1 0 1,0-1-1,2 5 1,-2-6-66,1 1 0,0-1 0,-1 0 0,1 0 0,0 1 0,0-1-1,0 0 1,0 0 0,0 0 0,0 0 0,0 0 0,0-1 0,0 1 0,3 1 0,17 6-608,-13-6 231,6 3-514,10 3-4792,-19-5 2979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1 912,'0'0'5807,"-1"1"-4807,-6 5-60,6-6-878,1 0 0,0 1-1,0-1 1,-1 0-1,1 1 1,0-1 0,0 0-1,0 1 1,-1-1-1,1 0 1,0 1-1,0-1 1,0 1 0,0-1-1,0 0 1,0 1-1,0-1 1,-1 1 0,1-1-1,0 1 1,0-1-1,0 0 1,0 1 0,0-1-1,1 1 1,-1 0-1,-2 20 919,1 1-1,1-1 0,1 1 0,4 34 1,-1-18-1282,-4-37-75,0 6-589,1-4-716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1224,'0'-1'664,"0"0"-532,0 0-1,0 0 0,0 0 1,0 0-1,0 0 0,1 0 1,-1 0-1,0 0 1,0 0-1,1 0 0,-1 0 1,0 0-1,1 0 0,-1 0 1,1 1-1,-1-1 0,1 0 1,-1 0-1,1 1 1,1-2-1,-1 1 28,1 0 0,-1 0 0,1 0 0,-1 0-1,1 0 1,0 1 0,-1-1 0,1 1 0,2-1 0,3 0 247,1 1-1,-1 1 1,13 1-1,-17-1-338,5 0 192,0 1 0,0 0 0,9 5 0,-15-7-170,0 1 1,0 0 0,0 0-1,-1 1 1,1-1 0,0 0-1,-1 1 1,1-1 0,-1 1-1,1-1 1,-1 1-1,0 0 1,0 0 0,1 0-1,-1 0 1,0 0 0,0 0-1,0 1 1,1 3 0,-2-6-67,0 1 1,0 0-1,0-1 1,0 1-1,0 0 1,0-1-1,0 1 1,0 0-1,0-1 1,0 1-1,0-1 1,-1 1-1,1 0 1,0-1-1,0 2 1,-1-1 36,-1 4 122,0 0-126,-1-1 0,0 0 0,0 0 0,0 0 0,-1 0 1,1-1-1,-1 1 0,0-1 0,1 0 0,-1-1 0,-6 4 0,3-3-44,-1 1-1,0-2 1,0 1-1,-1-1 0,-10 1 1,17-3-100,0 0 0,0 0 0,0-1 0,1 1 0,-1 0 0,0-1 0,-3-1 0,4 1-19,0 1-1,1 0 0,-1-1 0,0 1 1,1-1-1,-1 1 0,0-1 0,1 0 1,-1 1-1,0-1 0,1 0 1,-1 0-1,1 1 0,-1-1 0,1 0 1,-1 0-1,1 0 0,-1-1 1,1 1-132,0 1 0,0-1 0,0 0 0,-1 1 1,1-1-1,0 0 0,0 1 0,0-1 0,0 0 1,1 0-1,-1 1 0,0-2 0,0 0-531,0 0-1643</inkml:trace>
  <inkml:trace contextRef="#ctx0" brushRef="#br0" timeOffset="1">205 0 1516,'0'2'768,"-1"3"-455,1 0 1,-1 1-1,1-1 0,0 0 1,0 1-1,1-1 0,-1 0 0,1 0 1,0 1-1,0-1 0,0 0 1,0 0-1,1 0 0,0 0 0,0-1 1,2 6-1,-3-8-205,0-1-1,1 1 1,-1-1-1,0 0 1,0 0-1,1 0 1,-1 0-1,0 0 1,1 0-1,-1 0 1,1 0 0,-1 0-1,1-1 1,-1 1-1,1-1 1,1 0-1,-2 0 195,0 0 34,0-1-279,-1 1 1,1 0-1,0-1 0,-1 1 0,1-1 0,-1 1 0,1-1 0,-1 1 1,1-1-1,-1 0 0,0 1 0,1-1 0,-1 0 0,1 1 0,-1-1 1,0 0-1,1 0 0,-1 1 0,0-1 0,0 0 0,0 0 0,1 0 0,-1 1 1,0-1-1,0 0 0,0-2 0,-1 0 28,1 1 0,-1-1 0,1 0 0,-1 0 0,0 0 0,0 0 0,0 1 0,0-1 0,-1 1 0,1-1 0,-3-3 0,0 0-138,-1 0 1,0 1 0,-5-5 0,9 10 15,-8-10-1194,3 2-3682,2 2 2116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61 932,'0'0'2375,"-1"3"-1324,-2 7-416,0 2 1433,-6 24 0,8-30-1855,1 0 1,-1 1 0,1-1-1,0 0 1,0 1 0,1-1-1,0 0 1,0 1 0,0-1-1,0 0 1,1 0 0,-1 0-1,3 6 1,-2-9-339,-1-1 0,0 1 0,1 0 0,0 0 0,-1-1 0,1 1 0,0-1 0,0 1 0,0-1 1,0 0-1,0 0 0,0 0 0,1-1 0,-1 1 0,0 0 0,1-1 0,-1 0 0,1 0 0,-1 0 0,1 0 0,0-1 0,-1 1 1,1-1-1,0 0 0,-1 0 0,4 0 0,5-2-2593,1-1 29</inkml:trace>
  <inkml:trace contextRef="#ctx0" brushRef="#br0" timeOffset="1">145 0 1648,'2'2'1039,"4"2"-564,-1 0 0,0 0 0,1 1 0,-1 0 0,-1 1 0,1-1-1,-1 1 1,8 11 0,-5-4-42,0 1 1,-1-1-1,0 1 0,6 18 0,-10-25-310,-1 0 0,1 0 1,-1 0-1,0 0 0,0 0 0,-1 1 0,1-1 0,-1 0 0,-1 0 1,1 1-1,-3 11 0,1-10-147,0-1-1,0 1 1,-1-1 0,0 0-1,-1 0 1,1 0 0,-1-1-1,-8 13 1,1-5-1627,-1 1 0,-20 19-1,15-18-732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40 1160,'0'0'2860,"-1"-2"-2404,-2-7-36,2 7 1071,-10-6 199,2 4-1366,7 3-13,0-1-11,-19-8 708,19 9-810,-1 1-19,-24 2 688,24-2-722,1 3-2,-4 4-56,0 0 0,1 0 0,0 1 0,0 0 0,1 0 0,0 0-1,0 1 1,1-1 0,0 1 0,-3 15 0,2-2 7,0-1 1,2 0-1,0 37 0,2-51-64,1 0 1,0 0-1,0 0 0,0-1 1,1 1-1,0 0 0,0-1 0,5 12 1,-4-14-5,-1 0-1,1 0 1,0 0 0,0 0 0,1 0 0,-1-1 0,1 1 0,0-1-1,0 0 1,0 0 0,0-1 0,8 5 0,-5-5-21,-1 0 0,1 0 0,0 0 1,0-1-1,0 0 0,0 0 0,0-1 0,7 0 1,-12 0-155,12-2-458,0 0-769,5-3-3718,-6 0 2267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4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24 120 2084,'-1'0'1129,"-17"-6"5344,16 5-4417,1 1-1485,1 0-528,0 0 0,0 0 0,0 0-1,0 0 1,0 0 0,0 0 0,0-1 0,0 1 0,-1 0-1,1 0 1,0 0 0,0 0 0,0 0 0,0 0-1,0 0 1,0 0 0,0 0 0,0 0 0,0-1 0,0 1-1,0 0 1,0 0 0,0 0 0,0 0 0,0 0-1,0 0 1,-1 0 0,1-1 0,0 1 0,0 0 0,0 0-1,0 0 1,0 0 0,0 0 0,0 0 0,0-1-1,1 1 1,-1 0 0,0 0 0,0 0 0,0 0 0,0 0-1,0 0 1,0 0 0,0-1 0,0 1 0,0 0-1,0 0 1,0 0 0,0 0 0,0 0 0,0 0 0,0 0-1,0 0 1,1 0 0,7-9 546,15-6-323,51-26 670,2-1-3785,-75 41 1849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4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1368,'0'0'4779,"0"0"-4649,0 0-1,-1 0 1,1 0-1,0 0 1,0 1 0,-1-1-1,1 0 1,0 0-1,0 0 1,-1 0-1,1 1 1,0-1 0,0 0-1,0 0 1,-1 0-1,1 1 1,0-1-1,0 0 1,0 1 0,-1-1-1,0 16 789,0-1 1,2 29-1,-1-11-473,11 210 308,-7-200-1981,1-15-3998,-3-20 2367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4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95 399 1128,'0'0'4297,"1"3"-3341,0 0-667,-1-3-200,0 1 0,1 0 0,-1 0 1,0 0-1,0 0 0,1 0 1,-1 0-1,0-1 0,0 1 0,0 0 1,0 0-1,0 0 0,0 0 1,0 0-1,0 1 0,-1 35 1972,3 52 0,3-35-655,0-7 223,-4-46 112,-3-9-1596,-37-142 419,-16-79-181,50 195-329,-4-58 1,9 74-29,-1-19 1,2 32-22,-1 0 0,1-1 0,-1 1 0,1 0 0,0 0 0,1 0 1,-1 0-1,3-6 0,-3 9-2,0 0 1,0 0 0,0 0-1,1 0 1,-1 0 0,1 1-1,-1-1 1,1 1-1,0-1 1,-1 1 0,1 0-1,0 0 1,0 0 0,2-1-1,-1 1-46,0 0 0,0 0 0,0 1 0,0-1 0,0 1-1,1 0 1,-1 1 0,0-1 0,0 0 0,0 1-1,6 2 1,-4-1-327,1 1 0,-1 0 0,0 0 0,1 1 0,5 4 0,-9-5-57,1-1-1,-1 1 1,0 0 0,0-1-1,4 6 1,-5-5-434,0-1-1,0 1 1,0-1-1,0 1 1,1 3-1,1 7-2749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4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3 110 1920,'-3'6'7510,"6"-9"-6917,3-4-183,1 0-1,0 1 1,0 0-1,16-10 1,37-15 722,-28 14-984,-16 10-368,-12 6-209,1-1 1,-1 0-1,7-5 0,-4 4-1423,-4 2-1597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51 271 1124,'-1'0'832,"-21"5"3785,22-4-4177,-2-1-24,-24 11 5753,27-11-6157,-1 0 1,1 0-1,-1 0 0,1 0 0,-1 0 1,1 0-1,-1 0 0,1 1 1,-1-1-1,1 0 0,-1 0 1,1 1-1,-1-1 0,0 0 1,1 1-1,0-1 0,-1 1 5,1 0 0,0-1-1,0 1 1,0-1 0,-1 1 0,1-1-1,0 1 1,0-1 0,0 0-1,0 1 1,0-1 0,0 0 0,0 0-1,1 0 1,125 0 610,-90-1-546,9-2-11,21-3 12,-12 2-13,18-7 12,49-4 102,-52 4-91,27-1 41,-17 1-54,26-3-31,10-2-4,30-2-1,4 0-6,-115 16-47,-31 2 12,0-1 11,0 1-1,0 0 1,0-1-1,7-2 0,-10 2 11,1 1 0,-1-1-1,1 1 1,0 0-1,-1 0 1,1 0 0,1 0-1,-1 0-18,-1 0 79,1 0-55,21 1 163,0-2 15,67 5 50,-89-4-255,0 0 0,1 0 1,-1 1-1,0-1 1,1 0-1,-1 0 1,0 0-1,1-1 1,1 1-1,5-1 19,11 2 26,-7-1-37,20 3 0,49 8 32,-51-11-12,-19 1 17,-9-1-28,-1 0-4,1 0 109,11 0-360,-8 0 1397,-5 0-1121,0 0 0,0-1 0,0 1 0,0 0 0,0 0 0,-1 0 0,1 0 0,0 0 0,0 0 1,0 0-1,0 0 0,0 0 0,0 0 0,0 0 0,0 0 0,0 0 0,0 0 0,0 0 0,1 0 0,-1 0 0,-4-2-13,-43-13 260,7 4 272,-40-19-1,-38-25 917,35 8 941,74 42-1842,8 5-373,3 1-52,9 8 2,-9-8-177,151 131 223,-80-60-138,18 15 37,-67-65-18,-22-21-32,-1 0 17,4 2 15,-4-3 1043,1-1-981,4-4-22,-4 4 149,-6 3-186,-94 59 202,-17 16-440,1 0-938,88-59 140,-40 31-413,35-22-2423,23-18-406,-11 13 0,11-10-1490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9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 1352,'-1'-1'994,"-15"-22"5838,15 23-6379,1-1 125,0 1-544,-1 0 0,1 0-1,0-1 1,0 1 0,0 0 0,0 0-1,0 0 1,0 0 0,0 0-1,0 0 1,0 0 0,0 0 0,0 0-1,0 0 1,0 0 0,0 0 0,0-1-1,0 1 1,0 0 0,-1 0 0,1 0-1,0 0 1,0 0 0,0 0 0,0 0-1,0 0 1,0 0 0,0 0 0,0 0-1,0 0 1,0 0 0,0 0 0,-1 0-1,1 0 1,0 0 0,0 0-1,0 0 1,0 0 0,0 0 0,0 1-1,0-1 1,0 0 0,0 0 0,0 0-1,0 0 1,0 0 0,0 0 0,-1 0-1,1 0 1,0 0 0,0 0 0,0 0-1,0 0 1,0 1 0,0-1 0,0 0-1,0 0 1,0 0 0,-5 177 2222,10 2-1421,24 231 361,-12-291-900,-12-84-199,2 6 66,13 46 1,-19-83-153,6 28 139,22 56 0,-23-72-115,73 167 410,41 65 491,-47-71-426,30 68-35,-63-164-326,56 86 0,-87-152-134,101 175 201,-80-131-128,33 86 1,27 82 18,-77-193-78,12 29 57,-13-38-51,34 78 142,10 25 155,-30-69-177,22 53 173,-36-82-226,49 147 430,-19-48-174,62 150 387,-69-178-471,1 2 28,17 58 46,6 16-80,-27-103-184,51 91-1,18 0-13,-78-129-45,95 167 68,-99-166-86,94 171 14,-54-108-6,54 84 28,-90-148-50,60 97-18,-76-119 0,0 0 1,0 1-1,-1 0 1,7 25-1,-10-28-15,0 0 0,-1 1 0,0 0 0,0 0 1,-1 0-1,0 19 0,-1-12-32,2 18 0,0-14 18,0-3 34,8 37-1,0-16 38,-10-41-19,7 14 71,-7-14-54,3 4 2,-2-4-2,0 0-12,1 2 5,1 0 3,-2-3-10,-1-5 0,-10-29-54,-19-48 1,16 49 40,2 5 12,0 1 1,-25-42-1,25 52 321,0 2 1,-19-21-1,29 35-286,0 0-1,1 0 1,-1 0 0,0 0 0,1-1 0,-1 1 0,1 0 0,0 0-1,-1 0 1,1-1 0,-1-1 0,1 2-41,0-1 168,-1 2-59,1 0-79,0-1 0,0 1 0,-1-1 0,1 1 0,0 0 0,0-1 0,0 1 0,0-1 0,0 1 0,0-1 0,-1 1 0,1-1 0,0 1 0,0-1 0,0 1 0,0-1 0,0 1 0,0-1 0,0 1 0,0-1 0,1 1 0,-1-1 0,1 0-4,0 0-4,-1 1 0,1-1 1,-1 1-1,1 0 1,-1-1-1,1 1 1,-1-1-1,0 0 1,1 1-1,-1-1 1,1 0-1,1 1 14,8 4-6,-8-4-2,0 1 6,10 11 112,-11-11-113,0 0-14,4 5 26,-1 1-1,-1-1 0,1 1 1,3 8-1,0 1-3,5 3-4,1 0 0,0-1 0,0 0 0,2-2 0,0 0 0,27 22 0,0-10-54,-42-27 20,8 3-62,-7-3 62,4 0-12,-4 0 9,-1-2-22,0 1 27,0 0 0,0-1-1,1 1 1,-1 0 0,0-1-1,0 1 1,0 0 0,1-1-1,-1 1 1,0 0 0,0 0-1,1-1 1,-1 1 0,0 0-1,0 0 1,1 0 0,-1-1-1,1 1 2,-1 0 0,0 0 0,1 0 0,-1-1 0,0 1 0,1 0 0,-1 0 0,0-1 0,0 1 0,1 0 1,-1-1-1,0 1 0,0 0 0,0-1 0,1 1 0,-1 0 0,0-1 0,0 1 0,0-1 0,0 1 0,0 0 0,1-1 0,4-20 11,5-30 0,-5 25-1,-4 17 0,16-65-17,2-1 19,-18 69-11,18-59-34,-12 43 21,-5 16-6,-1 7 30,-2 3 66,-2 14-79,-2 0 0,0 0 0,-8 21 0,-7 3-243,-42 71 1,39-77-824,-50 58 0,3-18-5883,54-60 1118,4-5 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1084,'0'0'8114,"6"-3"-7884,52-26 1844,-56 28-1793,5-2 101,-7 2-319,1 1 0,0-1 0,-1 0 1,1 1-1,0-1 0,0 1 0,-1 0 0,1-1 0,0 1 0,0 0 0,0-1 0,0 1 0,0 0 0,-1 0 0,1 0 0,0 0 0,0 0 1,0 0-1,0 0 0,0 0 0,0 0 0,1 0 0,3 4-20,-1-1 1,1 1-1,-1 0 1,1 0 0,-1 0-1,0 0 1,-1 1-1,6 9 1,26 45 94,-28-46-106,0 0 0,-1 1 0,0-1 0,-1 1 0,0 1 0,-2-1 0,1 0-1,-2 1 1,2 23 0,-5-33-47,0 1 0,0-1 0,0 0 0,-1 0 0,-4 9 0,5-10-63,0-3-6,0 0 1,0 1-1,0-1 1,0 0-1,0 0 1,0 0-1,-1 0 1,1 0-1,0 0 1,-1 0-1,1 0 1,0 0-1,-1-1 1,1 1-1,-1 0 1,1-1-1,-3 1 1,-23 5-1804,21-5 1408,-1-1-128,-5-1-2868,-18-3 625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79 1584,'0'0'2147,"-5"-6"-1543,3 11 2902,-2 16-3296,3-15 170,2-3-208,0 11-8,0-11 170,-1 1-172,2 8-9,-2-9 152,1-1-143,1 6 275,0-15 645,-1-16 114,-1 21-1540,1-5 524,-1 3-91,-1-1-23,1-1 0,1 0 0,-1 1 0,1-1 0,2-7 0,-2 11-29,1 0-4,-1 0-21,1 1 1,0-1-1,0 1 0,1 0 0,-1 0 0,0-1 1,0 1-1,1 1 0,-1-1 0,0 0 0,1 0 1,-1 1-1,1 0 0,-1-1 0,1 1 0,-1 0 1,0 0-1,1 0 0,3 1 0,-3 0 34,11 0-14,-11 0 82,6-2 46,-8 1-152,-1 1 0,1-1 1,0 0-1,-1 0 1,1 0-1,0 0 1,-1 0-1,1-1 1,-1 1-1,1 0 1,0 0-1,-1 0 1,1 0-1,-1-1 1,1 1-1,0 0 1,-1-1-1,1 1 1,-1 0-1,1-1 1,-1 1-1,1-1 1,-1 1-1,0-1 1,1 1-1,-1-1 1,1 1-1,-1-1 1,26-33 194,-25 33-181,22-10 46,-20 10-69,0 3 6,1 0-19,1 1 1,-1-1-1,0 1 0,0 0 1,0 0-1,0 0 1,5 6-1,-4-4-90,-2-1-694,0-1 0,0 1 1,0 0-1,0-1 0,3 9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5 876,'1'5'1744,"0"1"0,0 0 0,0 11 0,0-13-2229,-1-1 832,0-1-16,1 0-230,-1 0-1,0 0 1,1 0-1,-1 0 1,1 0-1,0 0 1,-1 0-1,1 0 1,0 0-1,0 0 1,1-1 0,-1 1-1,0 0 1,0-1-1,1 1 1,-1-1-1,1 1 1,0-1-1,-1 1 1,1-1-1,0 0 1,0 0-1,-1 0 1,1 0-1,0 0 1,0-1-1,0 1 1,0-1-1,0 1 1,1-1-1,2 1 1,-2-1 19,14-2 159,-16 2-264,0 0 0,0 0 0,0 0 0,1-1 0,-1 1 0,0 0 0,0-1 0,0 1 0,0-1 0,0 1 0,1-1 0,-1 0-1,0 1 1,0-1 0,-1 0 0,1 0 0,0 0 0,0 0 0,0 0 0,0 0 0,-1 0 0,1 0 0,0-1 0,0-1 20,1 1 1,-1-1-1,0 1 0,-1-1 1,1 0-1,0 1 0,0-4 0,-1 3 147,-1 2-165,0 0-1,1-1 0,-1 1 0,0 0 0,1 0 1,-1-1-1,1 1 0,-1-1 0,1 1 0,0-3 0,-1 3 4,0-1 0,1 0-1,-1 0 1,0 1-1,0-1 1,0 0-1,0 1 1,0-1-1,0 1 1,0 0-1,-1-1 1,1 1-1,0 0 1,-1 0 0,1-1-1,-1 1 1,1 0-1,-1 1 1,0-1-1,-2-1 1,1 2 6,1-1 0,0 1 0,-1 0 0,1 0 0,-1 0 0,1 0 0,0 1 0,-1-1 1,1 1-1,0-1 0,0 1 0,-1 0 0,1 0 0,-2 1 0,-2 1 27,1 1 1,-1-1-1,1 1 1,0 0-1,0 0 0,1 1 1,-1-1-1,1 1 1,0 0-1,-6 10 0,8-12-35,1 0 1,-1 0-1,1 1 0,0-1 0,0 0 0,0 1 0,0-1 1,1 1-1,-1-1 0,1 1 0,0 0 0,0-1 0,0 1 1,0-1-1,1 1 0,1 5 0,-1-7-25,-1 0-1,1 0 1,0 0-1,0 0 1,0 0-1,1-1 1,-1 1-1,0 0 1,1-1-1,-1 1 1,1-1-1,-1 0 1,1 1-1,0-1 1,0 0 0,-1 0-1,1 0 1,0 0-1,0 0 1,2 0-1,2 1-171,1 0-1,-1 0 0,1-1 1,8 2-1,-3-2-535,0-1 0,20-1 0,2-7-3968,-19 3 1770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138 331 1516,'-3'-14'3601,"0"13"-3051,-8-3-47,9 3 414,-3 3-511,-2 3-182,0 0 1,1 1-1,-1 0 1,1-1-1,-8 12 0,0 3 213,1 1-1,1 1 0,-14 35 0,26-56-409,-1 0-1,1 0 1,0 1-1,0-1 1,-1 0-1,1 1 1,0-1-1,0 0 1,0 1-1,1-1 1,-1 0-1,0 1 0,1-1 1,-1 0-1,0 1 1,1-1-1,-1 0 1,1 0-1,1 2 1,-1-1 9,13 0 44,-11-1-43,0-3-6,2-1-27,-1 0 0,0-1 0,1 1 0,-1-1 0,0 0 0,-1 0 0,1 0 0,-1-1 0,0 1 0,0-1 0,0 0 0,-1 0 0,1 0 1,-1 0-1,0 0 0,1-7 0,3-13 2,-1 0 0,3-32 0,-7 47-3,1-36 6,-1 1 0,-6-52 0,1 37 15,4 55-2,0-1-1,-1 0 1,1 1 0,-1-1-1,-1 1 1,1-1-1,-1 1 1,-3-7 0,4 10 4,1 2-22,0 0-1,-1-1 1,1 1 0,0 0 0,0 0 0,-1-1 0,1 1 0,0 0-1,-1 0 1,1-1 0,0 1 0,-1 0 0,1 0 0,-1 0-1,1 0 1,0 0 0,-1 0 0,1-1 0,-1 1 0,1 0 0,0 0-1,-1 0 1,1 0 0,-1 1 0,1-1 0,0 0 0,-1 0-1,1 0 1,0 0 0,-1 0 0,1 0 0,-1 0 0,1 1 0,0-1-1,-1 0 1,1 0 0,0 1 0,-1-1 0,-4 6 8,1 0 0,0 0 0,0 0 0,0 0 0,1 0 0,0 1 0,0 0 0,1-1 0,0 1 0,0 0 0,-2 12 0,2-1 9,1 1-1,1-1 0,0 1 0,5 29 0,-5-43-16,1 0 0,1 0 0,-1 0-1,1-1 1,0 1 0,0-1 0,0 1-1,0-1 1,1 0 0,0 0 0,0 0-1,0 0 1,0 0 0,0-1 0,1 1-1,0-1 1,0 0 0,0 0 0,0 0 0,0-1-1,0 0 1,7 3 0,-4-2-5,-5-2 2,1 0 0,0 0 0,-1 0 0,1-1 0,0 1 0,-1-1 0,1 0 0,0 1 0,0-1 0,-1-1 0,1 1 0,0 0-1,3-2 1,0 3 1,-4-1-2,0 0 1,0 0-1,0 0 0,0 0 1,0 0-1,0 0 1,0-1-1,-1 1 0,1-1 1,0 1-1,0-1 0,0 0 1,2-1-1,4-1 0,28-14 5,-34 16-6,-2 0 0,1 0 0,0 0 0,0 1 0,0-1 0,0 0 0,0 1 0,0-1 0,0 1 0,0-1 0,0 1 0,0-1 0,0 1 0,0 0 0,0 0 0,0-1 0,1 1 0,-1 0 0,0 0 0,0 0 0,2 0 0,9 8 4,-11-8-3,-1 1 0,1-1 0,-1 1 0,1-1 0,-1 1 0,1 0 0,-1-1 0,1 1-1,-1-1 1,1 1 0,-1 0 0,0-1 0,0 1 0,1 0 0,-1-1 0,0 1 0,0 0 0,0 0 0,0-1 0,1 1 0,-1 0 0,0 0-1,0 1 1,33 85-344,-21-56 177,-11-29-151,6 3-35,-5-2-834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1888,'0'0'2476,"-1"-17"537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1128,'0'0'6031,"-6"5"-5839,-18 14-22,21-17-96,-1 1 1,1 1-1,0-1 1,0 0 0,0 1-1,1-1 1,-4 7-1,2-3 46,-1 1 21,1-1 0,0 2 0,-3 8 0,6-15-67,-1 4 7,2-6-67,0 0-1,0 0 1,-1 1 0,1-1 0,0 0-1,0 0 1,0 1 0,0-1 0,-1 0 0,1 0-1,0 1 1,0-1 0,0 0 0,0 1 0,0-1-1,0 0 1,0 0 0,0 1 0,0-1-1,0 0 1,0 1 0,0-1 0,0 0 0,0 1-1,0-1 1,0 0 0,0 1 0,0-1-1,0 0 1,0 0 0,0 1 0,1-1 0,-1 0-1,0 1 1,0-1 0,0 0 0,1 1 0,1 0-1,11 4 116,-11-9-60,0 1-65,3-5 151,-1 0 0,7-14 0,-11 20-69,6-8 104,-6 9-174,0 1 0,0 0 0,0-1 0,1 1-1,-1 0 1,0-1 0,0 1 0,0 0 0,0 0 0,1-1 0,-1 1 0,0 0-1,0 0 1,1-1 0,-1 1 0,0 0 0,0 0 0,1 0 0,-1-1 0,0 1-1,1 0 1,-1 0 0,0 0 0,1 0 0,-1 0 0,0 0 0,1 0-1,-1 0 1,0 0 0,1-1 0,-1 2 0,0-1 0,1 0 0,-1 0 0,0 0-1,1 0 1,-1 0 0,1 0 0,12 14-17,-4-2-200,-8-10 128,0 0-253,1 0-124,0 0 192,1 1-1,2 1-3749,3 3 1597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15 635 1040,'0'0'4858,"-3"1"-4469,-9-1 4436,24-13-2647,-8 9-2735,16-15 806,22-17 0,-6 6-111,91-75 273,23-11-44,-47 39-169,28-26 327,-86 65-241,-44 37-259,1-1 5,5-4-4,-5 5 16,8-7 264,3-6 328,-12 13-182,-1 0-436,1 1 1,-1-1-1,0 0 1,0 1-1,1-1 1,-1 1-1,0-1 0,0 1 1,0-1-1,0 0 1,0 1-1,0-1 1,0 1-1,0-1 1,0 0-1,0 1 0,0-1 1,0 1-1,0-1 1,-1 1-1,1-1 1,0 0-1,-1 0 1,0-1 22,-1 0 1,0-1-1,0 1 1,0 0-1,-1 0 0,1 1 1,0-1-1,-4-2 1,4 4 56,-11-7 460,5 4-445,6 2 94,0 0-96,-19-7 582,19 7-81,0 0-456,-16-3 1386,32 6-1257,66 9-319,-74-11 45,41 4 259,-45-4-114,1 1-116,-3-1-37,0 0 1,0 0-1,0 0 0,0 0 1,1 0-1,-1 0 0,0 0 1,0 0-1,0 0 1,1 0-1,-1 0 0,0 0 1,0 0-1,0 0 0,1 0 1,-1 0-1,0 0 0,0 0 1,0 0-1,0 0 0,1 0 1,-1 1-1,0-1 0,0 0 1,0 0-1,0 0 1,0 0-1,1 0 0,-1 0 1,0 1-1,0-1 0,0 0 1,0 0-1,0 0 0,0 0 1,0 1-1,0-1 0,1 0 1,-1 0-1,0 0 0,0 1 1,0-1-1,0 0 1,0 0-1,0 0 0,0 1 1,0-1-1,0 0 0,0 0 1,0 0-1,-1 1 0,1-1 1,0 0-1,-110 282-491,100-258-710,-18 32 1,12-31-2016,-3-2-3447,10-14 2232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1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69 1124,'0'0'907,"-1"-2"-522,-1-2 303,0 0 1,0 0-1,0 1 0,-1-1 1,1 1-1,-1-1 1,-5-4-1,7 7-289,-8-7 1581,-8-6 78,15 13-882,-7-8 744,13 14-487,84 69-476,-50-50-806,68 33 0,46 10 25,-86-40-118,87 29 64,17 8-24,-124-44-76,-11-6 13,51 31 1,-63-32 13,-5-3 88,-16-9-44,7 4 408,-9-4-458,1-1 0,-1 0-1,1 0 1,0 0 0,-1 0 0,1 0-1,-1 0 1,1 0 0,-1 0-1,1 0 1,-1-1 0,1 1 0,-1 0-1,1 0 1,-1 0 0,1-1 0,-1 1-1,1 0 1,-1 0 0,1-1 0,-1 1-1,0 0 1,1-1 0,-1 1-1,1-1 1,-1 1 0,0-1 0,1 1-1,-1 0 1,0-1 0,1 0 0,-1 0-138,1-1 218,-4-12 19,0 4-3,-1 0 1,0 0-1,-1 0 0,0 1 0,-1 0 0,-12-16 0,-6-12 357,23 36-456,-2-2 13,0-1-55,3 7 203,30 56-174,-25-50-27,-1-1-1,-1 0 1,1 1-1,-1 0 1,-1-1-1,1 1 1,-2 0-1,1 0 1,0 15-1,-3-20-32,0-1 0,0 1 0,0-1 0,0 0-1,0 0 1,-1 1 0,0-1 0,0 0 0,1 0-1,-2-1 1,1 1 0,0 0 0,0-1-1,-1 1 1,0-1 0,1 0 0,-4 2 0,5-3 16,-8 5-504,-1 1 1,0-2-1,0 1 1,-1-1-1,1-1 1,-1 0-1,0-1 0,0 0 1,-1 0-1,-21 1 1,14-4-5005,14-1 4045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5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6 160 1144,'-6'2'9446,"529"19"-8536,-208-29-817,165-16-75,-287 14 4,-120 9-14,179-16 5,-212 12-17,-38 5 6,1-1-4,24-4 5,-9 1 6,0 1 0,23-1-1,-40 4-15,2 0 11,47-4-12,-5 4 1,-39-2 8,-2 1 0,17 3 13,32-2 4590,-57-5-4550,-5-4 37,0 1 0,-1-1-1,0 2 1,-18-11-1,15 10 190,-27-13 0,38 21-189,-8-6 46,6 1 230,59 27-340,-8-4 81,-45-17-86,9 5 41,8 16 160,-18-20 16,-3 1-134,-10 15-16,0-2 0,-2 1-1,0-2 1,-19 17 0,30-28-389,-25 19-878,3-11-3820,7-8 955,1 1 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1628,'1'-11'3528,"-1"0"-1351,0 3-1021,0 2 2903,-2-25-563,2 28-1882,-1 11-1548,2 16 51,1 0-1,2 0 0,9 40 1,-3-29-344,2-1 1,28 58-1,-39-90-331,4 5-730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4 270 1608,'0'0'1400,"0"-1"-1197,-1 1 0,1-1 0,-1 0-1,1 1 1,0-1 0,-1 0 0,1 0-1,0 1 1,0-1 0,0 0 0,-1 0 0,1 1-1,0-1 1,0 0 0,0-1 0,1 0-126,0 1 1,0-1 0,1 0 0,-1 1-1,0-1 1,1 1 0,-1 0 0,1-1-1,0 1 1,-1 0 0,1 0-1,0 0 1,-1 0 0,4-1 0,36-11 746,-32 11-626,-1 0 1,0-1-1,1 0 0,8-5 1,-13 5-102,-1 1 0,0-1 1,0 0-1,1 0 0,-2 0 1,1 0-1,0 0 0,-1 0 1,1-1-1,-1 0 0,0 1 1,0-1-1,-1 0 0,1 0 1,-1 0-1,1 0 0,0-5 1,0-5 376,-1 0 0,0-1 0,-2-22 0,0 10 504,-1-2 282,2 26-270,-1 11-891,0 19-99,2 0 0,1-1 0,0 1 0,2-1 1,1 0-1,2 0 0,0-1 0,17 41 0,-22-61-334,6 13-1416,-8-17 1368,1-1 0,-1 1 1,0-1-1,1 1 0,3 2-3053,-4-3 3053,1 0 0,-1 1 1,2-1-1,8 1-2918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1584,'0'0'4715,"-2"6"-4231,0 0-341,0-1 0,1 1 1,0 0-1,0-1 0,0 1 0,1 0 0,-1 0 0,2 0 0,-1-1 0,1 7 0,0-6 9,0 0 0,1 0 0,-1-1 0,1 1 0,0 0 0,1-1 0,0 0 0,-1 1 0,2-1 0,-1 0 0,0 0 0,1-1 0,0 1 0,0-1 0,1 0 0,-1 0-1,1 0 1,7 4 0,-11-7-95,1-1-1,0 1 0,0 0 1,0-1-1,0 0 0,0 1 1,0-1-1,0 0 0,3 0 0,-2 0 49,-2 0 92,3-2 1,21-11 220,-23 12-387,-1 1 0,0-1-1,0 0 1,-1-1 0,1 1 0,0 0-1,0 0 1,0 0 0,-1 0 0,1-1-1,0 1 1,-1 0 0,1-2 0,1-3 144,-1 3-111,0 1 0,-1-1 0,1 0 0,-1 0 0,0 0 0,0 0 0,0 0 0,-1 0 0,1 0 0,-2-5 1,2 7-54,-1-3 24,0 0-1,0 1 0,0-1 0,0 0 0,-1 1 1,1-1-1,-1 1 0,0 0 0,0 0 1,0-1-1,-1 1 0,1 1 0,-1-1 1,1 0-1,-1 1 0,0-1 0,0 1 1,0 0-1,-7-4 0,1 2-101,0-1-1,0 1 1,-1 1-1,0 0 1,-17-3-1,-5-2-1109,5 1-5086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1908,'0'-2'1198,"5"-37"8522,-5 49-9422,-5 168 1037,6-156-1161,1-1 0,1 0 0,7 26-1,-7-37-98,0 0-1,0-1 0,1 1 1,0-1-1,1 0 0,0 0 1,0-1-1,13 15 0,-14-19-53,1 0 0,0 0 0,0 0-1,0-1 1,0 0 0,0 0 0,1 0-1,-1 0 1,1-1 0,0 0 0,8 1-1,1 0-341,-1-1 0,1 0 0,20-1-1,-33-1 167,0 0 0,0 0 0,0 0 0,0 0 0,0 0 0,0-1 0,-1 1 0,1-1 0,0 1 0,3-2 0,4-5-5360,0 0 2056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7 154 2156,'-1'0'82,"1"0"-1,0 0 0,0 0 1,-1 0-1,1 0 1,0 0-1,-1 0 1,1 0-1,0 0 1,-1-1-1,1 1 0,0 0 1,0 0-1,-1 0 1,1 0-1,0-1 1,0 1-1,-1 0 0,1 0 1,0-1-1,0 1 1,4-6 4672,12-2-4443,0 0 0,1 0-1,0 2 1,30-8 0,-13 6-81,189-50 650,-169 40-1587,-18 4-4842,-30 11 3323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145 134 920,'2'-9'424,"9"-36"3620,-10 43-3473,0-14 1088,0 1-540,0 12-20,-2-1-567,0 2-480,1-1 185,0 0 0,-1 0 1,0 0-1,0 0 0,0 0 0,-2-3 0,3 5-148,-1 0 0,1 0 0,-1 0-1,1 0 1,-1 1 0,0-1 0,1 0 0,-1 0 0,0 1 0,0-1 0,1 0-1,-1 1 1,0-1 0,0 1 0,0-1 0,0 1 0,0 0 0,0-1-1,0 1 1,0 0 0,0 0 0,0 0 0,0-1 0,0 1 0,0 0 0,0 0-1,0 1 1,0-1 0,-1 0 0,-5 2 80,1 1 0,0 0-1,0 0 1,0 0 0,0 1 0,0-1-1,1 1 1,-8 8 0,6-6-59,1 1 0,0 1 0,0-1-1,1 1 1,0 0 0,0 0 0,1 1 0,0-1 0,1 1 0,0 0 0,0 0 0,1 0-1,-3 18 1,4-15-34,0 1 0,1-1-1,0 0 1,1 1 0,1-1 0,0 0-1,0 0 1,1 0 0,9 23-1,-8-27-40,1-1-1,-1 1 0,2-1 1,-1-1-1,1 1 0,-1-1 0,2 0 1,8 7-1,-12-10-62,1-1 0,-1-1 0,0 1 0,1 0 0,-1-1 0,1 0 0,-1 1 0,1-2-1,5 2 1,2 0-122,-7-1-82,1 0 0,-1 0 0,1-1 1,-1 0-1,1 0 0,0 0 0,-1 0 1,1-1-1,-1 0 0,8-2 0,-8 2-796,-1-1 1,1 1-1,-1-1 0,1 0 0,-1 0 0,0-1 0,5-3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1044,'3'2'871,"9"4"-78,-9-5-64,11 22 1973,-8-14-2237,-3-4-306,0 0 0,0 0 0,1 0 1,-1-1-1,1 1 0,0-1 0,1 0 0,-1-1 1,1 1-1,0-1 0,0 0 0,0 0 0,0 0 0,0-1 1,1 1-1,-1-1 0,1-1 0,-1 1 0,13 1 1,-17-3-62,3 0-2,0-1-57,-1 1-4,0-1 0,0 1 0,0-1 1,0 1-1,0-1 0,0 0 0,0 0 1,0-1-1,-1 1 0,1 0 0,2-3 1,-3 3 58,-2-2 6,2-7 4,-2 7 97,-1-1-114,-1 0-59,1 1 1,-1-1 0,0 1 0,0 0-1,0-1 1,-1 1 0,1 0-1,-1 0 1,0 1 0,1-1 0,-1 1-1,0-1 1,-1 1 0,-3-3-1,-60-33 492,66 37-471,-15-15 162,15 14-109,4-1-92,6-3-9,0 0 0,1 1 1,-1 0-1,1 0 0,0 1 1,11-3-1,0 2 1,0 0 0,26-3-1,-45 8-1,1 1-9,5 1 10,-7-2-1,0 0 0,0 0 0,0 0 0,0 1 0,0-1 1,0 0-1,0 0 0,0 1 0,0-1 0,0 1 0,0-1 0,-1 1 0,1-1 0,0 1 0,0 0 0,1 1 0,3 3 1,1 3-3,1 0-1,-1 1 0,-1 0 0,0 0 0,5 12 0,-6-13 1,0 1 0,0-1 0,0 0 1,1-1-1,1 1 0,-1-1 0,1 0 0,8 8 0,-11-13-41,0-1-1,0 1 1,0 0-1,-1-1 1,1 0-1,1 0 0,-1 0 1,0 0-1,0 0 1,0 0-1,0-1 1,1 0-1,-1 0 0,0 0 1,0 0-1,5 0 1,-7-1 18,0 0 1,0 0 0,0 0-1,0-1 1,0 1-1,0 0 1,0 0 0,0 0-1,0-1 1,0 1-1,-1 0 1,1-1 0,-1 1-1,1-1 1,-1 1 0,1-1-1,-1 1 1,0-2-1,1-1-2,-1 1 0,0 0-1,0 0 1,-1 0 0,1 0-1,0 0 1,-1 0-1,0 0 1,0 0 0,0 0-1,0 0 1,0 1 0,-3-6-1,2 5 3,-1-2-11,0 0 1,0 1-1,0-1 1,0 1-1,-1 0 0,0 0 1,0 0-1,0 0 1,0 1-1,0-1 1,-1 1-1,0 1 1,-8-5-1,11 6 9,8-1-994,-4 0 993,19-7-338,-1-1 0,26-17 0,-38 22 321,-2 0 1,1-1 0,-1 0-1,0 0 1,0-1 0,0 1-1,-1-1 1,0-1 0,-1 1-1,5-9 1,-4 2 259,0-1-1,-1 0 1,0 0-1,-1 0 1,-1 0-1,0-1 1,-1 1 0,-1 0-1,-1-1 1,-2-18-1,-9-8 1136,11 40-356,-2 8-878,0 0-90,1 0-1,0 0 1,0 1-1,1-1 1,0 1-1,0 0 1,0-1-1,1 1 1,0 0-1,0-1 1,1 1-1,0 0 1,2 11-1,5 14-228,1 1 0,2-1 0,0 0 0,3-1 0,0-1-1,2 0 1,1-1 0,25 31 0,-5-15-4861,-27-35 2473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0 872,'0'0'4823,"-3"4"-4407,-4 10 140,-1 0 1,2 0 0,0 1-1,1 0 1,0 0 0,1 0 0,-2 19-1,-3 31 678,11-51-1026,-1-11-36,5 0-40,-5-2-123,-1-1 1,1 1-1,0-1 1,-1 1 0,1-1-1,-1 0 1,1 1-1,0-1 1,0 0 0,-1 0-1,1 1 1,0-1-1,-1 0 1,1 0 0,0 0-1,0 0 1,-1 0-1,1 0 1,0 0 0,0 0-1,-1 0 1,1 0-1,0-1 1,0 1 0,-1 0-1,1 0 1,1-1-1,-1 0-4,3 0 40,0 0 0,0-1 1,-1 0-1,1 1 0,-1-1 0,1-1 1,-1 1-1,0 0 0,0-1 0,0 0 1,0 1-1,0-1 0,-1 0 0,1-1 1,-1 1-1,0 0 0,3-5 0,-3 1 81,0 0 0,0 0 0,0 1 0,0-15 0,-2 18-41,-2-2-10,1 0-116,-1 1 0,0-1 0,0 0 0,-1 1 0,0-1 1,1 1-1,-2 0 0,1 0 0,0 0 0,-1 0 0,1 1 0,-1 0 1,0-1-1,-1 1 0,1 0 0,0 1 0,-6-3 0,8 4-481,-2 1-1031,-2 0 1077,-2-1-234,-1 1-2864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1804,'-9'-31'7840,"15"36"-7642,5 7-72,-1 0-1,0 0 0,-1 1 1,10 20-1,-6-8 93,11 33 0,-20-47-146,-1 1-1,0-1 1,-1 0-1,0 1 0,0 18 1,-2-28-27,0-1-33,-1 0 0,1 0 0,-1 0 0,0 0 0,1 0 0,-1 0 0,0 0 0,0 0-1,1-1 1,-1 1 0,0 0 0,0-1 0,0 1 0,0-1 0,0 1 0,0-1 0,0 1 0,0-1 0,0 1 0,-1-1 0,0 1 393,-3-5-244,0 0-110,3 3-33,0-1 1,0 1-1,0-1 0,0 1 1,0-1-1,0 0 1,1 1-1,-1-1 1,1 0-1,-1 0 0,-1-4 1,1 2 11,1-1 1,-1 1-1,1-1 1,0 0 0,0 0-1,0 0 1,1 1-1,-1-1 1,1 0-1,0 0 1,1 0-1,-1 0 1,1 0-1,0 0 1,0 1 0,2-6-1,4-6 19,0 0-1,1 0 1,10-15-1,-10 18-52,-2 3-210,0 2 0,1-1 0,11-11 1,9-6-3453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70 174 1300,'0'0'6005,"-4"8"-5550,-14 52 695,3 0 0,-12 93 0,22-123-188,4-28 562,5-10-1444,18-43 177,22-78-1,16-85 900,-36 131 731,-24 82-1137,3 5-660,2 10-20,0 1 1,-1-1 0,0 1 0,2 29 0,3 6-192,1-2 0,31 88 0,-37-125-781,-1-2-1,1 1 1,1 0 0,6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48 387 1744,'7'-14'4408,"-7"14"-4384,7-20 2336,-3 10-68,-4 11-2250,0-1 0,0 0-1,0 0 1,0 0 0,0 0-1,0 0 1,1 0 250,-1 0-250,0 0 0,0 0-1,0 0 1,0 0 0,0 0-1,0 0 1,0 0 0,0 0 0,0 1-1,0-1 1,0 0 0,0 0-1,0 0 1,1 0 0,-1 0 0,0 0-1,0 0 1,0 0 0,0 0-1,0 0 1,0 0 0,0-1 0,0 1-1,0 0 1,0 0 0,0 0-1,0 0 1,0 0 0,1 0 250,-1 0-250,0 0-1,0 0 1,0 0 0,0 0-1,0 0 1,0 0 0,0 0 0,0 0-1,0-1 1,0 1 0,0 0-1,0 0 1,0 0 0,0 0 0,0 0-1,3 19 127,-1 0 0,0 0 0,-2 0 0,0 0 0,-4 20 0,-4 13 296,-29 99 1,23-89-136,10-40-27,4-20 175,-2-10-443,1 1-26,-1 1 1,1 0 0,0 0 0,0 0 1,1 0-1,-1-1 0,2 1 0,0-11 0,12-66 45,11-63 10,37-177 105,-47 236 31,-13 84-156,-1-2-8,0 0 0,1 0 0,-1 0-1,1 0 1,1 0 0,-1 0 0,3-7-1,-3 10 70,3 7-72,3 4-4,0 1 1,-1 0-1,0 1 1,-1-1 0,0 1-1,5 22 1,31 127 338,16 52 28,-36-148-265,-8-24-8,25 53 0,-37-91-180,4 4 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1408,'0'0'1877,"-2"-2"-1118,-3 1-621,5 1-71,0-1 1,0 1-1,-1 0 1,1 0-1,0 0 1,0 0-1,0 0 1,-1-1-1,1 1 0,0 0 1,0 0-1,0 0 1,0 0-1,-1-1 1,1 1-1,0 0 1,0 0-1,0 0 1,0-1-1,0 1 1,0 0-1,0 0 1,0-1-1,0 1 0,0 0 1,0 0-1,0-1 1,0 1-1,0 0 1,0 0-1,0-1 1,0 1-1,0 0 1,0 0-1,0 0 1,0-1-1,0 1 0,0 0 1,0 0-1,1 0 1,-1-1-1,10-11 89,1 1-1,1 0 1,-1 1 0,2 0-1,13-8 1,38-32-4058,-54 42 2215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29 952,'0'0'997,"0"-2"-108,5-13 1996,-5 14-2747,0 0 0,0 1 0,0-1-1,0 1 1,0-1 0,0 1 0,1-1 0,-1 1 0,0 0-1,0-1 1,1 1 0,-1-1 0,0 1 0,1-1 0,-1 1 0,0 0-1,1-1 1,-1 1 0,0 0 0,1-1 0,-1 1 0,1 0 0,-1-1-1,1 1 1,-1 0 0,1 0 0,-1 0 0,1-1 0,-1 1 0,1 0-1,-1 0 1,1 0 0,-1 0 0,1 0 0,-1 0 0,1 0-1,-1 0 1,1 0 0,0 1 0,11 8 162,0 0 1,0 1-1,-1 1 0,18 22 1,-10-11-5,-1 1 0,-2 1 0,0 0 1,25 52-1,-41-74-277,1 1 0,-1-1-1,1 0 1,-1 1 0,0-1 0,0 0-1,0 1 1,0 1 0,-1 5 88,1-9-104,0 1 0,0-1 0,0 1-1,-1-1 1,1 1 0,0-1 0,-1 1 0,1-1 0,0 1-1,-1-1 1,1 1 0,-1-1 0,1 0 0,0 1 0,-1-1-1,1 0 1,-1 1 0,1-1 0,-1 0 0,1 1 0,-1-1 0,0 0-1,0 0 1,-13 4 61,12-4-20,-3-3-24,0 1-15,2 0-2,0 1 1,1-1-1,-1 0 1,0 0-1,0 0 1,1 0-1,0 0 1,-1-1-1,1 1 1,0-1-1,-3-4 1,3 4-5,0-1 0,0 0 0,0 1-1,0-1 1,1 0 0,0 0 0,0 0 0,0 0 0,0 0 0,0 0 0,1 0 0,0-1 0,0 1 0,0 0 0,0 0 0,1 0 0,0 0 0,-1 0 0,1 0 0,2-5 0,3-1-228,0-1 0,0 1 0,1-1 0,0 2 1,9-10-1,25-20-7060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 1356,'2'-1'8700,"-11"8"-8394,0 2 0,0-1 1,1 1-1,-12 16 1,5-1 486,-17 37-1,28-52-656,1 0 0,-1 0 0,2 1 0,-1 0 0,1 0 0,1-1 0,-1 15 0,2-21-108,0 0 0,0 0 0,0-1 0,0 1 0,0 0 0,1 0-1,0-1 1,-1 1 0,3 4 0,-2-5-91,0-1 0,0 1 0,0 0 0,0 0 0,0-1-1,1 1 1,-1-1 0,1 1 0,-1-1 0,1 0 0,-1 1 0,1-1 0,0 0 0,0 0 0,-1 0-1,1-1 1,0 1 0,0 0 0,0-1 0,0 1 0,0-1 0,3 1 0,-1 0-220,0-1 0,0 0 0,0 0 0,0 0 0,1 0-1,-1-1 1,0 1 0,0-1 0,7-3 0,19-12-3993,-17 7 1614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54 127 964,'2'-18'1005,"-1"1"0,-1-1 0,-1 0 0,-4-28 0,4 44-491,1 1-457,0 1-1,0 0 1,0 0-1,0-1 1,0 1-1,0 0 1,0 0 0,0-1-1,0 1 1,0 0-1,0 0 1,0-1-1,0 1 1,-1 0-1,1 0 1,0-1-1,0 1 1,0 0-1,0 0 1,-1 0-1,1-1 1,0 1-1,0 0 1,0 0 0,-1 0-1,1 0 1,0 0-1,0-1 1,-1 1-1,1 0 1,0 0-1,0 0 1,-1 0-1,1 0 1,0 0-1,0 0 1,-1 0-1,1 0 1,0 0-1,0 0 1,-1 0 0,1 0-1,0 0 1,0 0-1,-1 0 1,1 0-1,0 0 1,0 0-1,-1 1 1,1-1-1,0 0 1,-5 8 136,0 1 1,0-1-1,2 1 0,-1 0 1,1 0-1,-4 18 0,3-8 18,2-1 0,1 1 0,0 0 0,1 0-1,1 0 1,1-1 0,0 1 0,11 36 0,3 18 402,-16-72-594,1 1-1,-1-1 1,1 0 0,-1 0 0,1 0 0,0 0 0,-1 0 0,1-1 0,0 1 0,0 0 0,-1 0 0,1 0 0,0-1 0,0 1 0,0 0 0,0-1 0,0 1 0,0 0 0,0-1 0,0 0 0,2 1 147,2-2-77,17-6 15,-20 6-67,1-1-1,0 1 1,-1 0 0,0-1-1,1 1 1,-1-1 0,0 0-1,0 0 1,0 0 0,3-3-1,4-4 196,13-8 304,-18 13-438,0 0 1,0 1 0,0 0 0,1-1 0,-1 2 0,6-4 0,-8 6 261,2 2-272,13 8-4,-15-9-67,-1 1 1,1 0-1,0-1 0,0 1 1,-1 0-1,1 0 1,-1 0-1,0 1 0,1-1 1,-1 0-1,0 0 1,0 1-1,-1-1 0,2 4 1,1 2 30,16 47-1089,-17-52 479,-1 6-539</inkml:trace>
  <inkml:trace contextRef="#ctx0" brushRef="#br0" timeOffset="1">323 292 1576,'0'0'3473,"2"6"-2964,1 3-109,-1-1 1,3 19-1,2 31 790,-6-55-1336,0 9-521,-2-7-2368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66 1984,'-1'-13'1076,"-5"4"844,7-10-419,-4 4 143,-3 5-756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0 832,'10'11'3104,"6"21"-432,17 43-1,-19-41-1139,19 35-1,-32-68-1161,0 2 33,4 8 19,-4-8-23,0-2-345,-1-1 1,0 0-1,0 0 0,1 1 1,-1-1-1,0 0 0,1 0 1,-1 1-1,0-1 0,1 0 1,-1 0-1,0 0 0,1 1 1,-1-1-1,1 0 0,-1 0 1,0 0-1,1 0 0,-1 0 1,1 0-1,-1 0 0,0 0 1,1 0-1,-1 0 0,1 0 1,-1 0-1,0 0 0,1 0 1,-1 0-1,1 0 0,-1-1 1,0 1-1,1 0 0,-1 0 1,0 0-1,1-1 0,-1 1 1,0 0-1,1-1 0,5-5 74,-1 0-1,0-1 1,9-14-1,38-106-1529,-51 125 674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112 361 1376,'0'0'781,"1"-2"-76,6-10 5596,-30 44-5808,1 1 0,1 0 0,-15 37 1,19-21-8,16-47-430,3 7 8,-2-8-58,0-1-1,1 1 1,-1-1 0,0 0-1,0 1 1,0-1-1,0 1 1,0-1 0,0 1-1,1-1 1,-1 1-1,0-1 1,0 0 0,1 1-1,-1-1 1,0 1-1,1-1 1,-1 0 0,0 1-1,1-1 1,-1 0-1,1 0 1,-1 1 0,0-1-1,1 0 1,-1 0-1,2 1 1,0 0 41,2-4-33,7-5 0,0-2 0,0 1-1,-1-1 1,13-18-1,-22 27-15,-1 1-1,0-1 0,0 1 0,1-1 1,-1 1-1,0-1 0,1 1 0,-1-1 1,1 1-1,-1 0 0,1-1 0,-1 1 1,1-1-1,-1 1 0,1 0 0,-1 0 1,1-1-1,-1 1 0,1 0 0,-1 0 1,1 0-1,0-1 0,-1 1 0,1 0 1,0 0-1,6 10-32,-5-7 43,0 1-20,-1-3 1,1 1-14,-1-1-1,1 1 1,-1-1-1,1 0 1,0 0-1,0 0 0,-1 0 1,1 0-1,0 0 1,0 0-1,0 0 1,0-1-1,0 1 1,0-1-1,0 0 1,0 1-1,0-1 1,1 0-1,1 0 1,-1-1-17,0 0 0,1 0 0,-1 0 0,0 0 1,0 0-1,0-1 0,0 1 0,0-1 0,0 0 0,-1 0 1,4-2-1,1-3-28,0 0-1,0 0 1,0-1 0,-1 0 0,0-1-1,-1 1 1,6-13 0,-1-3 71,-1 1 0,-1-2 0,-1 1 1,-1-1-1,-1 0 0,2-30 0,-5 1 703,-8-102 0,6 152-613,-1 0 0,0 0 0,0 1 0,0-1 0,0 0 0,0 1 0,-4-7-1,3 8 199,-1 5-165,-1 1-98,0 1 0,0-1 0,1 1 0,0 0 0,0-1 0,0 1 0,0 1 0,1-1 0,0 0 0,0 1-1,-1 9 1,-3 11 59,-2 33 1,4-16 24,2 64-1,3-82-222,1-1 0,2 0-1,0 0 1,9 27 0,-7-35-368,1 0 1,14 27-1,9 3-4293,-15-27 1694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 1412,'-1'-1'250,"0"1"1,-1-1-1,1 1 0,-1 0 0,1 0 1,0 0-1,-1-1 0,1 1 0,-1 1 1,1-1-1,0 0 0,-1 0 1,1 0-1,-1 1 0,1-1 0,0 1 1,-1-1-1,0 2 0,-2 0 36,1 0 0,0 0 0,0 0 0,0 1 0,0-1 0,-4 6 0,0 1 21,0 1 0,0 0-1,-5 11 1,-2 7-5,1 0 0,2 1 0,1 0 0,1 1 0,2 0 0,1 1 0,1-1 0,1 1 0,2 0 0,2 0 0,0 0 0,2 0 0,11 57 0,-10-78-327,0 0 0,0 0 0,1 0 0,0 0 0,1 0 0,0-1 0,0 0 0,1 0 0,8 9 0,-9-12-286,0-1-1,0 0 1,1 0-1,0 0 1,12 6-1,-13-8-352,1 0 0,0 0 0,0-1 0,0 0 0,0 0 0,0-1 0,10 2 0,-1-3-2105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 1648,'1'-5'7816,"-16"23"-7146,1 1 0,1 1-1,-12 23 1,18-29-284,0 0 0,1 0 0,1 1-1,0 0 1,2 0 0,-5 30 0,8-44-377,0 1-1,0-1 0,0 1 1,0 0-1,1-1 1,-1 1-1,0-1 1,1 1-1,-1-1 1,1 1-1,0-1 1,-1 1-1,1-1 1,0 0-1,0 1 1,0-1-1,0 0 1,0 0-1,0 0 1,0 0-1,1 0 0,-1 0 1,0 0-1,1 0 1,-1 0-1,0 0 1,1-1-1,-1 1 1,1-1-1,-1 1 1,1-1-1,-1 1 1,1-1-1,-1 0 1,1 0-1,3 0 1,-5 0-18,3 1-391,1-3-164,13-4-296,13-6-5246,-19 5 2823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45 1024,'0'0'7225,"-3"6"-6631,-8 17-48,11-22-460,-1 1 1,1 0-1,-1 0 0,1-1 1,0 1-1,0 0 0,0 0 1,0-1-1,0 1 0,0 0 1,0 0-1,0 0 0,1-1 1,-1 1-1,1 0 0,-1 0 0,2 2 1,0-1 93,0 1 0,0 0 1,1-1-1,-1 0 0,4 5 0,-4-7-125,-1 1 0,1-1 0,0 1 0,-1-1 0,1 0 0,0 0 0,0 0 0,0 0 0,0 0 0,0 0-1,0 0 1,0-1 0,0 1 0,0-1 0,1 1 0,-1-1 0,0 0 0,0 0 0,0 0 0,0 0 0,1 0-1,-1-1 1,0 1 0,4-2 0,-3 1-7,0 0 0,0-1 0,1 1-1,-1-1 1,-1 0 0,1 0 0,0 0 0,0 0 0,-1 0-1,1-1 1,-1 1 0,0-1 0,1 0 0,1-4 0,-3 4-12,0-1-1,0 1 1,0-1 0,-1 0 0,1 0 0,-1 1 0,0-1 0,0 0 0,-1 0 0,1 1 0,-1-1 0,0 0 0,0 0 0,0 1 0,0-1 0,0 1-1,-1-1 1,-2-3 0,3 6-47,-1-3-102,-1 0 0,1 0-1,-1 0 1,0 0-1,0 1 1,-6-6 0,7 8-421,-4-1-221,3 1-700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99 876,'-25'-1'6803,"40"-3"-1815,3 0-5808,266-62 3046,-227 52-2257,-56 14-193,2-1-116,8-4-138,-8 4-152,4-1-1262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11 940,'0'0'1209,"10"-8"4143,-2 6-4816,-6 1 461,2 4-548,15 14 195,0 1 0,-2 1 0,29 38 0,-39-47-499,0-1-1,-1 1 1,-1 0-1,1 0 1,-2 1-1,1-1 1,4 22-1,-9-29-117,0-1 0,0 1 1,0 0-1,-1-1 0,1 1 0,-1-1 0,1 1 0,-1 0 0,0-1 0,0 1 1,0-1-1,-1 0 0,1 1 0,0-1 0,-4 4 0,3-4-8,0-1-1,-1 1 1,1-1 0,0 1-1,-1-1 1,1 0-1,0 0 1,-1 0-1,0 0 1,1 0 0,-1 0-1,0-1 1,1 1-1,-5-1 1,4 0 30,0-1-20,2 1-28,-1-1 1,0 1-1,1-1 1,-1 1-1,1-1 1,0 0-1,-1 0 1,1 0-1,-1 0 1,1 0-1,0 0 1,0 0-1,0 0 1,0-1-1,0 1 1,0 0-1,0-1 1,0 1-1,0-1 1,0 1-1,1-1 1,-1 1-1,1-1 1,-1 1-1,1-1 1,0 0-1,-1 1 1,1-1-1,0 0 1,0 1-1,1-4 1,1-7-89,1 1 0,0-1 0,1 1 0,1-1 0,0 1-1,0 0 1,1 1 0,9-13 0,-4 7-118,1 1 0,0 1 0,1 0 0,25-20-1,-37 32 158,16 4 57,-16-2-5,0 1 0,-1-1-1,1 0 1,-1 0 0,1 1 0,0-1-1,-1 0 1,1 1 0,-1-1 0,1 1-1,-1-1 1,1 0 0,-1 1 0,0-1-1,1 1 1,-1 0 0,1-1 0,-1 1-1,0-1 1,1 1 0,-1-1 0,0 1-1,1 1 1,-1-1 11,8 15 74,-2 0 1,1 0-1,4 23 1,-3-13-29,85 322 454,-83-272-416,-10-73-111,-2-10-293,-12-47 261,3-2 0,2 0 0,3 0 0,1-81 0,4 125 87,1-1-1,1 1 1,0-1 0,1 1-1,1 0 1,0 0 0,0 0-1,1 0 1,0 0 0,1 1-1,10-18 1,-14 28-26,-1 0 1,1 0-1,0 0 0,0 0 1,-1 1-1,1-1 0,0 0 1,0 0-1,0 1 0,0-1 1,0 0-1,1 0 0,-2 1-6,1 0 1,-1 0-1,0 0 0,0 0 0,1 0 1,-1 0-1,0 0 0,0 0 0,1 0 1,-1 0-1,0 0 0,1 0 1,-1 0-1,0 0 0,0 0 0,1 0 1,-1 1-1,0-1 0,0 0 0,1 0 1,-1 0-1,0 0 0,0 1 0,0-1 1,1 0-1,-1 0 0,0 0 0,0 1 1,0-1-1,6 18 222,-6-18-258,0 1 28,0-1 0,0 1 0,0-1 0,0 1 0,0-1 0,0 1 0,0-1 0,0 1 0,0-1 0,0 1 0,0-1 0,0 1 0,-1-1 1,1 0-1,0 1 0,0-1 0,0 1 0,-1-1 0,1 1 0,-4 7 16,-12 23 39,-21 30-1,-38 35-1923,62-78-3853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1920,'0'0'981,"0"5"-76,-2 23 587,0-16-640,1 1 0,2 15-1,-1-23-699,0-1 0,1 1 0,0-1 0,0 1 0,1-1-1,-1 0 1,1 1 0,0-1 0,0 0 0,4 5 0,-5-7-46,0 1 0,1-1 0,-1-1 0,1 1 0,-1 0 0,1 0 1,0 0-1,0-1 0,0 1 0,0-1 0,0 0 0,0 1 0,0-1 1,0 0-1,1 0 0,-1 0 0,0-1 0,1 1 0,-1-1 0,0 1 1,1-1-1,-1 0 0,1 0 0,3 0 0,10-9 694,-16 7-576,0 1-187,0-1 0,0 0 1,0 1-1,0-1 0,-1 1 1,1-1-1,0 0 1,-1 1-1,1-1 0,-1 1 1,0 0-1,1-1 1,-1 1-1,0-1 0,0 1 1,0 0-1,-2-3 0,-25-19 339,7 6-2380,18 15 1222,1 0 1,0 0-1,0 0 0,1-1 0,-1 1 0,-2-4 1,-2-7-2280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1020,'0'0'3331,"4"2"-2616,2 0-495,-4-1-116,0 0 0,0-1 0,0 1 0,0 0 0,0 1 0,0-1 0,0 0 0,-1 0 0,4 4 1,90 82 2324,-85-77-2180,-1 1-1,0 1 1,0-1 0,-1 2 0,0-1 0,-2 1-1,7 15 1,-12-27-213,0 1-1,-1 0 0,1 0 1,-1-1-1,1 1 0,-1 0 1,0 0-1,0 0 0,1 0 1,-1 0-1,-1 0 0,1 0 1,0-1-1,0 1 0,-1 0 1,1 0-1,-1 0 0,1 0 1,-1-1-1,0 1 0,0 0 1,-1 1-1,1-1 108,-1-2-133,1 1 0,0-1 0,0 0 1,-1 0-1,1 0 0,0 0 0,0 0 1,-1 0-1,1 0 0,-2-1 0,0 1 75,3-1-79,-1 0 1,0-1-1,1 1 0,-1 0 0,0 0 1,0 0-1,0 0 0,0 0 0,0 0 1,-2-1-1,0-1 20,-3-23-49,6 23-17,0-1-31,1-1 0,0 1 0,0-1 0,0 1 0,0-1-1,0 1 1,1-1 0,0 1 0,0 0 0,0 0 0,0 0 0,4-4 0,4-4-438,-1 1 1,14-13-1,-21 23 462,13-12-448,1 1 1,0 1 0,25-14 0,9-6-194,-49 30 663,4-1-28,7-11 18,-11 11 168,-4 8-47,-17 21 217,2 1 0,1 2 0,-25 59 0,36-62-115,6-25-22,2 2-100,-2-3-63,0-1 0,0 0 0,0 0 1,0 1-1,0-1 0,0 0 0,0 0 1,0 1-1,0-1 0,0 0 0,0 0 0,0 1 1,0-1-1,0 0 0,1 0 0,-1 1 0,0-1 1,0 0-1,0 0 0,0 0 0,0 1 0,1-1 1,-1 0-1,0 0 0,0 0 0,0 0 1,1 1-1,-1-1 0,0 0 0,0 0 0,1 0 1,-1 0-1,0 0 0,0 0 0,1 0 0,-1 0 1,0 0-1,0 0 0,1 0 0,-1 0 1,0 0-1,1 0 0,-1 0 0,0 0 0,0 0 1,1 0-1,-1 0 0,0 0 0,1 0 0,7-8 44,1-1-1,-1 1 0,-1-2 0,0 1 1,7-12-1,4-7 590,-17 26-179,0 8-389,0 3-51,0 0 1,1 1 0,0-1-1,0 0 1,1 0 0,0-1-1,9 17 1,-11-24-78,0 0 1,0-1-1,0 1 1,0 0-1,0-1 1,0 1-1,0 0 1,0-1-1,0 0 1,0 1-1,0-1 1,0 0-1,0 1 1,0-1-1,0 0 1,0 0-1,1 0 1,-1 0-1,0 0 1,0 0-1,0 0 1,0 0-1,0 0 1,2-1-1,3-2-141,0 0-1,-1 0 1,1 0 0,-1-1-1,0 0 1,0 0-1,0 0 1,-1-1-1,1 1 1,-1-1-1,5-7 1,-3 2 51,0 0 1,-1 0-1,0-1 0,0 0 1,5-19-1,-4 1 342,0-1 0,-2 1-1,-2-1 1,0-32 0,-3-23 1830,1 83-1681,0-1-16,0-8 9,0 8 1361,-3 12-1436,-3 18-40,1 0 1,1 0-1,2 0 0,1 46 1,14 46-244,-5-70-6127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1408,'0'0'1388,"14"-22"-1004,-5 15 192,12-6-352,-3 1-68,-1 2-92,-1 0-116,1 2-48,1 1-68,0-2-56,-3 7-212,-3 0-496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61 1352,'31'16'1013,"-29"-15"-737,0 0 6,8 2 3,-8-2-37,-1-1-194,-1 1 1,1-1 0,0 0-1,-1 1 1,1-1 0,0 0 0,0 0-1,-1 0 1,1 0 0,0 0-1,0 0 1,0 0 0,-1 0 0,1 0-1,0 0 1,0 0 0,-1 0-1,2-1 1,12-6 84,-13 6-101,0 0-1,0 0 0,0 0 1,0 0-1,0-1 0,0 1 1,0 0-1,-1-1 0,1 1 0,0 0 1,-1-1-1,1 1 0,-1-1 1,0 1-1,1-1 0,-1-1 1,1 0 79,0-1 74,0 1-1,0-1 1,0 0 0,-1 0-1,0 1 1,1-6 0,-2 6 203,-8-11 772,7 13-762,-1 1-289,-1 0-1,1 0 1,0 0 0,0 1-1,-1-1 1,1 1 0,0-1 0,0 1-1,0 0 1,-1 0 0,1 1 0,0-1-1,1 1 1,-1-1 0,0 1-1,-3 2 1,0 1 67,0 0 1,0 1-1,0-1 0,0 1 1,1 0-1,-7 10 0,10-13-108,-1 0-1,1 1 1,0 0-1,0 0 1,0 0-1,1 0 1,-1 0 0,1 0-1,0 0 1,0 0-1,0 0 1,1 0-1,0 1 1,-1-1 0,1 0-1,1 1 1,-1-1-1,1 0 1,-1 0-1,3 6 1,-2-8-66,1 0 0,-1 0 0,1 0 0,-1 0 0,1 0 0,0 0-1,-1-1 1,1 1 0,0-1 0,0 1 0,0-1 0,1 0 0,-1 1 0,4 0 0,37 11-608,-29-10 231,15 4-514,18 6-4792,-37-9 2979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1 912,'0'0'5807,"-3"2"-4807,-11 7-60,13-8-878,1-1 0,-1 0-1,1 1 1,-1-1-1,1 1 1,0-1 0,-1 1-1,1-1 1,0 1-1,-1 0 1,1-1-1,0 1 1,0-1 0,-1 1-1,1 0 1,0-1-1,0 1 1,0-1 0,0 1-1,0 0 1,0-1-1,0 1 1,0 0 0,0-1-1,0 1 1,0 0-1,-3 32 919,2 0-1,0 0 0,3 1 0,8 51 1,-3-26-1282,-7-58-75,1 10-589,0-7-716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1224,'0'-2'664,"0"0"-532,0 1-1,0-1 0,0 1 1,1-1-1,-1 1 0,0-1 1,1 1-1,-1-1 1,1 1-1,-1 0 0,1-1 1,0 1-1,0 0 0,-1-1 1,1 1-1,0 0 0,0 0 1,0 0-1,1 0 1,1-2-1,0 1 28,0 0 0,0 1 0,0 0 0,0-1-1,0 1 1,0 0 0,1 0 0,-1 1 0,4-1 0,8 0 247,-1 1-1,1 0 1,23 4-1,-32-3-338,10 1 192,0 1 0,-1 0 0,20 7 0,-32-9-170,1 1 1,-1-1 0,1 1-1,-1 0 1,0 0 0,1 0-1,-1 0 1,0 0 0,0 1-1,-1-1 1,1 1-1,0 0 1,-1 0 0,0 0-1,0 0 1,0 0 0,0 0-1,0 1 1,2 5 0,-4-8-67,0 0 1,1 0-1,-1 0 1,0 0-1,0 0 1,0 0-1,0 0 1,0 0-1,-1 0 1,1 0-1,0 0 1,0 0-1,-1 0 1,1 0-1,-1 1 1,0 0 36,-3 6 122,-1-1-126,0 0 0,-1-1 0,0 0 0,0 0 0,-1 0 1,0-1-1,0 0 0,0 0 0,0-1 0,-1 0 0,-10 4 0,3-2-44,-1-1-1,1-1 1,-1 0-1,0-1 0,-23 1 1,35-3-100,1-2 0,-1 1 0,1 0 0,-1-1 0,1 1 0,-1-1 0,-6-3 0,9 4-19,-1-1-1,1 1 0,-1-1 0,1 0 1,0 1-1,-1-1 0,1 0 0,0 0 1,-1 0-1,1 0 0,0-1 1,0 1-1,0 0 0,0 0 0,0-1 1,0 1-1,1 0 0,-2-2 1,2 2-132,-1-1 0,1 1 0,0 0 0,0 0 1,0 0-1,0 0 0,0 0 0,0 0 0,0 0 1,0 0-1,0 0 0,1-2 0,0 0-531,-1-1-1643</inkml:trace>
  <inkml:trace contextRef="#ctx0" brushRef="#br0" timeOffset="1">402 0 1516,'-1'3'768,"0"5"-455,0 0 1,0 0-1,1 0 0,-1 0 1,2 0-1,-1 0 0,1 0 0,1 0 1,0 0-1,0 0 0,0 0 1,1 0-1,0-1 0,0 1 0,1-1 1,5 8-1,-7-13-205,0 0-1,0 1 1,1-1-1,-1 0 1,1-1-1,-1 1 1,1 0-1,-1-1 1,1 0-1,0 1 1,0-1 0,0 0-1,0 0 1,0-1-1,0 1 1,3 0-1,-4-1 195,0-2 34,0 2-279,-1-1 1,0 1-1,0-1 0,0 0 0,0 1 0,0-1 0,0 0 0,0 0 1,0 0-1,0 0 0,0 0 0,0 0 0,-1 0 0,1 0 0,0 0 1,-1 0-1,1 0 0,-1 0 0,1-1 0,-1 1 0,0 0 0,1 0 0,-1-1 1,0 1-1,0 0 0,0-3 0,-1 0 28,0-1 0,0 1 0,0-1 0,-1 1 0,1 0 0,-1 0 0,0 0 0,-1 0 0,1 0 0,-1 0 0,-4-5 0,-2 0-138,0 0 1,-1 1 0,-10-8 0,19 16 15,-17-15-1194,6 3-3682,5 3 2116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93 932,'0'0'2375,"-2"5"-1324,-4 10-416,-1 3 1433,-10 37 0,15-46-1855,1 1 1,0 0 0,1 0-1,0-1 1,1 1 0,0 0-1,0-1 1,1 1 0,0-1-1,1 1 1,0-1 0,0 0-1,5 9 1,-5-14-339,-1 1 0,1-1 0,0 0 0,0 1 0,1-1 0,-1-1 0,1 1 0,0 0 0,0-1 1,0 0-1,0 0 0,0 0 0,1 0 0,-1-1 0,1 0 0,0 0 0,0 0 0,0 0 0,0-1 0,0 0 0,0 0 0,0 0 1,0-1-1,0 0 0,1 0 0,5 0 0,11-3-2593,0-1 29</inkml:trace>
  <inkml:trace contextRef="#ctx0" brushRef="#br0" timeOffset="1">283 1 1648,'5'2'1039,"6"4"-564,-1 0 0,1 1 0,-1 0 0,0 1 0,-1 0 0,0 1-1,0 0 1,13 17 0,-8-6-42,-1 0 1,0 1-1,-1 1 0,10 26 0,-18-37-310,-1-1 0,0 1 1,-1 0-1,0 0 0,0 0 0,-1 0 0,-1 0 0,0 0 0,0 0 1,-1 0-1,-4 19 0,1-17-147,0 0-1,-1 0 1,-1 0 0,0-1-1,0 0 1,-2 0 0,1 0-1,-16 17 1,1-5-1627,-1-1 0,-40 32-1,30-30-732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4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33 183 1740,'-12'-2'5915,"1"2"-2716,4-1-2874,5 0-14,6 2 1603,333 4-1441,-312-6-454,335-16 114,-214 2-125,-109 10 2,73-3-30,-90 6 23,51-3-28,-56 4 35,44 1-30,-56 1 16,0-2 14,46-1 32,-20 2-69,17-2 2159,-50-3-1983,2 1-125,-3-3 81,1 1-1,-1 0 1,0 0-1,-7-7 1,-79-57 1446,89 69-1480,-4-2 122,-3-2-28,7 5-70,4 2 24,4 6-111,-2-3 0,0-1 1,0 0-1,1 0 1,8 7-1,2 0 1,-1 1 0,-1 0 0,14 16 0,-23-23 12,0-1 0,-1 1 0,1 1 0,-1-1 0,0 0 0,-1 1 0,1-1 0,-1 1 0,0 0 0,-1 0 0,0 0 0,1 0 0,-2 0 0,1 7 0,-1-4 15,-1-1 0,0 1 1,-1 0-1,1 0 0,-2-1 0,1 1 0,-1-1 1,-1 0-1,1 0 0,-9 13 0,-4 2-158,-37 43 1,21-28-492,15-21 67,1 0-1454,6-3-5022,4-3 2641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4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1468,'0'0'3552,"-1"-8"1067,14 5-4527,0-1 0,1 2 1,-1-1-1,1 2 0,19 0 0,73 7 44,-47-2-64,88 13 16,-37-3-75,14 2-17,2 0-12,9 0-7,-13-5 6,22 2-10,-103-10 20,121 2 4,-82-7 15,188-3 23,-44-3-8,-94-2-3,-25 0-6,85 1-33,10 8 14,-104 1 39,-16-2-20,-3 1-9,87 6 23,-130-5-33,-17 0-5,86 3 13,-97-3 5,18 3-1,-22-3-14,2 0-2,65 1-11,-19 0 26,-44-1-11,18 3-6,35 4-12,-45-5 20,0 0 14,-1 0 1,23-2-1,-7 2 945,-26-2 1139,-7-5-2039,-10-15-2,10 15 52,3 3-46,-4-6 12,3 6 76,1-1-79,-34-44 714,33 45-675,-6-13 411,-6-3-42,13 16-121,6 7-341,38 28 7,-4-7 52,37 24 11,-46-27-13,-28-22 97,-2-1-166,1 0 0,-1 0 0,0 0 0,1 0 0,-1 0 0,0 1 1,0-1-1,1 0 0,-1 0 0,0 0 0,0 0 0,1 1 1,-1-1-1,0 0 0,0 0 0,0 1 0,0-1 0,1 0 0,-1 0 1,0 1-1,0-1 0,0 0 0,0 0 0,0 1 0,0-1 0,0 0 1,1 1-1,-1-1 0,0 0 0,0 0 0,0 1 0,0-1 1,0 0-1,-1 1 0,1-1 0,0 0 0,0 1 0,0-1 0,0 0 1,0 0-1,0 1 0,0-1 0,0 0 0,-1 0 0,1 1 0,0-1 1,-103 59 303,18-12-933,32-18-4861,36-20 1692,6-3 238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1728,'6'-11'8121,"8"5"-7615,1 1 0,0 0 0,0 1 1,27-4-1,-16 3-289,235-51 1972,-243 53-1834,-15 2-145,-1 1 178,-2 0-328,1-1 0,-1 1-1,1 0 1,-1 0 0,0 0-1,1 0 1,-1-1 0,1 1 0,-1 0-1,1 0 1,-1 0 0,1 0-1,-1 0 1,1 0 0,-1 0-1,1 0 1,-1 1 0,1-1-1,-1 0 1,1 0 0,-1 0-1,1 0 1,-1 1 0,1-1-1,-1 0 1,1 0 0,-1 1 0,0-1-1,1 0 1,-1 1 0,0 16 143,0-17-193,0 1 0,0-1-1,0 1 1,0-1 0,0 1 0,0-1-1,0 1 1,0-1 0,-1 1 0,1-1 0,0 1-1,0-1 1,-1 1 0,1-1 0,0 1 0,-1-1-1,1 1 1,-1 0 0,-222 279 1277,195-245-1151,14-17 44,-31 32-1,38-40-66,12-6 28,15-3-53,-19-2-98,8 0 6,-1 0 0,1-1 0,-1-1 0,1 0 0,7-3 0,9-4-107,-6 3-380,29-16 1,-1 0-1734,-41 20 946,0-1 0,-1 1 0,0-1 0,1 0 0,-1 0 0,4-6 0,-1 1-2293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7:5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6 160 1144,'-6'2'9446,"529"19"-8536,-208-29-817,165-16-75,-287 14 4,-120 9-14,179-16 5,-212 12-17,-38 5 6,1-1-4,24-4 5,-9 1 6,0 1 0,23-1-1,-40 4-15,2 0 11,47-4-12,-5 4 1,-39-2 8,-2 1 0,17 3 13,32-2 4590,-57-5-4550,-5-4 37,0 1 0,-1-1-1,0 2 1,-18-11-1,15 10 190,-27-13 0,38 21-189,-8-6 46,6 1 230,59 27-340,-8-4 81,-45-17-86,9 5 41,8 16 160,-18-20 16,-3 1-134,-10 15-16,0-2 0,-2 1-1,0-2 1,-19 17 0,30-28-389,-25 19-878,3-11-3820,7-8 955,1 1 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48 387 1744,'7'-14'4408,"-7"14"-4384,7-20 2336,-3 10-68,-4 11-2250,0-1 0,0 0-1,0 0 1,0 0 0,0 0-1,0 0 1,1 0 250,-1 0-250,0 0 0,0 0-1,0 0 1,0 0 0,0 0-1,0 0 1,0 0 0,0 0 0,0 1-1,0-1 1,0 0 0,0 0-1,0 0 1,1 0 0,-1 0 0,0 0-1,0 0 1,0 0 0,0 0-1,0 0 1,0 0 0,0-1 0,0 1-1,0 0 1,0 0 0,0 0-1,0 0 1,0 0 0,1 0 250,-1 0-250,0 0-1,0 0 1,0 0 0,0 0-1,0 0 1,0 0 0,0 0 0,0 0-1,0-1 1,0 1 0,0 0-1,0 0 1,0 0 0,0 0 0,0 0-1,3 19 127,-1 0 0,0 0 0,-2 0 0,0 0 0,-4 20 0,-4 13 296,-29 99 1,23-89-136,10-40-27,4-20 175,-2-10-443,1 1-26,-1 1 1,1 0 0,0 0 0,0 0 1,1 0-1,-1-1 0,2 1 0,0-11 0,12-66 45,11-63 10,37-177 105,-47 236 31,-13 84-156,-1-2-8,0 0 0,1 0 0,-1 0-1,1 0 1,1 0 0,-1 0 0,3-7-1,-3 10 70,3 7-72,3 4-4,0 1 1,-1 0-1,0 1 1,-1-1 0,0 1-1,5 22 1,31 127 338,16 52 28,-36-148-265,-8-24-8,25 53 0,-37-91-180,4 4 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99 876,'-25'-1'6803,"40"-3"-1815,3 0-5808,266-62 3046,-227 52-2257,-56 14-193,2-1-116,8-4-138,-8 4-152,4-1-1262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1728,'6'-11'8121,"8"5"-7615,1 1 0,0 0 0,0 1 1,27-4-1,-16 3-289,235-51 1972,-243 53-1834,-15 2-145,-1 1 178,-2 0-328,1-1 0,-1 1-1,1 0 1,-1 0 0,0 0-1,1 0 1,-1-1 0,1 1 0,-1 0-1,1 0 1,-1 0 0,1 0-1,-1 0 1,1 0 0,-1 0-1,1 0 1,-1 1 0,1-1-1,-1 0 1,1 0 0,-1 0-1,1 0 1,-1 1 0,1-1-1,-1 0 1,1 0 0,-1 1 0,0-1-1,1 0 1,-1 1 0,0 16 143,0-17-193,0 1 0,0-1-1,0 1 1,0-1 0,0 1 0,0-1-1,0 1 1,0-1 0,-1 1 0,1-1 0,0 1-1,0-1 1,-1 1 0,1-1 0,0 1 0,-1-1-1,1 1 1,-1 0 0,-222 279 1277,195-245-1151,14-17 44,-31 32-1,38-40-66,12-6 28,15-3-53,-19-2-98,8 0 6,-1 0 0,1-1 0,-1-1 0,1 0 0,7-3 0,9-4-107,-6 3-380,29-16 1,-1 0-1734,-41 20 946,0-1 0,-1 1 0,0-1 0,1 0 0,-1 0 0,4-6 0,-1 1-2293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1200,'0'0'8458,"0"9"-7910,0 0-372,-1-5-104,1-1 1,0 0-1,0 1 0,0-1 1,1 0-1,-1 1 0,1-1 1,0 0-1,0 0 0,2 6 1,1-2 152,0 0 0,0-1 0,1 0 0,0 0 0,0 0 0,0-1 1,1 1-1,0-1 0,0-1 0,0 1 0,10 5 0,-13-8-171,1-1 0,-1 0 0,0 0 0,0 1 0,1-2 0,-1 1 0,0 0 0,1-1 0,-1 1 0,1-1 0,-1 0 0,1 0 0,-1-1 0,1 1 0,-1-1 0,0 0 0,1 1 0,-1-2 0,0 1 0,0 0 1,4-2-1,3-3 9,0 1 1,-1-1-1,0 0 1,0-1 0,9-9-1,9-12 715,23-31 0,-48 57-650,-1 0-11,-1 2-101,1 0 0,-1 0 0,0 0 0,0-1 0,1 1 0,-1 0 0,0 0 0,0 0-1,1 0 1,-1 0 0,0 0 0,1-1 0,-1 1 0,0 0 0,1 0 0,-1 0 0,0 0 0,0 0 0,1 0-1,-1 0 1,0 0 0,1 0 0,-1 1 0,0-1 0,1 0 0,-1 0 0,0 0 0,0 0 0,1 0 0,-1 0 0,0 1-1,0-1 1,1 0 0,-1 0 0,0 1 0,9 13 132,-6-6-108,-1 1 0,4 16 0,-1 4-483,1 0-1,17 50 1,-22-76-173,2 3-66,0-3-1222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1448,'0'0'1010,"1"-2"-32,0 0-718,0 1 0,0-1 0,0 1 0,0-1-1,0 1 1,1 0 0,-1 0 0,0-1 0,0 1 0,1 0-1,-1 0 1,4-2 2067,1 5-1706,10 6-160,0-1 1,0 2-1,-1 0 1,0 1-1,-1 0 1,0 1-1,24 25 1,-22-18-187,0 0-1,-1 1 1,-1 0 0,-1 1-1,16 34 1,-27-49-238,0 0-1,0-1 1,-1 1-1,1 0 1,-1 0 0,0 0-1,-1 0 1,1 0-1,-1 0 1,0 1-1,0-1 1,-1 0 0,0 0-1,1 0 1,-2 0-1,1 0 1,0 0 0,-1-1-1,0 1 1,0 0-1,-1-1 1,-5 9-1,3-7-6,-1-1-1,1 1 0,-1-1 1,-1 0-1,1 0 0,-1-1 0,0 0 1,0 0-1,0-1 0,0 0 1,-1 0-1,1 0 0,-1-1 0,0-1 1,1 1-1,-1-1 0,0 0 0,0-1 1,0 0-1,0 0 0,0-1 1,0 1-1,-15-5 0,20 4 5,1-1 1,-1 1-1,1 0 0,-1-1 0,1 0 0,-1 1 0,1-1 1,0 0-1,0 0 0,0-1 0,0 1 0,0 0 0,1 0 1,-1-1-1,1 1 0,0-1 0,-1 0 0,0-4 1,1 6-28,1 0 0,0 1 0,-1-1 0,1 0 1,0 0-1,0 0 0,0 0 0,0 0 0,0 0 1,0 0-1,0 0 0,0 0 0,0 0 1,0 1-1,1-1 0,-1 0 0,0 0 0,1-1 1,0 0 14,-1 0-14,0 0 1,0 0-1,1 1 1,-1-1-1,1 0 1,-1 1-1,1-1 1,0 0-1,0 1 1,-1-1-1,1 1 1,0-1-1,2-1 1,1-3 9,4-6 7,1 0 0,0 0 0,1 0 0,0 1 0,0 1 0,1 0-1,20-14 1,7-1 14,46-22 0,-75 42-30,19-9-611,2 1-1,45-14 1,-72 26 37,13-4-1850,-8 2-3847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98 221 1412,'0'2'603,"7"14"589,-7-15-954,0-1 1,0 1-1,0 0 0,0-1 1,0 1-1,0-1 0,0 1 0,1-1 1,-1 1-1,0-1 0,0 1 1,1-1-1,-1 1 0,0-1 1,1 0-1,-1 1 0,0-1 0,1 1 1,-1-1-1,1 0 0,-1 1 1,1-1-1,-1 0 0,1 0 1,-1 1-1,1-1 0,-1 0 0,1 0 1,-1 0-1,1 1 0,14-17 3,-13 12-141,-1 1 0,1-1 0,-1 0 0,1 1 1,-1-1-1,0 0 0,0 0 0,-1 0 0,1 0 0,-1 0 0,0 0 0,-1-6 0,1 6 4,-3-40 1467,2 40-1110,1 2-397,-2-2-163,2 4 128,0 0 0,0-1 0,0 1 0,0 0 0,0 0 0,0 0 0,0 0 0,0 0 0,0-1 0,0 1 0,0 0 0,0 0 0,0 0 0,0 0 0,0 0 0,0-1 0,0 1 0,0 0 0,0 0 0,0 0 0,0 0-1,0 0 1,0-1 0,0 1 0,0 0 0,0 0 0,1 0 0,-1 0 0,0 0 0,0 0 0,0 0 0,0 0 0,0-1 0,0 1 0,1 0 0,-1 0 0,0 0 0,0 0 0,0 0 0,0 0 0,0 0 0,0 0 0,1 0 0,-1 0 0,0 0 0,0 0 0,0 0 0,0 0 0,1 0 0,-1 0 0,0 0 0,0 0 0,0 0 0,0 0 0,0 0 0,1 0 0,24 6 34,-23-6-50,1 0-1,0 1 1,-1-1-1,1-1 1,0 1 0,-1 0-1,1-1 1,-1 1-1,1-1 1,0 0-1,-1 0 1,1 0-1,-1 0 1,0 0 0,5-3-1,-2 0 15,2 1-4,0-1 1,-1 0-1,0 0 0,10-9 0,-14 10-14,0-1-1,0 1 0,0 0 1,0-1-1,-1 1 1,1-1-1,-1 0 1,0 0-1,0 1 0,1-7 1,-2 7 36,-3 0-17,0 0-19,0 0-1,0 1 1,0 0-1,0-1 1,0 1-1,0 0 0,-1 0 1,1 1-1,-1-1 1,0 1-1,1-1 1,-1 1-1,0 0 1,0 1-1,0-1 1,0 1-1,0 0 1,0-1-1,-7 2 1,4 0 1,0 0 1,0 1 0,0 0 0,1 0-1,-1 0 1,1 1 0,-1 0 0,1 0-1,0 1 1,0-1 0,1 1 0,-1 1-1,1-1 1,0 1 0,-6 6 0,1 1-4,0 1 0,1 0 1,0 1-1,1 0 1,1 0-1,0 1 1,1-1-1,0 2 0,2-1 1,-5 23-1,7-27 0,1 0-1,0 0 0,0 0 0,2 0 1,-1-1-1,1 1 0,1 0 1,0 0-1,0 0 0,1-1 0,1 1 1,0-1-1,0 0 0,1 0 1,0-1-1,9 13 0,-5-9-32,0-2-1,2 1 1,-1-1 0,1-1-1,1 0 1,0-1 0,0 0-1,1-1 1,0 0 0,0-1-1,1 0 1,0-1-1,0-1 1,1 0 0,-1-1-1,1 0 1,0-2 0,0 1-1,0-2 1,1 0 0,16-1-1,-25-1-232,0 0 1,-1 0-1,0 0 0,1-1 1,-1 0-1,0 0 0,8-5 1,-11 6-735,0-1 0,-1 0 1,1 0-1,-1 0 0,1 0 1,3-5-1,4-5-2377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1448,'0'0'4503,"-3"6"-3594,0-1-680,0 1 0,0-1 0,1 1 0,0 0-1,0 0 1,1 0 0,0 0 0,0 0 0,-1 10 0,1 12 649,1-15-537,0 0 0,0 0 1,1 0-1,3 15 0,1-7-92,0 5 172,1-1-1,12 31 1,10 20-246,-21-51-1490,-6-15-4270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 1488,'3'-2'239,"-1"-1"0,1 1 0,0 0 0,0 0 0,0 0 0,0 0 1,0 0-1,1 1 0,-1-1 0,0 1 0,1 0 0,-1 0 0,1 0 0,-1 1 0,1-1 0,0 1 0,4 0 0,7 0 100,0 0 0,24 5 0,-15 0 22,-1 0 1,0 1-1,0 1 1,0 1-1,38 21 0,-51-24-244,1 2 0,-1-1 0,0 1 0,0 1 0,-1 0 0,0 0-1,0 1 1,-1 0 0,-1 0 0,1 1 0,-1 0 0,11 21 0,-16-26-67,0 1-1,0-1 1,-1 0 0,1 1 0,-1-1 0,0 1 0,-1-1 0,1 1 0,-1-1 0,0 1 0,-1 0 0,1-1-1,-1 1 1,-3 9 0,2-8-4,-1 0 0,-1 0 0,1-1 0,-1 1-1,0-1 1,-1 1 0,1-1 0,-1-1 0,-10 10 0,-1-2 31,-1 0-1,0-1 1,-1-1 0,0 0 0,-1-2 0,-35 13 0,36-15-23,-1-2 0,-1 0 0,1-1 0,-1-1 0,-31 1 0,39-4-26,-1-1 0,1 1-1,-1-2 1,1 0 0,0 0-1,-1-1 1,1-1 0,0 0-1,-21-10 1,29 11-78,-1 0 1,1 1-1,0-1 0,0 0 1,1-1-1,-1 1 0,1-1 1,0 0-1,0 0 0,0 0 1,0 0-1,0 0 1,1 0-1,0-1 0,0 1 1,0-1-1,1 0 0,-1 0 1,0-9-1,1 13-11,1-1 0,0 0 0,0 1 0,0-1 0,0 1 0,0-1 0,0 0 0,0 1-1,1-1 1,-1 1 0,0-1 0,1 0 0,-1 1 0,2-3 0,1-2-140,-1-1-504,0 0 0,1 0-1,0 1 1,1-1 0,-1 1-1,6-7 1,5-4-1862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70 311 1596,'-2'19'772,"-1"-3"492,-1 11-756,2-14 340,0 13-195,2-4-309,3-1-400,-2-6-957</inkml:trace>
  <inkml:trace contextRef="#ctx0" brushRef="#br0" timeOffset="1">11 78 1720,'-5'-16'1756,"1"1"-444,3 2 201,9-13-1937,2 18-1973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1200,'0'0'8458,"0"9"-7910,0 0-372,-1-5-104,1-1 1,0 0-1,0 1 0,0-1 1,1 0-1,-1 1 0,1-1 1,0 0-1,0 0 0,2 6 1,1-2 152,0 0 0,0-1 0,1 0 0,0 0 0,0 0 0,0-1 1,1 1-1,0-1 0,0-1 0,0 1 0,10 5 0,-13-8-171,1-1 0,-1 0 0,0 0 0,0 1 0,1-2 0,-1 1 0,0 0 0,1-1 0,-1 1 0,1-1 0,-1 0 0,1 0 0,-1-1 0,1 1 0,-1-1 0,0 0 0,1 1 0,-1-2 0,0 1 0,0 0 1,4-2-1,3-3 9,0 1 1,-1-1-1,0 0 1,0-1 0,9-9-1,9-12 715,23-31 0,-48 57-650,-1 0-11,-1 2-101,1 0 0,-1 0 0,0 0 0,0-1 0,1 1 0,-1 0 0,0 0 0,0 0-1,1 0 1,-1 0 0,0 0 0,1-1 0,-1 1 0,0 0 0,1 0 0,-1 0 0,0 0 0,0 0 0,1 0-1,-1 0 1,0 0 0,1 0 0,-1 1 0,0-1 0,1 0 0,-1 0 0,0 0 0,0 0 0,1 0 0,-1 0 0,0 1-1,0-1 1,1 0 0,-1 0 0,0 1 0,9 13 132,-6-6-108,-1 1 0,4 16 0,-1 4-483,1 0-1,17 50 1,-22-76-173,2 3-66,0-3-1222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26 152 1816,'-22'-40'6395,"21"39"-5797,1-2-47,-2-25 1464,2 25-1449,2 1-321,0 0-197,1 1-1,-1-1 0,1 1 0,0 0 0,0-1 1,-1 1-1,1 0 0,0 1 0,0-1 1,0 0-1,0 1 0,0 0 0,0 0 0,0 0 1,0 0-1,0 0 0,0 0 0,0 1 0,0 0 1,0-1-1,0 1 0,-1 0 0,1 0 0,0 1 1,4 2-1,-2-2-16,-1 1 1,1 0-1,-1 0 1,0 0-1,0 1 1,0-1-1,-1 1 1,1 0-1,-1 0 1,0 0-1,0 0 1,0 1-1,-1 0 0,4 8 1,-4-7-15,0 1 0,-1-1 1,0 1-1,-1 0 0,1-1 1,-1 1-1,-1 0 0,1 0 0,-1-1 1,0 1-1,-1-1 0,1 1 0,-1-1 1,-1 1-1,1-1 0,-1 0 1,0 0-1,0 0 0,-1-1 0,-5 8 1,7-11-17,0 2 6,-1 0-1,0 0 0,0 0 0,0 0 1,-1-1-1,1 1 0,-1-1 0,0 0 1,0 0-1,0-1 0,0 1 0,-1-1 1,1 0-1,0 0 0,-1 0 0,-7 2 1,11-4-6,0 0 0,0 1-1,0-1 1,0 0 0,0 0 0,0 0 0,0 0 0,0 0 0,0 0 0,-1 0 0,1-1 0,0 1 0,0 0 0,0 0 0,1-1 0,-1 1 0,0-1 0,0 1-1,0-1 1,0 1 0,0-1 0,0 0 0,1 1 0,-1-1 0,0 0 0,0 0 0,1 1 0,-1-1 0,1 0 0,-1 0 0,0-2 0,0-1 0,0-1 0,0 1 1,1-1-1,-1 1 0,1-1 1,1 1-1,-1-1 0,1 1 0,-1-1 1,1 1-1,0-1 0,1 1 1,-1 0-1,1-1 0,0 1 1,0 0-1,0 0 0,4-4 1,-1 0-1,7-13-129,2 2 0,1 0 0,0 0 0,1 2 0,1 0 0,1 1 0,0 0 0,1 1 0,37-21 0,-53 35-66,21-12-1213,-6 4-3737,-5 4 2280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72 1284,'1'-1'147,"1"-1"-1,-1 0 1,0 0-1,0 0 1,0 0-1,0 0 0,0 0 1,0-1-1,-1 1 1,1 0-1,-1 0 1,1-1-1,-1 1 1,0 0-1,0-3 1,0 0 107,1 3 582,-3-1-426,1 0-254,-1 1 0,1-1 0,-1 1 1,0 0-1,0 0 0,1 0 0,-1 0 1,-1 0-1,-2-2 0,2 3 233,-1 1-6,-4 1-128,0 1-1,0 0 1,0 1 0,0-1-1,1 2 1,-11 5 0,12-5-160,0 1-1,1 0 1,0 0 0,0 1-1,0 0 1,0 0 0,1 0-1,0 0 1,1 1 0,-1-1-1,1 1 1,1 0 0,-1 0-1,1 0 1,0 1 0,1-1-1,-2 14 1,3-16-66,0-1 0,1 0 1,0 1-1,-1-1 0,1 0 0,1 0 0,-1 0 1,1 0-1,-1 0 0,1 0 0,0 0 0,0-1 1,1 1-1,-1 0 0,1-1 0,3 3 0,0 1-31,1-1-1,-1 0 1,1 0-1,1-1 1,-1 0-1,12 6 1,-12-8-184,0 0 1,1-1-1,-1 1 0,1-1 1,-1-1-1,1 1 1,0-1-1,8 0 0,37-4-4096,-30 0 1871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1352,'-19'2'984,"15"-1"-82,0 1-82,-3 1-551,0 0 1,1 1 0,-1 0-1,1 1 1,-1 0-1,1-1 1,1 2 0,-1-1-1,1 1 1,0 0 0,0 0-1,0 0 1,1 1 0,0 0-1,0-1 1,-4 16-1,6-16-185,1 0 0,0 0 0,0 0 0,1 0 0,0 0 0,0 0-1,1 0 1,-1 0 0,1 0 0,1 0 0,-1 0 0,4 8 0,-4-12-134,0-1 1,0 1 0,1 0 0,-1 0 0,0-1 0,1 1 0,0-1-1,-1 1 1,1-1 0,0 0 0,3 2 0,-1 0-180,-1-1-80,8 4-119,3-2-2850,10 0 1160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3 884,'0'-2'855,"-4"15"5381,-9 90-4855,10-51-913,3 1 0,2-1 1,10 61-1,-1-46-2255,-10-63 351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1024,'9'-8'294,"1"1"0,0-1-1,0 2 1,1-1 0,-1 1-1,1 1 1,1 0 0,22-7 0,-31 12-175,-1-1 0,1 1 0,-1 0 0,0 0 0,1-1 1,-1 2-1,1-1 0,-1 0 0,0 0 0,1 1 0,-1 0 1,5 1-1,-6-2-179,2 1 338,5 18 438,-4 9-371,-3-12-122,2 0 0,0 0 0,9 23 1,-11-34-187,1-1 0,1 1 0,-1-1 0,1 1 0,-1-1 0,1 0 0,1 0 0,-1 0 0,0 0 0,1-1 1,0 0-1,0 1 0,0-1 0,0-1 0,9 6 0,-8-6-9,0 0 0,-1-1 1,1 1-1,1-1 0,-1 0 0,0 0 0,0 0 0,0-1 0,7 0 1,-10 0-8,1 0 1,0 0 0,0-1 0,0 1 0,0-1-1,-1 0 1,1 0 0,0 0 0,-1 0 0,1-1-1,-1 1 1,1-1 0,-1 1 0,0-1 0,1 0 0,-1 0-1,2-2 1,-3 3-4,-1 0-1,1 0 1,-1 0 0,1 0-1,-1 0 1,0 0 0,0 0-1,1-1 1,-1 1 0,0 0-1,0 0 1,0 0 0,0 0-1,0 0 1,0 0 0,-1 0-1,1 0 1,0 0 0,0 0-1,-1 0 1,1 0 0,-1-2-1,-13-20 199,7 15-152,0 0 1,0 1 0,-1 0 0,1 0 0,-2 1-1,1 0 1,-12-6 0,-68-30-991,44 23-3089,33 12 1920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3 207 1156,'0'0'2294,"-1"-2"-2078,0 0 22,1 1 0,0 0 0,-1-1 0,1 1 0,0 0 0,0-1-1,0 1 1,0 0 0,0-1 0,0 1 0,1-1 0,-1 1 0,0 0-1,1 0 1,-1-1 0,1 1 0,-1 0 0,1 0 0,-1-1 0,1 1-1,0 0 1,0 0 0,0 0 0,1-2 0,27-21 821,-27 22-913,11-7 195,-4 1-202,-7 6-46,5-4 28,1 1 87,10-10-26,-12 10-110,0 0 1,0 0 0,9-11-1,-14 14-28,4-4 21,3-1 193,-2 0-190,-4 5 92,-1 0-108,5-5-12,-4 6 86,-1-1-103,5-4-8,-5 5 95,1-1-107,3-7-6,-3 7-5,-1 0-27,3-7 35,-3 7 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89 856,'0'0'980,"-1"-2"-75,-18-17 4583,18 18-5315,1 0 0,-1 0-1,0 0 1,1-1 0,-1 1-1,1 0 1,-1 0 0,1-1-1,0 1 1,0 0-1,-1-1 1,1 1 0,0 0-1,0-3 1,1 1 92,1 0-15,1 0-153,0-1 0,0 1 0,0 0 0,0 0 0,1 0-1,-1 0 1,1 1 0,0-1 0,0 1 0,0 0 0,0 0-1,0 1 1,1-1 0,-1 1 0,0 0 0,8-1 0,-10 2-78,0 0 1,0 0 0,-1 0-1,1 1 1,0-1 0,0 1 0,0-1-1,-1 1 1,1 0 0,0 0-1,-1 0 1,1 0 0,0 0 0,-1 0-1,1 0 1,1 2 0,1 1 20,0 0 0,0 1 1,0-1-1,2 6 0,3 5 14,-2 0-1,0 1 1,-1 0-1,0 0 1,-1 0-1,4 30 1,-8-44-50,-1 1 0,1-1 0,-1 0 0,0 0 0,0 1 0,0-1 0,0 0 0,0 1 0,0-1 0,-1 0 0,1 1 0,-1-1 0,1 0 0,-1 0 0,0 0 0,0 0 0,0 0 0,0 0 0,0 0 0,-1 0 0,1 0 0,0 0 0,-1 0 0,0-1 0,1 1 0,-1-1 0,0 1 0,-2 1 0,2-2-5,1 0 1,-1 1 0,0-1-1,-1 0 1,1 0-1,0 0 1,0 0-1,0-1 1,-1 1-1,1 0 1,-5 0-1,0-1 0,4 1 0,-1-1 1,0 0 0,1 0-1,-1 0 1,1-1 0,-1 1-1,0-1 1,1 0 0,-1 0 0,1 0-1,-1-1 1,-4-2 0,5 3-1,0-1 1,1 0-1,-1 0 1,0 0-1,1 0 1,0 0-1,0 0 1,-1-1-1,1 1 1,0-1-1,1 1 1,-1-1-1,0 0 1,-1-5-1,2 6-5,1-1 5,1 0 0,-1 0 0,1 0 0,0 0 0,0 0-1,0 0 1,1 1 0,-1-1 0,0 0 0,1 0 0,0 1-1,0-1 1,0 1 0,0 0 0,0 0 0,3-3 0,7-5-41,24-16-1,-24 17-7,37-21-844,13-11-6574,-50 32 5065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12 932,'0'0'684,"2"-1"-82,17-1 4278,-13 3-5187,-4 0 805,0 0-286,31 12 741,-32-13-833,13 2 147,-11-1-118,12-4 363,-1 0-1,1 0 0,27-11 1,-41 13-250,0 1-154,0-1-93,-1 1 0,1 0-1,-1-1 1,1 1 0,0 0-1,-1 0 1,1-1 0,0 1 0,-1 0-1,1 0 1,0 0 0,-1 0-1,1 0 1,0 0 0,0 0 0,-1 0-1,1 0 1,0 0 0,-1 0-1,1 0 1,1 1 0,3 3 17,0 1 0,0 0 1,0 0-1,0 0 0,-1 1 1,0 0-1,0 0 0,0 0 0,4 10 1,1 7 34,12 36 0,-20-54-59,29 110 164,-28-101-152,0 1 1,-1-1-1,0 1 0,-1-1 0,-1 1 0,-2 14 0,0-13-5,2-8-4,0 0 0,0 0 0,-1 0 0,0 0 0,-1-1 0,0 1 0,0-1 0,-7 12 0,8-16-4,0 1-1,0-1 1,0 0-1,-1 0 1,1 1-1,-1-2 1,0 1-1,1 0 1,-1-1-1,-1 1 1,1-1-1,0 0 0,0 0 1,-1 0-1,1 0 1,-1-1-1,0 1 1,-4 0-1,6-1 19,-2-3-12,-11-9-11,13 10-2,1-1 0,0 1 1,0-1-1,0 0 0,0 1 1,0-1-1,0 0 0,0 0 1,1 0-1,-1 1 0,0-1 1,1 0-1,0 0 0,-1 0 0,1 0 1,0 0-1,0 0 0,0 0 1,1-2-1,-1-6-10,0 0 0,1 0 0,0 0-1,1 0 1,0 0 0,1 0 0,0 1-1,4-11 1,5-1-179,0-1-1,1 2 1,2 0-1,31-35 1,-21 28-2761,33-24-1,-42 38 352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40 1160,'0'0'2860,"-1"-2"-2404,-2-7-36,2 7 1071,-10-6 199,2 4-1366,7 3-13,0-1-11,-19-8 708,19 9-810,-1 1-19,-24 2 688,24-2-722,1 3-2,-4 4-56,0 0 0,1 0 0,0 1 0,0 0 0,1 0 0,0 0-1,0 1 1,1-1 0,0 1 0,-3 15 0,2-2 7,0-1 1,2 0-1,0 37 0,2-51-64,1 0 1,0 0-1,0 0 0,0-1 1,1 1-1,0 0 0,0-1 0,5 12 1,-4-14-5,-1 0-1,1 0 1,0 0 0,0 0 0,1 0 0,-1-1 0,1 1 0,0-1-1,0 0 1,0 0 0,0-1 0,8 5 0,-5-5-21,-1 0 0,1 0 0,0 0 1,0-1-1,0 0 0,0 0 0,0-1 0,7 0 1,-12 0-155,12-2-458,0 0-769,5-3-3718,-6 0 2267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1084,'0'0'8114,"6"-3"-7884,52-26 1844,-56 28-1793,5-2 101,-7 2-319,1 1 0,0-1 0,-1 0 1,1 1-1,0-1 0,0 1 0,-1 0 0,1-1 0,0 1 0,0 0 0,0-1 0,0 1 0,0 0 0,-1 0 0,1 0 0,0 0 0,0 0 1,0 0-1,0 0 0,0 0 0,0 0 0,1 0 0,3 4-20,-1-1 1,1 1-1,-1 0 1,1 0 0,-1 0-1,0 0 1,-1 1-1,6 9 1,26 45 94,-28-46-106,0 0 0,-1 1 0,0-1 0,-1 1 0,0 1 0,-2-1 0,1 0-1,-2 1 1,2 23 0,-5-33-47,0 1 0,0-1 0,0 0 0,-1 0 0,-4 9 0,5-10-63,0-3-6,0 0 1,0 1-1,0-1 1,0 0-1,0 0 1,0 0-1,-1 0 1,1 0-1,0 0 1,-1 0-1,1 0 1,0 0-1,-1-1 1,1 1-1,-1 0 1,1-1-1,-3 1 1,-23 5-1804,21-5 1408,-1-1-128,-5-1-2868,-18-3 625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1448,'0'0'1010,"1"-2"-32,0 0-718,0 1 0,0-1 0,0 1 0,0-1-1,0 1 1,1 0 0,-1 0 0,0-1 0,0 1 0,1 0-1,-1 0 1,4-2 2067,1 5-1706,10 6-160,0-1 1,0 2-1,-1 0 1,0 1-1,-1 0 1,0 1-1,24 25 1,-22-18-187,0 0-1,-1 1 1,-1 0 0,-1 1-1,16 34 1,-27-49-238,0 0-1,0-1 1,-1 1-1,1 0 1,-1 0 0,0 0-1,-1 0 1,1 0-1,-1 0 1,0 1-1,0-1 1,-1 0 0,0 0-1,1 0 1,-2 0-1,1 0 1,0 0 0,-1-1-1,0 1 1,0 0-1,-1-1 1,-5 9-1,3-7-6,-1-1-1,1 1 0,-1-1 1,-1 0-1,1 0 0,-1-1 0,0 0 1,0 0-1,0-1 0,0 0 1,-1 0-1,1 0 0,-1-1 0,0-1 1,1 1-1,-1-1 0,0 0 0,0-1 1,0 0-1,0 0 0,0-1 1,0 1-1,-15-5 0,20 4 5,1-1 1,-1 1-1,1 0 0,-1-1 0,1 0 0,-1 1 0,1-1 1,0 0-1,0 0 0,0-1 0,0 1 0,0 0 0,1 0 1,-1-1-1,1 1 0,0-1 0,-1 0 0,0-4 1,1 6-28,1 0 0,0 1 0,-1-1 0,1 0 1,0 0-1,0 0 0,0 0 0,0 0 0,0 0 1,0 0-1,0 0 0,0 0 0,0 0 1,0 1-1,1-1 0,-1 0 0,0 0 0,1-1 1,0 0 14,-1 0-14,0 0 1,0 0-1,1 1 1,-1-1-1,1 0 1,-1 1-1,1-1 1,0 0-1,0 1 1,-1-1-1,1 1 1,0-1-1,2-1 1,1-3 9,4-6 7,1 0 0,0 0 0,1 0 0,0 1 0,0 1 0,1 0-1,20-14 1,7-1 14,46-22 0,-75 42-30,19-9-611,2 1-1,45-14 1,-72 26 37,13-4-1850,-8 2-3847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79 1584,'0'0'2147,"-5"-6"-1543,3 11 2902,-2 16-3296,3-15 170,2-3-208,0 11-8,0-11 170,-1 1-172,2 8-9,-2-9 152,1-1-143,1 6 275,0-15 645,-1-16 114,-1 21-1540,1-5 524,-1 3-91,-1-1-23,1-1 0,1 0 0,-1 1 0,1-1 0,2-7 0,-2 11-29,1 0-4,-1 0-21,1 1 1,0-1-1,0 1 0,1 0 0,-1 0 0,0-1 1,0 1-1,1 1 0,-1-1 0,0 0 0,1 0 1,-1 1-1,1 0 0,-1-1 0,1 1 0,-1 0 1,0 0-1,1 0 0,3 1 0,-3 0 34,11 0-14,-11 0 82,6-2 46,-8 1-152,-1 1 0,1-1 1,0 0-1,-1 0 1,1 0-1,0 0 1,-1 0-1,1-1 1,-1 1-1,1 0 1,0 0-1,-1 0 1,1 0-1,-1-1 1,1 1-1,0 0 1,-1-1-1,1 1 1,-1 0-1,1-1 1,-1 1-1,1-1 1,-1 1-1,0-1 1,1 1-1,-1-1 1,1 1-1,-1-1 1,26-33 194,-25 33-181,22-10 46,-20 10-69,0 3 6,1 0-19,1 1 1,-1-1-1,0 1 0,0 0 1,0 0-1,0 0 1,5 6-1,-4-4-90,-2-1-694,0-1 0,0 1 1,0 0-1,0-1 0,3 9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5 876,'1'5'1744,"0"1"0,0 0 0,0 11 0,0-13-2229,-1-1 832,0-1-16,1 0-230,-1 0-1,0 0 1,1 0-1,-1 0 1,1 0-1,0 0 1,-1 0-1,1 0 1,0 0-1,0 0 1,1-1 0,-1 1-1,0 0 1,0-1-1,1 1 1,-1-1-1,1 1 1,0-1-1,-1 1 1,1-1-1,0 0 1,0 0-1,-1 0 1,1 0-1,0 0 1,0-1-1,0 1 1,0-1-1,0 1 1,1-1-1,2 1 1,-2-1 19,14-2 159,-16 2-264,0 0 0,0 0 0,0 0 0,1-1 0,-1 1 0,0 0 0,0-1 0,0 1 0,0-1 0,0 1 0,1-1 0,-1 0-1,0 1 1,0-1 0,-1 0 0,1 0 0,0 0 0,0 0 0,0 0 0,0 0 0,-1 0 0,1 0 0,0-1 0,0-1 20,1 1 1,-1-1-1,0 1 0,-1-1 1,1 0-1,0 1 0,0-4 0,-1 3 147,-1 2-165,0 0-1,1-1 0,-1 1 0,0 0 0,1 0 1,-1-1-1,1 1 0,-1-1 0,1 1 0,0-3 0,-1 3 4,0-1 0,1 0-1,-1 0 1,0 1-1,0-1 1,0 0-1,0 1 1,0-1-1,0 1 1,0 0-1,-1-1 1,1 1-1,0 0 1,-1 0 0,1-1-1,-1 1 1,1 0-1,-1 1 1,0-1-1,-2-1 1,1 2 6,1-1 0,0 1 0,-1 0 0,1 0 0,-1 0 0,1 0 0,0 1 0,-1-1 1,1 1-1,0-1 0,0 1 0,-1 0 0,1 0 0,-2 1 0,-2 1 27,1 1 1,-1-1-1,1 1 1,0 0-1,0 0 0,1 1 1,-1-1-1,1 1 1,0 0-1,-6 10 0,8-12-35,1 0 1,-1 0-1,1 1 0,0-1 0,0 0 0,0 1 0,0-1 1,1 1-1,-1-1 0,1 1 0,0 0 0,0-1 0,0 1 1,0-1-1,1 1 0,1 5 0,-1-7-25,-1 0-1,1 0 1,0 0-1,0 0 1,0 0-1,1-1 1,-1 1-1,0 0 1,1-1-1,-1 1 1,1-1-1,-1 0 1,1 1-1,0-1 1,0 0 0,-1 0-1,1 0 1,0 0-1,0 0 1,2 0-1,2 1-171,1 0-1,-1 0 0,1-1 1,8 2-1,-3-2-535,0-1 0,20-1 0,2-7-3968,-19 3 1770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138 331 1516,'-3'-14'3601,"0"13"-3051,-8-3-47,9 3 414,-3 3-511,-2 3-182,0 0 1,1 1-1,-1 0 1,1-1-1,-8 12 0,0 3 213,1 1-1,1 1 0,-14 35 0,26-56-409,-1 0-1,1 0 1,0 1-1,0-1 1,-1 0-1,1 1 1,0-1-1,0 0 1,0 1-1,1-1 1,-1 0-1,0 1 0,1-1 1,-1 0-1,0 1 1,1-1-1,-1 0 1,1 0-1,1 2 1,-1-1 9,13 0 44,-11-1-43,0-3-6,2-1-27,-1 0 0,0-1 0,1 1 0,-1-1 0,0 0 0,-1 0 0,1 0 0,-1-1 0,0 1 0,0-1 0,0 0 0,-1 0 0,1 0 1,-1 0-1,0 0 0,1-7 0,3-13 2,-1 0 0,3-32 0,-7 47-3,1-36 6,-1 1 0,-6-52 0,1 37 15,4 55-2,0-1-1,-1 0 1,1 1 0,-1-1-1,-1 1 1,1-1-1,-1 1 1,-3-7 0,4 10 4,1 2-22,0 0-1,-1-1 1,1 1 0,0 0 0,0 0 0,-1-1 0,1 1 0,0 0-1,-1 0 1,1-1 0,0 1 0,-1 0 0,1 0 0,-1 0-1,1 0 1,0 0 0,-1 0 0,1-1 0,-1 1 0,1 0 0,0 0-1,-1 0 1,1 0 0,-1 1 0,1-1 0,0 0 0,-1 0-1,1 0 1,0 0 0,-1 0 0,1 0 0,-1 0 0,1 1 0,0-1-1,-1 0 1,1 0 0,0 1 0,-1-1 0,-4 6 8,1 0 0,0 0 0,0 0 0,0 0 0,1 0 0,0 1 0,0 0 0,1-1 0,0 1 0,0 0 0,-2 12 0,2-1 9,1 1-1,1-1 0,0 1 0,5 29 0,-5-43-16,1 0 0,1 0 0,-1 0-1,1-1 1,0 1 0,0-1 0,0 1-1,0-1 1,1 0 0,0 0 0,0 0-1,0 0 1,0 0 0,0-1 0,1 1-1,0-1 1,0 0 0,0 0 0,0 0 0,0-1-1,0 0 1,7 3 0,-4-2-5,-5-2 2,1 0 0,0 0 0,-1 0 0,1-1 0,0 1 0,-1-1 0,1 0 0,0 1 0,0-1 0,-1-1 0,1 1 0,0 0-1,3-2 1,0 3 1,-4-1-2,0 0 1,0 0-1,0 0 0,0 0 1,0 0-1,0 0 1,0-1-1,-1 1 0,1-1 1,0 1-1,0-1 0,0 0 1,2-1-1,4-1 0,28-14 5,-34 16-6,-2 0 0,1 0 0,0 0 0,0 1 0,0-1 0,0 0 0,0 1 0,0-1 0,0 1 0,0-1 0,0 1 0,0-1 0,0 1 0,0 0 0,0 0 0,0-1 0,1 1 0,-1 0 0,0 0 0,0 0 0,2 0 0,9 8 4,-11-8-3,-1 1 0,1-1 0,-1 1 0,1-1 0,-1 1 0,1 0 0,-1-1 0,1 1-1,-1-1 1,1 1 0,-1 0 0,0-1 0,0 1 0,1 0 0,-1-1 0,0 1 0,0 0 0,0 0 0,0-1 0,1 1 0,-1 0 0,0 0-1,0 1 1,33 85-344,-21-56 177,-11-29-151,6 3-35,-5-2-834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1888,'0'0'2476,"-1"-17"537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1128,'0'0'6031,"-6"5"-5839,-18 14-22,21-17-96,-1 1 1,1 1-1,0-1 1,0 0 0,0 1-1,1-1 1,-4 7-1,2-3 46,-1 1 21,1-1 0,0 2 0,-3 8 0,6-15-67,-1 4 7,2-6-67,0 0-1,0 0 1,-1 1 0,1-1 0,0 0-1,0 0 1,0 1 0,0-1 0,-1 0 0,1 0-1,0 1 1,0-1 0,0 0 0,0 1 0,0-1-1,0 0 1,0 0 0,0 1 0,0-1-1,0 0 1,0 1 0,0-1 0,0 0 0,0 1-1,0-1 1,0 0 0,0 1 0,0-1-1,0 0 1,0 0 0,0 1 0,1-1 0,-1 0-1,0 1 1,0-1 0,0 0 0,1 1 0,1 0-1,11 4 116,-11-9-60,0 1-65,3-5 151,-1 0 0,7-14 0,-11 20-69,6-8 104,-6 9-174,0 1 0,0 0 0,0-1 0,1 1-1,-1 0 1,0-1 0,0 1 0,0 0 0,0 0 0,1-1 0,-1 1 0,0 0-1,0 0 1,1-1 0,-1 1 0,0 0 0,0 0 0,1 0 0,-1-1 0,0 1-1,1 0 1,-1 0 0,0 0 0,1 0 0,-1 0 0,0 0 0,1 0-1,-1 0 1,0 0 0,1-1 0,-1 2 0,0-1 0,1 0 0,-1 0 0,0 0-1,1 0 1,-1 0 0,1 0 0,12 14-17,-4-2-200,-8-10 128,0 0-253,1 0-124,0 0 192,1 1-1,2 1-3749,3 3 1597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15 635 1040,'0'0'4858,"-3"1"-4469,-9-1 4436,24-13-2647,-8 9-2735,16-15 806,22-17 0,-6 6-111,91-75 273,23-11-44,-47 39-169,28-26 327,-86 65-241,-44 37-259,1-1 5,5-4-4,-5 5 16,8-7 264,3-6 328,-12 13-182,-1 0-436,1 1 1,-1-1-1,0 0 1,0 1-1,1-1 1,-1 1-1,0-1 0,0 1 1,0-1-1,0 0 1,0 1-1,0-1 1,0 1-1,0-1 1,0 0-1,0 1 0,0-1 1,0 1-1,0-1 1,-1 1-1,1-1 1,0 0-1,-1 0 1,0-1 22,-1 0 1,0-1-1,0 1 1,0 0-1,-1 0 0,1 1 1,0-1-1,-4-2 1,4 4 56,-11-7 460,5 4-445,6 2 94,0 0-96,-19-7 582,19 7-81,0 0-456,-16-3 1386,32 6-1257,66 9-319,-74-11 45,41 4 259,-45-4-114,1 1-116,-3-1-37,0 0 1,0 0-1,0 0 0,0 0 1,1 0-1,-1 0 0,0 0 1,0 0-1,0 0 1,1 0-1,-1 0 0,0 0 1,0 0-1,0 0 0,1 0 1,-1 0-1,0 0 0,0 0 1,0 0-1,0 0 0,1 0 1,-1 1-1,0-1 0,0 0 1,0 0-1,0 0 1,0 0-1,1 0 0,-1 0 1,0 1-1,0-1 0,0 0 1,0 0-1,0 0 0,0 0 1,0 1-1,0-1 0,1 0 1,-1 0-1,0 0 0,0 1 1,0-1-1,0 0 1,0 0-1,0 0 0,0 1 1,0-1-1,0 0 0,0 0 1,0 0-1,-1 1 0,1-1 1,0 0-1,-110 282-491,100-258-710,-18 32 1,12-31-2016,-3-2-3447,10-14 2232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1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69 1124,'0'0'907,"-1"-2"-522,-1-2 303,0 0 1,0 0-1,0 1 0,-1-1 1,1 1-1,-1-1 1,-5-4-1,7 7-289,-8-7 1581,-8-6 78,15 13-882,-7-8 744,13 14-487,84 69-476,-50-50-806,68 33 0,46 10 25,-86-40-118,87 29 64,17 8-24,-124-44-76,-11-6 13,51 31 1,-63-32 13,-5-3 88,-16-9-44,7 4 408,-9-4-458,1-1 0,-1 0-1,1 0 1,0 0 0,-1 0 0,1 0-1,-1 0 1,1 0 0,-1 0-1,1 0 1,-1-1 0,1 1 0,-1 0-1,1 0 1,-1 0 0,1-1 0,-1 1-1,1 0 1,-1 0 0,1-1 0,-1 1-1,0 0 1,1-1 0,-1 1-1,1-1 1,-1 1 0,0-1 0,1 1-1,-1 0 1,0-1 0,1 0 0,-1 0-138,1-1 218,-4-12 19,0 4-3,-1 0 1,0 0-1,-1 0 0,0 1 0,-1 0 0,-12-16 0,-6-12 357,23 36-456,-2-2 13,0-1-55,3 7 203,30 56-174,-25-50-27,-1-1-1,-1 0 1,1 1-1,-1 0 1,-1-1-1,1 1 1,-2 0-1,1 0 1,0 15-1,-3-20-32,0-1 0,0 1 0,0-1 0,0 0-1,0 0 1,-1 1 0,0-1 0,0 0 0,1 0-1,-2-1 1,1 1 0,0 0 0,0-1-1,-1 1 1,0-1 0,1 0 0,-4 2 0,5-3 16,-8 5-504,-1 1 1,0-2-1,0 1 1,-1-1-1,1-1 1,-1 0-1,0-1 0,0 0 1,-1 0-1,-21 1 1,14-4-5005,14-1 4045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1628,'1'-11'3528,"-1"0"-1351,0 3-1021,0 2 2903,-2-25-563,2 28-1882,-1 11-1548,2 16 51,1 0-1,2 0 0,9 40 1,-3-29-344,2-1 1,28 58-1,-39-90-331,4 5-730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4 270 1608,'0'0'1400,"0"-1"-1197,-1 1 0,1-1 0,-1 0-1,1 1 1,0-1 0,-1 0 0,1 0-1,0 1 1,0-1 0,0 0 0,-1 0 0,1 1-1,0-1 1,0 0 0,0-1 0,1 0-126,0 1 1,0-1 0,1 0 0,-1 1-1,0-1 1,1 1 0,-1 0 0,1-1-1,0 1 1,-1 0 0,1 0-1,0 0 1,-1 0 0,4-1 0,36-11 746,-32 11-626,-1 0 1,0-1-1,1 0 0,8-5 1,-13 5-102,-1 1 0,0-1 1,0 0-1,1 0 0,-2 0 1,1 0-1,0 0 0,-1 0 1,1-1-1,-1 0 0,0 1 1,0-1-1,-1 0 0,1 0 1,-1 0-1,1 0 0,0-5 1,0-5 376,-1 0 0,0-1 0,-2-22 0,0 10 504,-1-2 282,2 26-270,-1 11-891,0 19-99,2 0 0,1-1 0,0 1 0,2-1 1,1 0-1,2 0 0,0-1 0,17 41 0,-22-61-334,6 13-1416,-8-17 1368,1-1 0,-1 1 1,0-1-1,1 1 0,3 2-3053,-4-3 3053,1 0 0,-1 1 1,2-1-1,8 1-2918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1584,'0'0'4715,"-2"6"-4231,0 0-341,0-1 0,1 1 1,0 0-1,0-1 0,0 1 0,1 0 0,-1 0 0,2 0 0,-1-1 0,1 7 0,0-6 9,0 0 0,1 0 0,-1-1 0,1 1 0,0 0 0,1-1 0,0 0 0,-1 1 0,2-1 0,-1 0 0,0 0 0,1-1 0,0 1 0,0-1 0,1 0 0,-1 0-1,1 0 1,7 4 0,-11-7-95,1-1-1,0 1 0,0 0 1,0-1-1,0 0 0,0 1 1,0-1-1,0 0 0,3 0 0,-2 0 49,-2 0 92,3-2 1,21-11 220,-23 12-387,-1 1 0,0-1-1,0 0 1,-1-1 0,1 1 0,0 0-1,0 0 1,0 0 0,-1 0 0,1-1-1,0 1 1,-1 0 0,1-2 0,1-3 144,-1 3-111,0 1 0,-1-1 0,1 0 0,-1 0 0,0 0 0,0 0 0,0 0 0,-1 0 0,1 0 0,-2-5 1,2 7-54,-1-3 24,0 0-1,0 1 0,0-1 0,0 0 0,-1 1 1,1-1-1,-1 1 0,0 0 0,0 0 1,0-1-1,-1 1 0,1 1 0,-1-1 1,1 0-1,-1 1 0,0-1 0,0 1 1,0 0-1,-7-4 0,1 2-101,0-1-1,0 1 1,-1 1-1,0 0 1,-17-3-1,-5-2-1109,5 1-5086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0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98 221 1412,'0'2'603,"7"14"589,-7-15-954,0-1 1,0 1-1,0 0 0,0-1 1,0 1-1,0-1 0,0 1 0,1-1 1,-1 1-1,0-1 0,0 1 1,1-1-1,-1 1 0,0-1 1,1 0-1,-1 1 0,0-1 0,1 1 1,-1-1-1,1 0 0,-1 1 1,1-1-1,-1 0 0,1 0 1,-1 1-1,1-1 0,-1 0 0,1 0 1,-1 0-1,1 1 0,14-17 3,-13 12-141,-1 1 0,1-1 0,-1 0 0,1 1 1,-1-1-1,0 0 0,0 0 0,-1 0 0,1 0 0,-1 0 0,0 0 0,-1-6 0,1 6 4,-3-40 1467,2 40-1110,1 2-397,-2-2-163,2 4 128,0 0 0,0-1 0,0 1 0,0 0 0,0 0 0,0 0 0,0 0 0,0 0 0,0-1 0,0 1 0,0 0 0,0 0 0,0 0 0,0 0 0,0 0 0,0-1 0,0 1 0,0 0 0,0 0 0,0 0 0,0 0-1,0 0 1,0-1 0,0 1 0,0 0 0,0 0 0,1 0 0,-1 0 0,0 0 0,0 0 0,0 0 0,0 0 0,0-1 0,0 1 0,1 0 0,-1 0 0,0 0 0,0 0 0,0 0 0,0 0 0,0 0 0,0 0 0,1 0 0,-1 0 0,0 0 0,0 0 0,0 0 0,0 0 0,1 0 0,-1 0 0,0 0 0,0 0 0,0 0 0,0 0 0,0 0 0,1 0 0,24 6 34,-23-6-50,1 0-1,0 1 1,-1-1-1,1-1 1,0 1 0,-1 0-1,1-1 1,-1 1-1,1-1 1,0 0-1,-1 0 1,1 0-1,-1 0 1,0 0 0,5-3-1,-2 0 15,2 1-4,0-1 1,-1 0-1,0 0 0,10-9 0,-14 10-14,0-1-1,0 1 0,0 0 1,0-1-1,-1 1 1,1-1-1,-1 0 1,0 0-1,0 1 0,1-7 1,-2 7 36,-3 0-17,0 0-19,0 0-1,0 1 1,0 0-1,0-1 1,0 1-1,0 0 0,-1 0 1,1 1-1,-1-1 1,0 1-1,1-1 1,-1 1-1,0 0 1,0 1-1,0-1 1,0 1-1,0 0 1,0-1-1,-7 2 1,4 0 1,0 0 1,0 1 0,0 0 0,1 0-1,-1 0 1,1 1 0,-1 0 0,1 0-1,0 1 1,0-1 0,1 1 0,-1 1-1,1-1 1,0 1 0,-6 6 0,1 1-4,0 1 0,1 0 1,0 1-1,1 0 1,1 0-1,0 1 1,1-1-1,0 2 0,2-1 1,-5 23-1,7-27 0,1 0-1,0 0 0,0 0 0,2 0 1,-1-1-1,1 1 0,1 0 1,0 0-1,0 0 0,1-1 0,1 1 1,0-1-1,0 0 0,1 0 1,0-1-1,9 13 0,-5-9-32,0-2-1,2 1 1,-1-1 0,1-1-1,1 0 1,0-1 0,0 0-1,1-1 1,0 0 0,0-1-1,1 0 1,0-1-1,0-1 1,1 0 0,-1-1-1,1 0 1,0-2 0,0 1-1,0-2 1,1 0 0,16-1-1,-25-1-232,0 0 1,-1 0-1,0 0 0,1-1 1,-1 0-1,0 0 0,8-5 1,-11 6-735,0-1 0,-1 0 1,1 0-1,-1 0 0,1 0 1,3-5-1,4-5-2377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1908,'0'-2'1198,"5"-37"8522,-5 49-9422,-5 168 1037,6-156-1161,1-1 0,1 0 0,7 26-1,-7-37-98,0 0-1,0-1 0,1 1 1,0-1-1,1 0 0,0 0 1,0-1-1,13 15 0,-14-19-53,1 0 0,0 0 0,0 0-1,0-1 1,0 0 0,0 0 0,1 0-1,-1 0 1,1-1 0,0 0 0,8 1-1,1 0-341,-1-1 0,1 0 0,20-1-1,-33-1 167,0 0 0,0 0 0,0 0 0,0 0 0,0 0 0,0-1 0,-1 1 0,1-1 0,0 1 0,3-2 0,4-5-5360,0 0 2056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7 154 2156,'-1'0'82,"1"0"-1,0 0 0,0 0 1,-1 0-1,1 0 1,0 0-1,-1 0 1,1 0-1,0 0 1,-1-1-1,1 1 0,0 0 1,0 0-1,-1 0 1,1 0-1,0-1 1,0 1-1,-1 0 0,1 0 1,0-1-1,0 1 1,4-6 4672,12-2-4443,0 0 0,1 0-1,0 2 1,30-8 0,-13 6-81,189-50 650,-169 40-1587,-18 4-4842,-30 11 3323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145 134 920,'2'-9'424,"9"-36"3620,-10 43-3473,0-14 1088,0 1-540,0 12-20,-2-1-567,0 2-480,1-1 185,0 0 0,-1 0 1,0 0-1,0 0 0,0 0 0,-2-3 0,3 5-148,-1 0 0,1 0 0,-1 0-1,1 0 1,-1 1 0,0-1 0,1 0 0,-1 0 0,0 1 0,0-1 0,1 0-1,-1 1 1,0-1 0,0 1 0,0-1 0,0 1 0,0 0 0,0-1-1,0 1 1,0 0 0,0 0 0,0 0 0,0-1 0,0 1 0,0 0 0,0 0-1,0 1 1,0-1 0,-1 0 0,-5 2 80,1 1 0,0 0-1,0 0 1,0 0 0,0 1 0,0-1-1,1 1 1,-8 8 0,6-6-59,1 1 0,0 1 0,0-1-1,1 1 1,0 0 0,0 0 0,1 1 0,0-1 0,1 1 0,0 0 0,0 0 0,1 0-1,-3 18 1,4-15-34,0 1 0,1-1-1,0 0 1,1 1 0,1-1 0,0 0-1,0 0 1,1 0 0,9 23-1,-8-27-40,1-1-1,-1 1 0,2-1 1,-1-1-1,1 1 0,-1-1 0,2 0 1,8 7-1,-12-10-62,1-1 0,-1-1 0,0 1 0,1 0 0,-1-1 0,1 0 0,-1 1 0,1-2-1,5 2 1,2 0-122,-7-1-82,1 0 0,-1 0 0,1-1 1,-1 0-1,1 0 0,0 0 0,-1 0 1,1-1-1,-1 0 0,8-2 0,-8 2-796,-1-1 1,1 1-1,-1-1 0,1 0 0,-1 0 0,0-1 0,5-3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1044,'3'2'871,"9"4"-78,-9-5-64,11 22 1973,-8-14-2237,-3-4-306,0 0 0,0 0 0,1 0 1,-1-1-1,1 1 0,0-1 0,1 0 0,-1-1 1,1 1-1,0-1 0,0 0 0,0 0 0,0 0 0,0-1 1,1 1-1,-1-1 0,1-1 0,-1 1 0,13 1 1,-17-3-62,3 0-2,0-1-57,-1 1-4,0-1 0,0 1 0,0-1 1,0 1-1,0-1 0,0 0 0,0 0 1,0-1-1,-1 1 0,1 0 0,2-3 1,-3 3 58,-2-2 6,2-7 4,-2 7 97,-1-1-114,-1 0-59,1 1 1,-1-1 0,0 1 0,0 0-1,0-1 1,-1 1 0,1 0-1,-1 0 1,0 1 0,1-1 0,-1 1-1,0-1 1,-1 1 0,-3-3-1,-60-33 492,66 37-471,-15-15 162,15 14-109,4-1-92,6-3-9,0 0 0,1 1 1,-1 0-1,1 0 0,0 1 1,11-3-1,0 2 1,0 0 0,26-3-1,-45 8-1,1 1-9,5 1 10,-7-2-1,0 0 0,0 0 0,0 0 0,0 1 0,0-1 1,0 0-1,0 0 0,0 1 0,0-1 0,0 1 0,0-1 0,-1 1 0,1-1 0,0 1 0,0 0 0,1 1 0,3 3 1,1 3-3,1 0-1,-1 1 0,-1 0 0,0 0 0,5 12 0,-6-13 1,0 1 0,0-1 0,0 0 1,1-1-1,1 1 0,-1-1 0,1 0 0,8 8 0,-11-13-41,0-1-1,0 1 1,0 0-1,-1-1 1,1 0-1,1 0 0,-1 0 1,0 0-1,0 0 1,0 0-1,0-1 1,1 0-1,-1 0 0,0 0 1,0 0-1,5 0 1,-7-1 18,0 0 1,0 0 0,0 0-1,0-1 1,0 1-1,0 0 1,0 0 0,0 0-1,0-1 1,0 1-1,-1 0 1,1-1 0,-1 1-1,1-1 1,-1 1 0,1-1-1,-1 1 1,0-2-1,1-1-2,-1 1 0,0 0-1,0 0 1,-1 0 0,1 0-1,0 0 1,-1 0-1,0 0 1,0 0 0,0 0-1,0 0 1,0 1 0,-3-6-1,2 5 3,-1-2-11,0 0 1,0 1-1,0-1 1,0 1-1,-1 0 0,0 0 1,0 0-1,0 0 1,0 1-1,0-1 1,-1 1-1,0 1 1,-8-5-1,11 6 9,8-1-994,-4 0 993,19-7-338,-1-1 0,26-17 0,-38 22 321,-2 0 1,1-1 0,-1 0-1,0 0 1,0-1 0,0 1-1,-1-1 1,0-1 0,-1 1-1,5-9 1,-4 2 259,0-1-1,-1 0 1,0 0-1,-1 0 1,-1 0-1,0-1 1,-1 1 0,-1 0-1,-1-1 1,-2-18-1,-9-8 1136,11 40-356,-2 8-878,0 0-90,1 0-1,0 0 1,0 1-1,1-1 1,0 1-1,0 0 1,0-1-1,1 1 1,0 0-1,0-1 1,1 1-1,0 0 1,2 11-1,5 14-228,1 1 0,2-1 0,0 0 0,3-1 0,0-1-1,2 0 1,1-1 0,25 31 0,-5-15-4861,-27-35 2473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0 872,'0'0'4823,"-3"4"-4407,-4 10 140,-1 0 1,2 0 0,0 1-1,1 0 1,0 0 0,1 0 0,-2 19-1,-3 31 678,11-51-1026,-1-11-36,5 0-40,-5-2-123,-1-1 1,1 1-1,0-1 1,-1 1 0,1-1-1,-1 0 1,1 1-1,0-1 1,0 0 0,-1 0-1,1 1 1,0-1-1,-1 0 1,1 0 0,0 0-1,0 0 1,-1 0-1,1 0 1,0 0 0,0 0-1,-1 0 1,1 0-1,0-1 1,0 1 0,-1 0-1,1 0 1,1-1-1,-1 0-4,3 0 40,0 0 0,0-1 1,-1 0-1,1 1 0,-1-1 0,1-1 1,-1 1-1,0 0 0,0-1 0,0 0 1,0 1-1,0-1 0,-1 0 0,1-1 1,-1 1-1,0 0 0,3-5 0,-3 1 81,0 0 0,0 0 0,0 1 0,0-15 0,-2 18-41,-2-2-10,1 0-116,-1 1 0,0-1 0,0 0 0,-1 1 0,0-1 1,1 1-1,-2 0 0,1 0 0,0 0 0,-1 0 0,1 1 0,-1 0 1,0-1-1,-1 1 0,1 0 0,0 1 0,-6-3 0,8 4-481,-2 1-1031,-2 0 1077,-2-1-234,-1 1-2864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1804,'-9'-31'7840,"15"36"-7642,5 7-72,-1 0-1,0 0 0,-1 1 1,10 20-1,-6-8 93,11 33 0,-20-47-146,-1 1-1,0-1 1,-1 0-1,0 1 0,0 18 1,-2-28-27,0-1-33,-1 0 0,1 0 0,-1 0 0,0 0 0,1 0 0,-1 0 0,0 0 0,0 0-1,1-1 1,-1 1 0,0 0 0,0-1 0,0 1 0,0-1 0,0 1 0,0-1 0,0 1 0,0-1 0,0 1 0,-1-1 0,0 1 393,-3-5-244,0 0-110,3 3-33,0-1 1,0 1-1,0-1 0,0 1 1,0-1-1,0 0 1,1 1-1,-1-1 1,1 0-1,-1 0 0,-1-4 1,1 2 11,1-1 1,-1 1-1,1-1 1,0 0 0,0 0-1,0 0 1,1 1-1,-1-1 1,1 0-1,0 0 1,1 0-1,-1 0 1,1 0-1,0 0 1,0 1 0,2-6-1,4-6 19,0 0-1,1 0 1,10-15-1,-10 18-52,-2 3-210,0 2 0,1-1 0,11-11 1,9-6-3453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70 174 1300,'0'0'6005,"-4"8"-5550,-14 52 695,3 0 0,-12 93 0,22-123-188,4-28 562,5-10-1444,18-43 177,22-78-1,16-85 900,-36 131 731,-24 82-1137,3 5-660,2 10-20,0 1 1,-1-1 0,0 1 0,2 29 0,3 6-192,1-2 0,31 88 0,-37-125-781,-1-2-1,1 1 1,1 0 0,6 10-1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1408,'0'0'1877,"-2"-2"-1118,-3 1-621,5 1-71,0-1 1,0 1-1,-1 0 1,1 0-1,0 0 1,0 0-1,0 0 1,-1-1-1,1 1 0,0 0 1,0 0-1,0 0 1,0 0-1,-1-1 1,1 1-1,0 0 1,0 0-1,0 0 1,0-1-1,0 1 1,0 0-1,0 0 1,0-1-1,0 1 0,0 0 1,0 0-1,0-1 1,0 1-1,0 0 1,0 0-1,0-1 1,0 1-1,0 0 1,0 0-1,0 0 1,0-1-1,0 1 0,0 0 1,0 0-1,1 0 1,-1-1-1,10-11 89,1 1-1,1 0 1,-1 1 0,2 0-1,13-8 1,38-32-4058,-54 42 2215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29 952,'0'0'997,"0"-2"-108,5-13 1996,-5 14-2747,0 0 0,0 1 0,0-1-1,0 1 1,0-1 0,0 1 0,1-1 0,-1 1 0,0 0-1,0-1 1,1 1 0,-1-1 0,0 1 0,1-1 0,-1 1 0,0 0-1,1-1 1,-1 1 0,0 0 0,1-1 0,-1 1 0,1 0 0,-1-1-1,1 1 1,-1 0 0,1 0 0,-1 0 0,1-1 0,-1 1 0,1 0-1,-1 0 1,1 0 0,-1 0 0,1 0 0,-1 0 0,1 0-1,-1 0 1,1 0 0,0 1 0,11 8 162,0 0 1,0 1-1,-1 1 0,18 22 1,-10-11-5,-1 1 0,-2 1 0,0 0 1,25 52-1,-41-74-277,1 1 0,-1-1-1,1 0 1,-1 1 0,0-1 0,0 0-1,0 1 1,0 1 0,-1 5 88,1-9-104,0 1 0,0-1 0,0 1-1,-1-1 1,1 1 0,0-1 0,-1 1 0,1-1 0,0 1-1,-1-1 1,1 1 0,-1-1 0,1 0 0,0 1 0,-1-1-1,1 0 1,-1 1 0,1-1 0,-1 0 0,1 1 0,-1-1 0,0 0-1,0 0 1,-13 4 61,12-4-20,-3-3-24,0 1-15,2 0-2,0 1 1,1-1-1,-1 0 1,0 0-1,0 0 1,1 0-1,0 0 1,-1-1-1,1 1 1,0-1-1,-3-4 1,3 4-5,0-1 0,0 0 0,0 1-1,0-1 1,1 0 0,0 0 0,0 0 0,0 0 0,0 0 0,0 0 0,1 0 0,0-1 0,0 1 0,0 0 0,0 0 0,1 0 0,0 0 0,-1 0 0,1 0 0,2-5 0,3-1-228,0-1 0,0 1 0,1-1 0,0 2 1,9-10-1,25-20-7060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9T06:38:3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 1356,'2'-1'8700,"-11"8"-8394,0 2 0,0-1 1,1 1-1,-12 16 1,5-1 486,-17 37-1,28-52-656,1 0 0,-1 0 0,2 1 0,-1 0 0,1 0 0,1-1 0,-1 15 0,2-21-108,0 0 0,0 0 0,0-1 0,0 1 0,0 0 0,1 0-1,0-1 1,-1 1 0,3 4 0,-2-5-91,0-1 0,0 1 0,0 0 0,0 0 0,0-1-1,1 1 1,-1-1 0,1 1 0,-1-1 0,1 0 0,-1 1 0,1-1 0,0 0 0,0 0 0,-1 0-1,1-1 1,0 1 0,0 0 0,0-1 0,0 1 0,0-1 0,3 1 0,-1 0-220,0-1 0,0 0 0,0 0 0,0 0 0,1 0-1,-1-1 1,0 1 0,0-1 0,7-3 0,19-12-3993,-17 7 1614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A61A-CCF7-BA9D-2BD3-6835C37C5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FE4B6-2CBF-A92A-2296-825E7762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A61D-0B96-4037-D589-FDBD0C6D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D15D-FE90-4E59-0471-87B786CD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87CD-4C02-F28D-A265-1FE39480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AED4-A7E9-FA3F-DE6E-6C5A2D6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B24F5-EB8A-0B7B-7D25-0E5E6111D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A00F-DABB-3496-98FB-1E8850DA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A9F7-7062-3623-3F04-38C4AD8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1906-4D02-12A0-08D7-9F30D93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2E2F3-810C-AC4A-692F-0DE2FA408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FAC28-5936-A775-05CA-3F5D1B68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5FA8-7AB7-D314-DAE8-0DA342CC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06B4-D9CE-9688-503F-0A3C2C41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C6B4-D8E6-022B-B785-D5176D49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0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5C16-CD9A-048E-D6E5-58CFC67D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3155-84AC-80A1-1C0C-376FA474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2F93-9C72-DAAD-7A85-58C9485E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B061-782F-678A-A114-ED986BDC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88B2-63D2-8BB3-CD65-A7BBBF7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1BA8-8E08-38C0-F819-4FE04FA5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C875-3848-FCA1-BBE0-8568D1F2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B950-1F1F-9207-3264-9E222493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7B40-AAC3-4901-F5B2-575DBAC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5D60-33B3-152B-2953-950BF32B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39F-49A6-2A79-DDF3-75499B47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66B3-BC48-37E1-DE98-2F9D1529A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F575-A6A2-B1C6-2E7A-9C1628FE2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95E31-49F5-167D-5598-8BD3C578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9153-73BF-813A-0ED9-93DC51E8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6CBB-34FD-6925-5704-45B02F17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BDF-2D38-493B-60E4-4F94495E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F4C2-2D9C-2D2F-F04B-A26F443B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9B850-8820-9E24-4B96-28C731BD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0A2DC-9FC7-A250-B78B-8388B0A05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CEB71-A55B-6D3A-D2A0-4E279ACBA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E174F-B8FA-B8CD-6437-A7D7205A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09098-FF2E-04B4-F7C8-DB5121F0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C3D68-38B5-33EA-FBE4-EE5F0EA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5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8233-67CE-C5CB-046A-96C35498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565D0-DEB9-96F2-991D-CA58C974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D3679-6D8B-CC47-00CD-6602E2B9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84B5-C108-9545-4E67-5C76CD4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0DF8A-8137-5E20-F26B-7785B0C4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1C22D-373A-E316-C7BF-70668C85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30D3-4D1F-4E6B-5A3D-93431F5B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374-A202-FA51-8ED9-9FF2ECBB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D2A1-8008-C9AD-E658-302D3687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267B0-B40E-6494-65DA-1B74FE2A1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6D7F0-2868-F0F7-E7F4-4626C324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B7FB-3627-6471-E1A4-870C4512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E6EA4-6999-6D0C-B7DE-1F739670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4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E995-665D-82EF-A86D-945D211D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2C7E3-4AC4-EEBB-8C36-B753856A3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8D851-8BF1-6D2F-E241-DC265A61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AC6C-119A-8271-00F4-B82BB96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8C61-BB1B-0A7B-07BA-2CAF2F25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7C244-C511-CCBF-37E7-1C796087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20F20-A20C-E1CC-1EC4-2343071C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67C7-8E3A-8FC0-98CB-A8FEADD5B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A33-22C7-A91B-E28C-7E24C9B45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42F0-0A59-451D-9D7C-41710D1E222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50D3-2C51-721C-9131-0CC7DBD5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3DEC-6100-9E5E-D6A6-A2DD3368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1D0B-5A7D-4B9A-BDC5-93F67C673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3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42" Type="http://schemas.openxmlformats.org/officeDocument/2006/relationships/image" Target="../media/image23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2.xml"/><Relationship Id="rId112" Type="http://schemas.openxmlformats.org/officeDocument/2006/relationships/image" Target="../media/image58.png"/><Relationship Id="rId16" Type="http://schemas.openxmlformats.org/officeDocument/2006/relationships/image" Target="../media/image10.png"/><Relationship Id="rId107" Type="http://schemas.openxmlformats.org/officeDocument/2006/relationships/customXml" Target="../ink/ink51.xml"/><Relationship Id="rId11" Type="http://schemas.openxmlformats.org/officeDocument/2006/relationships/customXml" Target="../ink/ink3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74" Type="http://schemas.openxmlformats.org/officeDocument/2006/relationships/image" Target="../media/image39.png"/><Relationship Id="rId79" Type="http://schemas.openxmlformats.org/officeDocument/2006/relationships/customXml" Target="../ink/ink37.xml"/><Relationship Id="rId87" Type="http://schemas.openxmlformats.org/officeDocument/2006/relationships/customXml" Target="../ink/ink41.xml"/><Relationship Id="rId102" Type="http://schemas.openxmlformats.org/officeDocument/2006/relationships/image" Target="../media/image53.png"/><Relationship Id="rId110" Type="http://schemas.openxmlformats.org/officeDocument/2006/relationships/image" Target="../media/image57.png"/><Relationship Id="rId115" Type="http://schemas.openxmlformats.org/officeDocument/2006/relationships/customXml" Target="../ink/ink55.xml"/><Relationship Id="rId5" Type="http://schemas.openxmlformats.org/officeDocument/2006/relationships/image" Target="../media/image4.png"/><Relationship Id="rId61" Type="http://schemas.openxmlformats.org/officeDocument/2006/relationships/customXml" Target="../ink/ink28.xml"/><Relationship Id="rId82" Type="http://schemas.openxmlformats.org/officeDocument/2006/relationships/image" Target="../media/image43.png"/><Relationship Id="rId90" Type="http://schemas.openxmlformats.org/officeDocument/2006/relationships/image" Target="../media/image47.png"/><Relationship Id="rId95" Type="http://schemas.openxmlformats.org/officeDocument/2006/relationships/customXml" Target="../ink/ink45.xml"/><Relationship Id="rId19" Type="http://schemas.openxmlformats.org/officeDocument/2006/relationships/customXml" Target="../ink/ink7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2.xml"/><Relationship Id="rId77" Type="http://schemas.openxmlformats.org/officeDocument/2006/relationships/customXml" Target="../ink/ink36.xml"/><Relationship Id="rId100" Type="http://schemas.openxmlformats.org/officeDocument/2006/relationships/image" Target="../media/image52.png"/><Relationship Id="rId105" Type="http://schemas.openxmlformats.org/officeDocument/2006/relationships/customXml" Target="../ink/ink50.xml"/><Relationship Id="rId113" Type="http://schemas.openxmlformats.org/officeDocument/2006/relationships/customXml" Target="../ink/ink54.xml"/><Relationship Id="rId118" Type="http://schemas.openxmlformats.org/officeDocument/2006/relationships/image" Target="../media/image61.png"/><Relationship Id="rId8" Type="http://schemas.openxmlformats.org/officeDocument/2006/relationships/image" Target="../media/image6.png"/><Relationship Id="rId51" Type="http://schemas.openxmlformats.org/officeDocument/2006/relationships/customXml" Target="../ink/ink23.xml"/><Relationship Id="rId72" Type="http://schemas.openxmlformats.org/officeDocument/2006/relationships/image" Target="../media/image38.png"/><Relationship Id="rId80" Type="http://schemas.openxmlformats.org/officeDocument/2006/relationships/image" Target="../media/image42.png"/><Relationship Id="rId85" Type="http://schemas.openxmlformats.org/officeDocument/2006/relationships/customXml" Target="../ink/ink40.xml"/><Relationship Id="rId93" Type="http://schemas.openxmlformats.org/officeDocument/2006/relationships/customXml" Target="../ink/ink44.xml"/><Relationship Id="rId98" Type="http://schemas.openxmlformats.org/officeDocument/2006/relationships/image" Target="../media/image51.png"/><Relationship Id="rId3" Type="http://schemas.openxmlformats.org/officeDocument/2006/relationships/image" Target="../media/image2.jpeg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103" Type="http://schemas.openxmlformats.org/officeDocument/2006/relationships/customXml" Target="../ink/ink49.xml"/><Relationship Id="rId108" Type="http://schemas.openxmlformats.org/officeDocument/2006/relationships/image" Target="../media/image56.png"/><Relationship Id="rId116" Type="http://schemas.openxmlformats.org/officeDocument/2006/relationships/image" Target="../media/image60.png"/><Relationship Id="rId20" Type="http://schemas.openxmlformats.org/officeDocument/2006/relationships/image" Target="../media/image12.png"/><Relationship Id="rId41" Type="http://schemas.openxmlformats.org/officeDocument/2006/relationships/customXml" Target="../ink/ink18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5.xml"/><Relationship Id="rId83" Type="http://schemas.openxmlformats.org/officeDocument/2006/relationships/customXml" Target="../ink/ink39.xml"/><Relationship Id="rId88" Type="http://schemas.openxmlformats.org/officeDocument/2006/relationships/image" Target="../media/image46.png"/><Relationship Id="rId91" Type="http://schemas.openxmlformats.org/officeDocument/2006/relationships/customXml" Target="../ink/ink43.xml"/><Relationship Id="rId96" Type="http://schemas.openxmlformats.org/officeDocument/2006/relationships/image" Target="../media/image50.png"/><Relationship Id="rId111" Type="http://schemas.openxmlformats.org/officeDocument/2006/relationships/customXml" Target="../ink/ink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6" Type="http://schemas.openxmlformats.org/officeDocument/2006/relationships/image" Target="../media/image55.png"/><Relationship Id="rId114" Type="http://schemas.openxmlformats.org/officeDocument/2006/relationships/image" Target="../media/image59.png"/><Relationship Id="rId119" Type="http://schemas.openxmlformats.org/officeDocument/2006/relationships/customXml" Target="../ink/ink57.xml"/><Relationship Id="rId10" Type="http://schemas.openxmlformats.org/officeDocument/2006/relationships/image" Target="../media/image7.png"/><Relationship Id="rId31" Type="http://schemas.openxmlformats.org/officeDocument/2006/relationships/customXml" Target="../ink/ink13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41.png"/><Relationship Id="rId81" Type="http://schemas.openxmlformats.org/officeDocument/2006/relationships/customXml" Target="../ink/ink38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39" Type="http://schemas.openxmlformats.org/officeDocument/2006/relationships/customXml" Target="../ink/ink17.xml"/><Relationship Id="rId109" Type="http://schemas.openxmlformats.org/officeDocument/2006/relationships/customXml" Target="../ink/ink52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5.xml"/><Relationship Id="rId76" Type="http://schemas.openxmlformats.org/officeDocument/2006/relationships/image" Target="../media/image40.png"/><Relationship Id="rId97" Type="http://schemas.openxmlformats.org/officeDocument/2006/relationships/customXml" Target="../ink/ink46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92" Type="http://schemas.openxmlformats.org/officeDocument/2006/relationships/image" Target="../media/image48.png"/><Relationship Id="rId2" Type="http://schemas.openxmlformats.org/officeDocument/2006/relationships/image" Target="../media/image1.jpeg"/><Relationship Id="rId29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117" Type="http://schemas.openxmlformats.org/officeDocument/2006/relationships/customXml" Target="../ink/ink114.xml"/><Relationship Id="rId21" Type="http://schemas.openxmlformats.org/officeDocument/2006/relationships/customXml" Target="../ink/ink66.xml"/><Relationship Id="rId42" Type="http://schemas.openxmlformats.org/officeDocument/2006/relationships/image" Target="../media/image24.png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100.xml"/><Relationship Id="rId112" Type="http://schemas.openxmlformats.org/officeDocument/2006/relationships/image" Target="../media/image59.png"/><Relationship Id="rId16" Type="http://schemas.openxmlformats.org/officeDocument/2006/relationships/image" Target="../media/image11.png"/><Relationship Id="rId107" Type="http://schemas.openxmlformats.org/officeDocument/2006/relationships/customXml" Target="../ink/ink109.xml"/><Relationship Id="rId11" Type="http://schemas.openxmlformats.org/officeDocument/2006/relationships/customXml" Target="../ink/ink61.xml"/><Relationship Id="rId32" Type="http://schemas.openxmlformats.org/officeDocument/2006/relationships/image" Target="../media/image19.png"/><Relationship Id="rId37" Type="http://schemas.openxmlformats.org/officeDocument/2006/relationships/customXml" Target="../ink/ink74.xml"/><Relationship Id="rId53" Type="http://schemas.openxmlformats.org/officeDocument/2006/relationships/customXml" Target="../ink/ink82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95.xml"/><Relationship Id="rId102" Type="http://schemas.openxmlformats.org/officeDocument/2006/relationships/image" Target="../media/image54.png"/><Relationship Id="rId5" Type="http://schemas.openxmlformats.org/officeDocument/2006/relationships/customXml" Target="../ink/ink58.xml"/><Relationship Id="rId61" Type="http://schemas.openxmlformats.org/officeDocument/2006/relationships/customXml" Target="../ink/ink86.xml"/><Relationship Id="rId82" Type="http://schemas.openxmlformats.org/officeDocument/2006/relationships/image" Target="../media/image44.png"/><Relationship Id="rId90" Type="http://schemas.openxmlformats.org/officeDocument/2006/relationships/image" Target="../media/image48.png"/><Relationship Id="rId95" Type="http://schemas.openxmlformats.org/officeDocument/2006/relationships/customXml" Target="../ink/ink103.xml"/><Relationship Id="rId19" Type="http://schemas.openxmlformats.org/officeDocument/2006/relationships/customXml" Target="../ink/ink65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69.xml"/><Relationship Id="rId30" Type="http://schemas.openxmlformats.org/officeDocument/2006/relationships/image" Target="../media/image18.png"/><Relationship Id="rId35" Type="http://schemas.openxmlformats.org/officeDocument/2006/relationships/customXml" Target="../ink/ink73.xml"/><Relationship Id="rId43" Type="http://schemas.openxmlformats.org/officeDocument/2006/relationships/customXml" Target="../ink/ink77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69" Type="http://schemas.openxmlformats.org/officeDocument/2006/relationships/customXml" Target="../ink/ink90.xml"/><Relationship Id="rId77" Type="http://schemas.openxmlformats.org/officeDocument/2006/relationships/customXml" Target="../ink/ink94.xml"/><Relationship Id="rId100" Type="http://schemas.openxmlformats.org/officeDocument/2006/relationships/image" Target="../media/image53.png"/><Relationship Id="rId105" Type="http://schemas.openxmlformats.org/officeDocument/2006/relationships/customXml" Target="../ink/ink108.xml"/><Relationship Id="rId113" Type="http://schemas.openxmlformats.org/officeDocument/2006/relationships/customXml" Target="../ink/ink112.xml"/><Relationship Id="rId118" Type="http://schemas.openxmlformats.org/officeDocument/2006/relationships/image" Target="../media/image62.png"/><Relationship Id="rId8" Type="http://schemas.openxmlformats.org/officeDocument/2006/relationships/image" Target="../media/image7.png"/><Relationship Id="rId51" Type="http://schemas.openxmlformats.org/officeDocument/2006/relationships/customXml" Target="../ink/ink81.xml"/><Relationship Id="rId72" Type="http://schemas.openxmlformats.org/officeDocument/2006/relationships/image" Target="../media/image39.png"/><Relationship Id="rId80" Type="http://schemas.openxmlformats.org/officeDocument/2006/relationships/image" Target="../media/image43.png"/><Relationship Id="rId85" Type="http://schemas.openxmlformats.org/officeDocument/2006/relationships/customXml" Target="../ink/ink98.xml"/><Relationship Id="rId93" Type="http://schemas.openxmlformats.org/officeDocument/2006/relationships/customXml" Target="../ink/ink102.xml"/><Relationship Id="rId98" Type="http://schemas.openxmlformats.org/officeDocument/2006/relationships/image" Target="../media/image52.png"/><Relationship Id="rId121" Type="http://schemas.openxmlformats.org/officeDocument/2006/relationships/customXml" Target="../ink/ink115.xml"/><Relationship Id="rId3" Type="http://schemas.openxmlformats.org/officeDocument/2006/relationships/image" Target="../media/image3.png"/><Relationship Id="rId12" Type="http://schemas.openxmlformats.org/officeDocument/2006/relationships/image" Target="../media/image9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85.xml"/><Relationship Id="rId67" Type="http://schemas.openxmlformats.org/officeDocument/2006/relationships/customXml" Target="../ink/ink89.xml"/><Relationship Id="rId103" Type="http://schemas.openxmlformats.org/officeDocument/2006/relationships/customXml" Target="../ink/ink107.xml"/><Relationship Id="rId108" Type="http://schemas.openxmlformats.org/officeDocument/2006/relationships/image" Target="../media/image57.png"/><Relationship Id="rId116" Type="http://schemas.openxmlformats.org/officeDocument/2006/relationships/image" Target="../media/image61.png"/><Relationship Id="rId20" Type="http://schemas.openxmlformats.org/officeDocument/2006/relationships/image" Target="../media/image13.png"/><Relationship Id="rId41" Type="http://schemas.openxmlformats.org/officeDocument/2006/relationships/customXml" Target="../ink/ink76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75" Type="http://schemas.openxmlformats.org/officeDocument/2006/relationships/customXml" Target="../ink/ink93.xml"/><Relationship Id="rId83" Type="http://schemas.openxmlformats.org/officeDocument/2006/relationships/customXml" Target="../ink/ink97.xml"/><Relationship Id="rId88" Type="http://schemas.openxmlformats.org/officeDocument/2006/relationships/image" Target="../media/image47.png"/><Relationship Id="rId91" Type="http://schemas.openxmlformats.org/officeDocument/2006/relationships/customXml" Target="../ink/ink101.xml"/><Relationship Id="rId96" Type="http://schemas.openxmlformats.org/officeDocument/2006/relationships/image" Target="../media/image51.png"/><Relationship Id="rId111" Type="http://schemas.openxmlformats.org/officeDocument/2006/relationships/customXml" Target="../ink/ink1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6" Type="http://schemas.openxmlformats.org/officeDocument/2006/relationships/image" Target="../media/image56.png"/><Relationship Id="rId114" Type="http://schemas.openxmlformats.org/officeDocument/2006/relationships/image" Target="../media/image60.png"/><Relationship Id="rId119" Type="http://schemas.openxmlformats.org/officeDocument/2006/relationships/image" Target="../media/image63.jpeg"/><Relationship Id="rId10" Type="http://schemas.openxmlformats.org/officeDocument/2006/relationships/image" Target="../media/image8.png"/><Relationship Id="rId31" Type="http://schemas.openxmlformats.org/officeDocument/2006/relationships/customXml" Target="../ink/ink71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image" Target="../media/image42.png"/><Relationship Id="rId81" Type="http://schemas.openxmlformats.org/officeDocument/2006/relationships/customXml" Target="../ink/ink96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99" Type="http://schemas.openxmlformats.org/officeDocument/2006/relationships/customXml" Target="../ink/ink105.xml"/><Relationship Id="rId101" Type="http://schemas.openxmlformats.org/officeDocument/2006/relationships/customXml" Target="../ink/ink106.xml"/><Relationship Id="rId122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12.png"/><Relationship Id="rId39" Type="http://schemas.openxmlformats.org/officeDocument/2006/relationships/customXml" Target="../ink/ink75.xml"/><Relationship Id="rId109" Type="http://schemas.openxmlformats.org/officeDocument/2006/relationships/customXml" Target="../ink/ink110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83.xml"/><Relationship Id="rId76" Type="http://schemas.openxmlformats.org/officeDocument/2006/relationships/image" Target="../media/image41.png"/><Relationship Id="rId97" Type="http://schemas.openxmlformats.org/officeDocument/2006/relationships/customXml" Target="../ink/ink104.xml"/><Relationship Id="rId104" Type="http://schemas.openxmlformats.org/officeDocument/2006/relationships/image" Target="../media/image55.png"/><Relationship Id="rId120" Type="http://schemas.openxmlformats.org/officeDocument/2006/relationships/image" Target="../media/image64.png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92" Type="http://schemas.openxmlformats.org/officeDocument/2006/relationships/image" Target="../media/image49.png"/><Relationship Id="rId2" Type="http://schemas.openxmlformats.org/officeDocument/2006/relationships/image" Target="../media/image2.jpeg"/><Relationship Id="rId29" Type="http://schemas.openxmlformats.org/officeDocument/2006/relationships/customXml" Target="../ink/ink70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78.xml"/><Relationship Id="rId66" Type="http://schemas.openxmlformats.org/officeDocument/2006/relationships/image" Target="../media/image36.png"/><Relationship Id="rId87" Type="http://schemas.openxmlformats.org/officeDocument/2006/relationships/customXml" Target="../ink/ink99.xml"/><Relationship Id="rId110" Type="http://schemas.openxmlformats.org/officeDocument/2006/relationships/image" Target="../media/image58.png"/><Relationship Id="rId115" Type="http://schemas.openxmlformats.org/officeDocument/2006/relationships/customXml" Target="../ink/ink11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.xml"/><Relationship Id="rId117" Type="http://schemas.openxmlformats.org/officeDocument/2006/relationships/image" Target="../media/image120.png"/><Relationship Id="rId21" Type="http://schemas.openxmlformats.org/officeDocument/2006/relationships/image" Target="../media/image73.png"/><Relationship Id="rId42" Type="http://schemas.openxmlformats.org/officeDocument/2006/relationships/customXml" Target="../ink/ink134.xml"/><Relationship Id="rId47" Type="http://schemas.openxmlformats.org/officeDocument/2006/relationships/image" Target="../media/image86.png"/><Relationship Id="rId63" Type="http://schemas.openxmlformats.org/officeDocument/2006/relationships/image" Target="../media/image93.png"/><Relationship Id="rId68" Type="http://schemas.openxmlformats.org/officeDocument/2006/relationships/customXml" Target="../ink/ink147.xml"/><Relationship Id="rId84" Type="http://schemas.openxmlformats.org/officeDocument/2006/relationships/customXml" Target="../ink/ink155.xml"/><Relationship Id="rId89" Type="http://schemas.openxmlformats.org/officeDocument/2006/relationships/image" Target="../media/image106.png"/><Relationship Id="rId112" Type="http://schemas.openxmlformats.org/officeDocument/2006/relationships/customXml" Target="../ink/ink169.xml"/><Relationship Id="rId133" Type="http://schemas.openxmlformats.org/officeDocument/2006/relationships/customXml" Target="../ink/ink186.xml"/><Relationship Id="rId138" Type="http://schemas.openxmlformats.org/officeDocument/2006/relationships/customXml" Target="../ink/ink191.xml"/><Relationship Id="rId154" Type="http://schemas.openxmlformats.org/officeDocument/2006/relationships/customXml" Target="../ink/ink207.xml"/><Relationship Id="rId159" Type="http://schemas.openxmlformats.org/officeDocument/2006/relationships/customXml" Target="../ink/ink211.xml"/><Relationship Id="rId16" Type="http://schemas.openxmlformats.org/officeDocument/2006/relationships/customXml" Target="../ink/ink121.xml"/><Relationship Id="rId107" Type="http://schemas.openxmlformats.org/officeDocument/2006/relationships/image" Target="../media/image115.png"/><Relationship Id="rId11" Type="http://schemas.openxmlformats.org/officeDocument/2006/relationships/image" Target="../media/image68.png"/><Relationship Id="rId32" Type="http://schemas.openxmlformats.org/officeDocument/2006/relationships/customXml" Target="../ink/ink129.xml"/><Relationship Id="rId37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customXml" Target="../ink/ink142.xml"/><Relationship Id="rId74" Type="http://schemas.openxmlformats.org/officeDocument/2006/relationships/customXml" Target="../ink/ink150.xml"/><Relationship Id="rId79" Type="http://schemas.openxmlformats.org/officeDocument/2006/relationships/image" Target="../media/image101.png"/><Relationship Id="rId102" Type="http://schemas.openxmlformats.org/officeDocument/2006/relationships/customXml" Target="../ink/ink164.xml"/><Relationship Id="rId123" Type="http://schemas.openxmlformats.org/officeDocument/2006/relationships/customXml" Target="../ink/ink176.xml"/><Relationship Id="rId128" Type="http://schemas.openxmlformats.org/officeDocument/2006/relationships/customXml" Target="../ink/ink181.xml"/><Relationship Id="rId144" Type="http://schemas.openxmlformats.org/officeDocument/2006/relationships/customXml" Target="../ink/ink197.xml"/><Relationship Id="rId149" Type="http://schemas.openxmlformats.org/officeDocument/2006/relationships/customXml" Target="../ink/ink202.xml"/><Relationship Id="rId5" Type="http://schemas.openxmlformats.org/officeDocument/2006/relationships/image" Target="../media/image4.png"/><Relationship Id="rId90" Type="http://schemas.openxmlformats.org/officeDocument/2006/relationships/customXml" Target="../ink/ink158.xml"/><Relationship Id="rId95" Type="http://schemas.openxmlformats.org/officeDocument/2006/relationships/image" Target="../media/image109.png"/><Relationship Id="rId160" Type="http://schemas.openxmlformats.org/officeDocument/2006/relationships/image" Target="../media/image123.png"/><Relationship Id="rId165" Type="http://schemas.openxmlformats.org/officeDocument/2006/relationships/customXml" Target="../ink/ink214.xml"/><Relationship Id="rId22" Type="http://schemas.openxmlformats.org/officeDocument/2006/relationships/customXml" Target="../ink/ink124.xml"/><Relationship Id="rId27" Type="http://schemas.openxmlformats.org/officeDocument/2006/relationships/image" Target="../media/image76.png"/><Relationship Id="rId43" Type="http://schemas.openxmlformats.org/officeDocument/2006/relationships/image" Target="../media/image84.png"/><Relationship Id="rId48" Type="http://schemas.openxmlformats.org/officeDocument/2006/relationships/customXml" Target="../ink/ink137.xml"/><Relationship Id="rId64" Type="http://schemas.openxmlformats.org/officeDocument/2006/relationships/customXml" Target="../ink/ink145.xml"/><Relationship Id="rId69" Type="http://schemas.openxmlformats.org/officeDocument/2006/relationships/image" Target="../media/image96.png"/><Relationship Id="rId113" Type="http://schemas.openxmlformats.org/officeDocument/2006/relationships/image" Target="../media/image118.png"/><Relationship Id="rId118" Type="http://schemas.openxmlformats.org/officeDocument/2006/relationships/customXml" Target="../ink/ink172.xml"/><Relationship Id="rId134" Type="http://schemas.openxmlformats.org/officeDocument/2006/relationships/customXml" Target="../ink/ink187.xml"/><Relationship Id="rId139" Type="http://schemas.openxmlformats.org/officeDocument/2006/relationships/customXml" Target="../ink/ink192.xml"/><Relationship Id="rId80" Type="http://schemas.openxmlformats.org/officeDocument/2006/relationships/customXml" Target="../ink/ink153.xml"/><Relationship Id="rId85" Type="http://schemas.openxmlformats.org/officeDocument/2006/relationships/image" Target="../media/image104.png"/><Relationship Id="rId150" Type="http://schemas.openxmlformats.org/officeDocument/2006/relationships/customXml" Target="../ink/ink203.xml"/><Relationship Id="rId155" Type="http://schemas.openxmlformats.org/officeDocument/2006/relationships/customXml" Target="../ink/ink208.xml"/><Relationship Id="rId12" Type="http://schemas.openxmlformats.org/officeDocument/2006/relationships/customXml" Target="../ink/ink119.xml"/><Relationship Id="rId17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customXml" Target="../ink/ink132.xml"/><Relationship Id="rId59" Type="http://schemas.openxmlformats.org/officeDocument/2006/relationships/image" Target="../media/image91.png"/><Relationship Id="rId103" Type="http://schemas.openxmlformats.org/officeDocument/2006/relationships/image" Target="../media/image113.png"/><Relationship Id="rId108" Type="http://schemas.openxmlformats.org/officeDocument/2006/relationships/customXml" Target="../ink/ink167.xml"/><Relationship Id="rId124" Type="http://schemas.openxmlformats.org/officeDocument/2006/relationships/customXml" Target="../ink/ink177.xml"/><Relationship Id="rId129" Type="http://schemas.openxmlformats.org/officeDocument/2006/relationships/customXml" Target="../ink/ink182.xml"/><Relationship Id="rId54" Type="http://schemas.openxmlformats.org/officeDocument/2006/relationships/customXml" Target="../ink/ink140.xml"/><Relationship Id="rId70" Type="http://schemas.openxmlformats.org/officeDocument/2006/relationships/customXml" Target="../ink/ink148.xml"/><Relationship Id="rId75" Type="http://schemas.openxmlformats.org/officeDocument/2006/relationships/image" Target="../media/image99.png"/><Relationship Id="rId91" Type="http://schemas.openxmlformats.org/officeDocument/2006/relationships/image" Target="../media/image107.png"/><Relationship Id="rId96" Type="http://schemas.openxmlformats.org/officeDocument/2006/relationships/customXml" Target="../ink/ink161.xml"/><Relationship Id="rId140" Type="http://schemas.openxmlformats.org/officeDocument/2006/relationships/customXml" Target="../ink/ink193.xml"/><Relationship Id="rId145" Type="http://schemas.openxmlformats.org/officeDocument/2006/relationships/customXml" Target="../ink/ink198.xml"/><Relationship Id="rId161" Type="http://schemas.openxmlformats.org/officeDocument/2006/relationships/customXml" Target="../ink/ink212.xml"/><Relationship Id="rId166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.xml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49" Type="http://schemas.openxmlformats.org/officeDocument/2006/relationships/image" Target="../media/image87.png"/><Relationship Id="rId57" Type="http://schemas.openxmlformats.org/officeDocument/2006/relationships/image" Target="../media/image31.png"/><Relationship Id="rId106" Type="http://schemas.openxmlformats.org/officeDocument/2006/relationships/customXml" Target="../ink/ink166.xml"/><Relationship Id="rId114" Type="http://schemas.openxmlformats.org/officeDocument/2006/relationships/customXml" Target="../ink/ink170.xml"/><Relationship Id="rId119" Type="http://schemas.openxmlformats.org/officeDocument/2006/relationships/image" Target="../media/image121.png"/><Relationship Id="rId127" Type="http://schemas.openxmlformats.org/officeDocument/2006/relationships/customXml" Target="../ink/ink180.xml"/><Relationship Id="rId10" Type="http://schemas.openxmlformats.org/officeDocument/2006/relationships/customXml" Target="../ink/ink118.xml"/><Relationship Id="rId31" Type="http://schemas.openxmlformats.org/officeDocument/2006/relationships/image" Target="../media/image78.png"/><Relationship Id="rId44" Type="http://schemas.openxmlformats.org/officeDocument/2006/relationships/customXml" Target="../ink/ink135.xml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94.png"/><Relationship Id="rId73" Type="http://schemas.openxmlformats.org/officeDocument/2006/relationships/image" Target="../media/image98.png"/><Relationship Id="rId78" Type="http://schemas.openxmlformats.org/officeDocument/2006/relationships/customXml" Target="../ink/ink152.xml"/><Relationship Id="rId81" Type="http://schemas.openxmlformats.org/officeDocument/2006/relationships/image" Target="../media/image102.png"/><Relationship Id="rId86" Type="http://schemas.openxmlformats.org/officeDocument/2006/relationships/customXml" Target="../ink/ink156.xml"/><Relationship Id="rId94" Type="http://schemas.openxmlformats.org/officeDocument/2006/relationships/customXml" Target="../ink/ink160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175.xml"/><Relationship Id="rId130" Type="http://schemas.openxmlformats.org/officeDocument/2006/relationships/customXml" Target="../ink/ink183.xml"/><Relationship Id="rId135" Type="http://schemas.openxmlformats.org/officeDocument/2006/relationships/customXml" Target="../ink/ink188.xml"/><Relationship Id="rId143" Type="http://schemas.openxmlformats.org/officeDocument/2006/relationships/customXml" Target="../ink/ink196.xml"/><Relationship Id="rId148" Type="http://schemas.openxmlformats.org/officeDocument/2006/relationships/customXml" Target="../ink/ink201.xml"/><Relationship Id="rId151" Type="http://schemas.openxmlformats.org/officeDocument/2006/relationships/customXml" Target="../ink/ink204.xml"/><Relationship Id="rId156" Type="http://schemas.openxmlformats.org/officeDocument/2006/relationships/customXml" Target="../ink/ink209.xml"/><Relationship Id="rId164" Type="http://schemas.openxmlformats.org/officeDocument/2006/relationships/image" Target="../media/image125.png"/><Relationship Id="rId4" Type="http://schemas.openxmlformats.org/officeDocument/2006/relationships/image" Target="../media/image3.png"/><Relationship Id="rId9" Type="http://schemas.openxmlformats.org/officeDocument/2006/relationships/image" Target="../media/image67.png"/><Relationship Id="rId13" Type="http://schemas.openxmlformats.org/officeDocument/2006/relationships/image" Target="../media/image69.png"/><Relationship Id="rId18" Type="http://schemas.openxmlformats.org/officeDocument/2006/relationships/customXml" Target="../ink/ink122.xml"/><Relationship Id="rId39" Type="http://schemas.openxmlformats.org/officeDocument/2006/relationships/image" Target="../media/image82.png"/><Relationship Id="rId109" Type="http://schemas.openxmlformats.org/officeDocument/2006/relationships/image" Target="../media/image116.png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image" Target="../media/image90.png"/><Relationship Id="rId76" Type="http://schemas.openxmlformats.org/officeDocument/2006/relationships/customXml" Target="../ink/ink151.xml"/><Relationship Id="rId97" Type="http://schemas.openxmlformats.org/officeDocument/2006/relationships/image" Target="../media/image110.png"/><Relationship Id="rId104" Type="http://schemas.openxmlformats.org/officeDocument/2006/relationships/customXml" Target="../ink/ink165.xml"/><Relationship Id="rId120" Type="http://schemas.openxmlformats.org/officeDocument/2006/relationships/customXml" Target="../ink/ink173.xml"/><Relationship Id="rId125" Type="http://schemas.openxmlformats.org/officeDocument/2006/relationships/customXml" Target="../ink/ink178.xml"/><Relationship Id="rId141" Type="http://schemas.openxmlformats.org/officeDocument/2006/relationships/customXml" Target="../ink/ink194.xml"/><Relationship Id="rId146" Type="http://schemas.openxmlformats.org/officeDocument/2006/relationships/customXml" Target="../ink/ink199.xml"/><Relationship Id="rId167" Type="http://schemas.openxmlformats.org/officeDocument/2006/relationships/customXml" Target="../ink/ink215.xml"/><Relationship Id="rId7" Type="http://schemas.openxmlformats.org/officeDocument/2006/relationships/image" Target="../media/image66.png"/><Relationship Id="rId71" Type="http://schemas.openxmlformats.org/officeDocument/2006/relationships/image" Target="../media/image97.png"/><Relationship Id="rId92" Type="http://schemas.openxmlformats.org/officeDocument/2006/relationships/customXml" Target="../ink/ink159.xml"/><Relationship Id="rId162" Type="http://schemas.openxmlformats.org/officeDocument/2006/relationships/image" Target="../media/image124.png"/><Relationship Id="rId2" Type="http://schemas.openxmlformats.org/officeDocument/2006/relationships/image" Target="../media/image1.jpeg"/><Relationship Id="rId29" Type="http://schemas.openxmlformats.org/officeDocument/2006/relationships/image" Target="../media/image77.png"/><Relationship Id="rId24" Type="http://schemas.openxmlformats.org/officeDocument/2006/relationships/customXml" Target="../ink/ink125.xml"/><Relationship Id="rId40" Type="http://schemas.openxmlformats.org/officeDocument/2006/relationships/customXml" Target="../ink/ink133.xml"/><Relationship Id="rId45" Type="http://schemas.openxmlformats.org/officeDocument/2006/relationships/image" Target="../media/image85.png"/><Relationship Id="rId66" Type="http://schemas.openxmlformats.org/officeDocument/2006/relationships/customXml" Target="../ink/ink146.xml"/><Relationship Id="rId87" Type="http://schemas.openxmlformats.org/officeDocument/2006/relationships/image" Target="../media/image105.png"/><Relationship Id="rId110" Type="http://schemas.openxmlformats.org/officeDocument/2006/relationships/customXml" Target="../ink/ink168.xml"/><Relationship Id="rId115" Type="http://schemas.openxmlformats.org/officeDocument/2006/relationships/image" Target="../media/image119.png"/><Relationship Id="rId131" Type="http://schemas.openxmlformats.org/officeDocument/2006/relationships/customXml" Target="../ink/ink184.xml"/><Relationship Id="rId136" Type="http://schemas.openxmlformats.org/officeDocument/2006/relationships/customXml" Target="../ink/ink189.xml"/><Relationship Id="rId157" Type="http://schemas.openxmlformats.org/officeDocument/2006/relationships/customXml" Target="../ink/ink210.xml"/><Relationship Id="rId61" Type="http://schemas.openxmlformats.org/officeDocument/2006/relationships/image" Target="../media/image92.png"/><Relationship Id="rId82" Type="http://schemas.openxmlformats.org/officeDocument/2006/relationships/customXml" Target="../ink/ink154.xml"/><Relationship Id="rId152" Type="http://schemas.openxmlformats.org/officeDocument/2006/relationships/customXml" Target="../ink/ink205.xml"/><Relationship Id="rId19" Type="http://schemas.openxmlformats.org/officeDocument/2006/relationships/image" Target="../media/image72.png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80.png"/><Relationship Id="rId56" Type="http://schemas.openxmlformats.org/officeDocument/2006/relationships/customXml" Target="../ink/ink141.xml"/><Relationship Id="rId77" Type="http://schemas.openxmlformats.org/officeDocument/2006/relationships/image" Target="../media/image100.png"/><Relationship Id="rId100" Type="http://schemas.openxmlformats.org/officeDocument/2006/relationships/customXml" Target="../ink/ink163.xml"/><Relationship Id="rId105" Type="http://schemas.openxmlformats.org/officeDocument/2006/relationships/image" Target="../media/image114.png"/><Relationship Id="rId126" Type="http://schemas.openxmlformats.org/officeDocument/2006/relationships/customXml" Target="../ink/ink179.xml"/><Relationship Id="rId147" Type="http://schemas.openxmlformats.org/officeDocument/2006/relationships/customXml" Target="../ink/ink200.xml"/><Relationship Id="rId168" Type="http://schemas.openxmlformats.org/officeDocument/2006/relationships/image" Target="../media/image127.png"/><Relationship Id="rId8" Type="http://schemas.openxmlformats.org/officeDocument/2006/relationships/customXml" Target="../ink/ink117.xml"/><Relationship Id="rId51" Type="http://schemas.openxmlformats.org/officeDocument/2006/relationships/image" Target="../media/image88.png"/><Relationship Id="rId72" Type="http://schemas.openxmlformats.org/officeDocument/2006/relationships/customXml" Target="../ink/ink149.xml"/><Relationship Id="rId93" Type="http://schemas.openxmlformats.org/officeDocument/2006/relationships/image" Target="../media/image108.png"/><Relationship Id="rId98" Type="http://schemas.openxmlformats.org/officeDocument/2006/relationships/customXml" Target="../ink/ink162.xml"/><Relationship Id="rId121" Type="http://schemas.openxmlformats.org/officeDocument/2006/relationships/customXml" Target="../ink/ink174.xml"/><Relationship Id="rId142" Type="http://schemas.openxmlformats.org/officeDocument/2006/relationships/customXml" Target="../ink/ink195.xml"/><Relationship Id="rId163" Type="http://schemas.openxmlformats.org/officeDocument/2006/relationships/customXml" Target="../ink/ink213.xml"/><Relationship Id="rId3" Type="http://schemas.openxmlformats.org/officeDocument/2006/relationships/image" Target="../media/image2.jpeg"/><Relationship Id="rId25" Type="http://schemas.openxmlformats.org/officeDocument/2006/relationships/image" Target="../media/image75.png"/><Relationship Id="rId46" Type="http://schemas.openxmlformats.org/officeDocument/2006/relationships/customXml" Target="../ink/ink136.xml"/><Relationship Id="rId67" Type="http://schemas.openxmlformats.org/officeDocument/2006/relationships/image" Target="../media/image95.png"/><Relationship Id="rId116" Type="http://schemas.openxmlformats.org/officeDocument/2006/relationships/customXml" Target="../ink/ink171.xml"/><Relationship Id="rId137" Type="http://schemas.openxmlformats.org/officeDocument/2006/relationships/customXml" Target="../ink/ink190.xml"/><Relationship Id="rId158" Type="http://schemas.openxmlformats.org/officeDocument/2006/relationships/image" Target="../media/image122.png"/><Relationship Id="rId20" Type="http://schemas.openxmlformats.org/officeDocument/2006/relationships/customXml" Target="../ink/ink123.xml"/><Relationship Id="rId41" Type="http://schemas.openxmlformats.org/officeDocument/2006/relationships/image" Target="../media/image83.png"/><Relationship Id="rId62" Type="http://schemas.openxmlformats.org/officeDocument/2006/relationships/customXml" Target="../ink/ink144.xml"/><Relationship Id="rId83" Type="http://schemas.openxmlformats.org/officeDocument/2006/relationships/image" Target="../media/image103.png"/><Relationship Id="rId88" Type="http://schemas.openxmlformats.org/officeDocument/2006/relationships/customXml" Target="../ink/ink157.xml"/><Relationship Id="rId111" Type="http://schemas.openxmlformats.org/officeDocument/2006/relationships/image" Target="../media/image117.png"/><Relationship Id="rId132" Type="http://schemas.openxmlformats.org/officeDocument/2006/relationships/customXml" Target="../ink/ink185.xml"/><Relationship Id="rId153" Type="http://schemas.openxmlformats.org/officeDocument/2006/relationships/customXml" Target="../ink/ink2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53B-FF4D-5E24-18C8-EE6104264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37F5D-DAC1-5EA1-0E79-9ED899508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Non-Relational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09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B3753D-B52E-E39B-D35F-D02794C47BD6}"/>
              </a:ext>
            </a:extLst>
          </p:cNvPr>
          <p:cNvSpPr/>
          <p:nvPr/>
        </p:nvSpPr>
        <p:spPr>
          <a:xfrm>
            <a:off x="1828800" y="614855"/>
            <a:ext cx="9821917" cy="58857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F12DE-F2B9-4D35-6049-1F465D10A776}"/>
              </a:ext>
            </a:extLst>
          </p:cNvPr>
          <p:cNvSpPr/>
          <p:nvPr/>
        </p:nvSpPr>
        <p:spPr>
          <a:xfrm>
            <a:off x="3820511" y="1298028"/>
            <a:ext cx="7252138" cy="40569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C1FF6-3A14-9838-B459-D200E5FE4D0B}"/>
              </a:ext>
            </a:extLst>
          </p:cNvPr>
          <p:cNvSpPr/>
          <p:nvPr/>
        </p:nvSpPr>
        <p:spPr>
          <a:xfrm>
            <a:off x="4377559" y="1667360"/>
            <a:ext cx="1560786" cy="3284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CD514-5492-D427-3BE2-4473DD6BDEFE}"/>
              </a:ext>
            </a:extLst>
          </p:cNvPr>
          <p:cNvSpPr/>
          <p:nvPr/>
        </p:nvSpPr>
        <p:spPr>
          <a:xfrm>
            <a:off x="6180083" y="1667360"/>
            <a:ext cx="4566745" cy="32844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Storage</a:t>
            </a:r>
            <a:endParaRPr lang="en-IN" dirty="0"/>
          </a:p>
        </p:txBody>
      </p:sp>
      <p:pic>
        <p:nvPicPr>
          <p:cNvPr id="1026" name="Picture 2" descr="Azure App Service - Visual Studio Marketplace">
            <a:extLst>
              <a:ext uri="{FF2B5EF4-FFF2-40B4-BE49-F238E27FC236}">
                <a16:creationId xmlns:a16="http://schemas.microsoft.com/office/drawing/2014/main" id="{AA594B37-25AC-D114-2573-5321023C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98" y="2336491"/>
            <a:ext cx="774645" cy="7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torage - Visual Studio Marketplace">
            <a:extLst>
              <a:ext uri="{FF2B5EF4-FFF2-40B4-BE49-F238E27FC236}">
                <a16:creationId xmlns:a16="http://schemas.microsoft.com/office/drawing/2014/main" id="{5D455D21-8BCF-8830-1E08-F24AD69B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297" y="2421970"/>
            <a:ext cx="974834" cy="97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age - Blob | Microsoft Azure Mono">
            <a:extLst>
              <a:ext uri="{FF2B5EF4-FFF2-40B4-BE49-F238E27FC236}">
                <a16:creationId xmlns:a16="http://schemas.microsoft.com/office/drawing/2014/main" id="{D283E2A6-7CF8-47C1-18D2-ED4614FA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93" y="2172431"/>
            <a:ext cx="1053829" cy="9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store your Microsoft FSLogix Profile Container on Azure Files with  Azure Active Directory Domain Services (AADDS) as platform service for Azure  Virtual Desktop | christiaanbrinkhoff.com">
            <a:extLst>
              <a:ext uri="{FF2B5EF4-FFF2-40B4-BE49-F238E27FC236}">
                <a16:creationId xmlns:a16="http://schemas.microsoft.com/office/drawing/2014/main" id="{E4989A43-A7AF-198A-D2C1-8C2E938EA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6" t="13549" r="16660" b="19880"/>
          <a:stretch/>
        </p:blipFill>
        <p:spPr bwMode="auto">
          <a:xfrm>
            <a:off x="8657896" y="3922075"/>
            <a:ext cx="850447" cy="69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A757C-9DAB-7B50-A33C-80F32FEDBE5D}"/>
              </a:ext>
            </a:extLst>
          </p:cNvPr>
          <p:cNvSpPr txBox="1"/>
          <p:nvPr/>
        </p:nvSpPr>
        <p:spPr>
          <a:xfrm>
            <a:off x="6227379" y="3415619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0BC26-BFF9-C0E0-749C-15B5CDA86AF6}"/>
              </a:ext>
            </a:extLst>
          </p:cNvPr>
          <p:cNvSpPr txBox="1"/>
          <p:nvPr/>
        </p:nvSpPr>
        <p:spPr>
          <a:xfrm>
            <a:off x="8225416" y="3195149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7DF68-8E4D-5B3A-CB21-575E67B06126}"/>
              </a:ext>
            </a:extLst>
          </p:cNvPr>
          <p:cNvSpPr txBox="1"/>
          <p:nvPr/>
        </p:nvSpPr>
        <p:spPr>
          <a:xfrm>
            <a:off x="8487122" y="4615512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215A6-83AD-354C-BE4C-23D872C467A7}"/>
              </a:ext>
            </a:extLst>
          </p:cNvPr>
          <p:cNvSpPr txBox="1"/>
          <p:nvPr/>
        </p:nvSpPr>
        <p:spPr>
          <a:xfrm>
            <a:off x="4009696" y="928696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Region</a:t>
            </a:r>
            <a:endParaRPr lang="en-IN" dirty="0"/>
          </a:p>
        </p:txBody>
      </p:sp>
      <p:pic>
        <p:nvPicPr>
          <p:cNvPr id="1034" name="Picture 10" descr="Application Gateway | Microsoft Azure Color">
            <a:extLst>
              <a:ext uri="{FF2B5EF4-FFF2-40B4-BE49-F238E27FC236}">
                <a16:creationId xmlns:a16="http://schemas.microsoft.com/office/drawing/2014/main" id="{8DEE95CC-F7E0-D5AF-FB44-726B477C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13" y="2454329"/>
            <a:ext cx="1024024" cy="10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3CDB2F0-EBF0-CE35-07D8-B16AC78B59A1}"/>
              </a:ext>
            </a:extLst>
          </p:cNvPr>
          <p:cNvSpPr/>
          <p:nvPr/>
        </p:nvSpPr>
        <p:spPr>
          <a:xfrm>
            <a:off x="241738" y="2639903"/>
            <a:ext cx="1345324" cy="87556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</a:t>
            </a:r>
            <a:endParaRPr lang="en-IN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317BB5-40CA-22E3-1B9E-E6D496347F91}"/>
                  </a:ext>
                </a:extLst>
              </p14:cNvPr>
              <p14:cNvContentPartPr/>
              <p14:nvPr/>
            </p14:nvContentPartPr>
            <p14:xfrm>
              <a:off x="1667967" y="2914241"/>
              <a:ext cx="473760" cy="174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317BB5-40CA-22E3-1B9E-E6D496347F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9327" y="2905601"/>
                <a:ext cx="49140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99D48C3-6719-A670-E2CF-9C844F37CB79}"/>
              </a:ext>
            </a:extLst>
          </p:cNvPr>
          <p:cNvGrpSpPr/>
          <p:nvPr/>
        </p:nvGrpSpPr>
        <p:grpSpPr>
          <a:xfrm>
            <a:off x="3311007" y="2764121"/>
            <a:ext cx="3125880" cy="257760"/>
            <a:chOff x="3311007" y="2764121"/>
            <a:chExt cx="312588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7DC064-6A1C-0249-4ED8-5B8B9D03849A}"/>
                    </a:ext>
                  </a:extLst>
                </p14:cNvPr>
                <p14:cNvContentPartPr/>
                <p14:nvPr/>
              </p14:nvContentPartPr>
              <p14:xfrm>
                <a:off x="3311007" y="2913881"/>
                <a:ext cx="1298880" cy="10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7DC064-6A1C-0249-4ED8-5B8B9D0384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2007" y="2905241"/>
                  <a:ext cx="1316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5CE80C-7C99-5A96-31B6-ED67936F39C5}"/>
                    </a:ext>
                  </a:extLst>
                </p14:cNvPr>
                <p14:cNvContentPartPr/>
                <p14:nvPr/>
              </p14:nvContentPartPr>
              <p14:xfrm>
                <a:off x="5656407" y="2764121"/>
                <a:ext cx="780480" cy="79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5CE80C-7C99-5A96-31B6-ED67936F39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47407" y="2755121"/>
                  <a:ext cx="7981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79BFE9A8-C3E4-91D9-862F-8B6689A78B9F}"/>
              </a:ext>
            </a:extLst>
          </p:cNvPr>
          <p:cNvGrpSpPr/>
          <p:nvPr/>
        </p:nvGrpSpPr>
        <p:grpSpPr>
          <a:xfrm>
            <a:off x="9252447" y="5682281"/>
            <a:ext cx="1164600" cy="604440"/>
            <a:chOff x="9252447" y="5682281"/>
            <a:chExt cx="116460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B10D49-5642-31B3-E988-6DDF1F41CD41}"/>
                    </a:ext>
                  </a:extLst>
                </p14:cNvPr>
                <p14:cNvContentPartPr/>
                <p14:nvPr/>
              </p14:nvContentPartPr>
              <p14:xfrm>
                <a:off x="9269727" y="5682281"/>
                <a:ext cx="126720" cy="27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B10D49-5642-31B3-E988-6DDF1F41CD4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60727" y="5673281"/>
                  <a:ext cx="144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44A965-4BB0-2F6B-56D8-6991AC558F0D}"/>
                    </a:ext>
                  </a:extLst>
                </p14:cNvPr>
                <p14:cNvContentPartPr/>
                <p14:nvPr/>
              </p14:nvContentPartPr>
              <p14:xfrm>
                <a:off x="9252447" y="5844641"/>
                <a:ext cx="144000" cy="3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44A965-4BB0-2F6B-56D8-6991AC558F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43807" y="5836001"/>
                  <a:ext cx="161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A3063A-B8F2-51AE-FB4C-828768FAA1E5}"/>
                    </a:ext>
                  </a:extLst>
                </p14:cNvPr>
                <p14:cNvContentPartPr/>
                <p14:nvPr/>
              </p14:nvContentPartPr>
              <p14:xfrm>
                <a:off x="9442167" y="5776241"/>
                <a:ext cx="155520" cy="15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A3063A-B8F2-51AE-FB4C-828768FAA1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33167" y="5767241"/>
                  <a:ext cx="173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54173D-24C1-BCF8-26FC-CF7FA9A17769}"/>
                    </a:ext>
                  </a:extLst>
                </p14:cNvPr>
                <p14:cNvContentPartPr/>
                <p14:nvPr/>
              </p14:nvContentPartPr>
              <p14:xfrm>
                <a:off x="9674007" y="5806841"/>
                <a:ext cx="134280" cy="7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54173D-24C1-BCF8-26FC-CF7FA9A177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65007" y="5797841"/>
                  <a:ext cx="151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37ADE3-FAE6-6225-4E22-4A44E292C7FC}"/>
                    </a:ext>
                  </a:extLst>
                </p14:cNvPr>
                <p14:cNvContentPartPr/>
                <p14:nvPr/>
              </p14:nvContentPartPr>
              <p14:xfrm>
                <a:off x="9803967" y="5756081"/>
                <a:ext cx="158760" cy="15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37ADE3-FAE6-6225-4E22-4A44E292C7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94967" y="5747081"/>
                  <a:ext cx="176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FAF52E-FCB2-AD5E-996C-E3696FB4EE70}"/>
                    </a:ext>
                  </a:extLst>
                </p14:cNvPr>
                <p14:cNvContentPartPr/>
                <p14:nvPr/>
              </p14:nvContentPartPr>
              <p14:xfrm>
                <a:off x="9939687" y="5755721"/>
                <a:ext cx="159120" cy="20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FAF52E-FCB2-AD5E-996C-E3696FB4EE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30687" y="5746721"/>
                  <a:ext cx="176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DAF789-738B-4031-48E5-E4F23B8D67CE}"/>
                    </a:ext>
                  </a:extLst>
                </p14:cNvPr>
                <p14:cNvContentPartPr/>
                <p14:nvPr/>
              </p14:nvContentPartPr>
              <p14:xfrm>
                <a:off x="9505887" y="5998721"/>
                <a:ext cx="27360" cy="15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DAF789-738B-4031-48E5-E4F23B8D67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97247" y="5989721"/>
                  <a:ext cx="45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086121-5C88-4441-B26D-BAF86400D876}"/>
                    </a:ext>
                  </a:extLst>
                </p14:cNvPr>
                <p14:cNvContentPartPr/>
                <p14:nvPr/>
              </p14:nvContentPartPr>
              <p14:xfrm>
                <a:off x="9391047" y="6032921"/>
                <a:ext cx="203760" cy="17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086121-5C88-4441-B26D-BAF86400D8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82407" y="6024281"/>
                  <a:ext cx="221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9B8CE8-62B7-E095-13EB-76FA9D0E388C}"/>
                    </a:ext>
                  </a:extLst>
                </p14:cNvPr>
                <p14:cNvContentPartPr/>
                <p14:nvPr/>
              </p14:nvContentPartPr>
              <p14:xfrm>
                <a:off x="9600927" y="6017441"/>
                <a:ext cx="25200" cy="16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9B8CE8-62B7-E095-13EB-76FA9D0E38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92287" y="6008441"/>
                  <a:ext cx="42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A33631-3A82-C848-7C52-D7A79068E2A7}"/>
                    </a:ext>
                  </a:extLst>
                </p14:cNvPr>
                <p14:cNvContentPartPr/>
                <p14:nvPr/>
              </p14:nvContentPartPr>
              <p14:xfrm>
                <a:off x="9695607" y="6067481"/>
                <a:ext cx="103680" cy="120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A33631-3A82-C848-7C52-D7A79068E2A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86967" y="6058841"/>
                  <a:ext cx="121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12D438-0BA3-B2C7-E598-DB3262D3703F}"/>
                    </a:ext>
                  </a:extLst>
                </p14:cNvPr>
                <p14:cNvContentPartPr/>
                <p14:nvPr/>
              </p14:nvContentPartPr>
              <p14:xfrm>
                <a:off x="9795687" y="6093401"/>
                <a:ext cx="87120" cy="10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12D438-0BA3-B2C7-E598-DB3262D370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86687" y="6084761"/>
                  <a:ext cx="104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07A593-B081-B14A-ED63-461BB9CE3757}"/>
                    </a:ext>
                  </a:extLst>
                </p14:cNvPr>
                <p14:cNvContentPartPr/>
                <p14:nvPr/>
              </p14:nvContentPartPr>
              <p14:xfrm>
                <a:off x="9931407" y="6116081"/>
                <a:ext cx="46800" cy="84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07A593-B081-B14A-ED63-461BB9CE37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22407" y="6107441"/>
                  <a:ext cx="64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2EC054-BC40-B606-8371-3D177BB7D3A4}"/>
                    </a:ext>
                  </a:extLst>
                </p14:cNvPr>
                <p14:cNvContentPartPr/>
                <p14:nvPr/>
              </p14:nvContentPartPr>
              <p14:xfrm>
                <a:off x="10052727" y="6054521"/>
                <a:ext cx="10080" cy="16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2EC054-BC40-B606-8371-3D177BB7D3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44087" y="6045881"/>
                  <a:ext cx="27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E595BD-B35E-9889-D38E-B3BD6BC9A741}"/>
                    </a:ext>
                  </a:extLst>
                </p14:cNvPr>
                <p14:cNvContentPartPr/>
                <p14:nvPr/>
              </p14:nvContentPartPr>
              <p14:xfrm>
                <a:off x="10023567" y="6130121"/>
                <a:ext cx="128520" cy="78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E595BD-B35E-9889-D38E-B3BD6BC9A74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14927" y="6121121"/>
                  <a:ext cx="146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3C0E2C-F6EB-8D5D-2529-FE4140D99BAD}"/>
                    </a:ext>
                  </a:extLst>
                </p14:cNvPr>
                <p14:cNvContentPartPr/>
                <p14:nvPr/>
              </p14:nvContentPartPr>
              <p14:xfrm>
                <a:off x="9785967" y="6116801"/>
                <a:ext cx="66960" cy="7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3C0E2C-F6EB-8D5D-2529-FE4140D99B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76967" y="6107801"/>
                  <a:ext cx="84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61FF26B4-10F9-BB32-3F64-6A67DF821FA3}"/>
                    </a:ext>
                  </a:extLst>
                </p14:cNvPr>
                <p14:cNvContentPartPr/>
                <p14:nvPr/>
              </p14:nvContentPartPr>
              <p14:xfrm>
                <a:off x="10155687" y="6106001"/>
                <a:ext cx="86040" cy="9180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61FF26B4-10F9-BB32-3F64-6A67DF821F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46687" y="6097361"/>
                  <a:ext cx="103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CBC14154-4539-0DBB-7578-F028CA0F208D}"/>
                    </a:ext>
                  </a:extLst>
                </p14:cNvPr>
                <p14:cNvContentPartPr/>
                <p14:nvPr/>
              </p14:nvContentPartPr>
              <p14:xfrm>
                <a:off x="10275567" y="6095921"/>
                <a:ext cx="141480" cy="19080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CBC14154-4539-0DBB-7578-F028CA0F208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66567" y="6087281"/>
                  <a:ext cx="1591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826DFD76-43B0-3409-E50D-CABE6ADDB599}"/>
              </a:ext>
            </a:extLst>
          </p:cNvPr>
          <p:cNvGrpSpPr/>
          <p:nvPr/>
        </p:nvGrpSpPr>
        <p:grpSpPr>
          <a:xfrm>
            <a:off x="9994767" y="1713281"/>
            <a:ext cx="577800" cy="183240"/>
            <a:chOff x="9994767" y="1713281"/>
            <a:chExt cx="57780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19949C0B-1921-DE04-1BD1-892F925079E5}"/>
                    </a:ext>
                  </a:extLst>
                </p14:cNvPr>
                <p14:cNvContentPartPr/>
                <p14:nvPr/>
              </p14:nvContentPartPr>
              <p14:xfrm>
                <a:off x="9994767" y="1750001"/>
                <a:ext cx="72720" cy="13104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19949C0B-1921-DE04-1BD1-892F925079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85767" y="1741361"/>
                  <a:ext cx="90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49EF1B6B-778C-B30C-5CA1-09EF3DDF9AA0}"/>
                    </a:ext>
                  </a:extLst>
                </p14:cNvPr>
                <p14:cNvContentPartPr/>
                <p14:nvPr/>
              </p14:nvContentPartPr>
              <p14:xfrm>
                <a:off x="10493007" y="1742801"/>
                <a:ext cx="79560" cy="12168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49EF1B6B-778C-B30C-5CA1-09EF3DDF9AA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84007" y="1734161"/>
                  <a:ext cx="97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98B9B843-555C-F42E-89AF-3BB29ED8A9CE}"/>
                    </a:ext>
                  </a:extLst>
                </p14:cNvPr>
                <p14:cNvContentPartPr/>
                <p14:nvPr/>
              </p14:nvContentPartPr>
              <p14:xfrm>
                <a:off x="10093407" y="1812281"/>
                <a:ext cx="84240" cy="5544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98B9B843-555C-F42E-89AF-3BB29ED8A9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84407" y="1803281"/>
                  <a:ext cx="101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168F0027-8C38-65B8-3388-5999329D7E91}"/>
                    </a:ext>
                  </a:extLst>
                </p14:cNvPr>
                <p14:cNvContentPartPr/>
                <p14:nvPr/>
              </p14:nvContentPartPr>
              <p14:xfrm>
                <a:off x="10185207" y="1833521"/>
                <a:ext cx="65520" cy="6120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168F0027-8C38-65B8-3388-5999329D7E9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76567" y="1824881"/>
                  <a:ext cx="83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E1B51CD5-7479-40AF-E56A-F6029298D70E}"/>
                    </a:ext>
                  </a:extLst>
                </p14:cNvPr>
                <p14:cNvContentPartPr/>
                <p14:nvPr/>
              </p14:nvContentPartPr>
              <p14:xfrm>
                <a:off x="10269447" y="1713281"/>
                <a:ext cx="119520" cy="18324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E1B51CD5-7479-40AF-E56A-F6029298D7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60447" y="1704281"/>
                  <a:ext cx="137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E582F156-01DF-A5F2-108A-23C26C931FAA}"/>
                    </a:ext>
                  </a:extLst>
                </p14:cNvPr>
                <p14:cNvContentPartPr/>
                <p14:nvPr/>
              </p14:nvContentPartPr>
              <p14:xfrm>
                <a:off x="10361967" y="1715801"/>
                <a:ext cx="1080" cy="612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E582F156-01DF-A5F2-108A-23C26C931FA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53327" y="1706801"/>
                  <a:ext cx="18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4CBA5079-0BC4-15D2-9ED4-3D6608E441B4}"/>
                    </a:ext>
                  </a:extLst>
                </p14:cNvPr>
                <p14:cNvContentPartPr/>
                <p14:nvPr/>
              </p14:nvContentPartPr>
              <p14:xfrm>
                <a:off x="10401207" y="1812641"/>
                <a:ext cx="37080" cy="4680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4CBA5079-0BC4-15D2-9ED4-3D6608E441B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92567" y="1803641"/>
                  <a:ext cx="5472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330C7989-4CAE-6F36-667F-865381413E99}"/>
              </a:ext>
            </a:extLst>
          </p:cNvPr>
          <p:cNvGrpSpPr/>
          <p:nvPr/>
        </p:nvGrpSpPr>
        <p:grpSpPr>
          <a:xfrm>
            <a:off x="9704967" y="1994441"/>
            <a:ext cx="884520" cy="1087200"/>
            <a:chOff x="9704967" y="1994441"/>
            <a:chExt cx="884520" cy="10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98CB2DEC-16DD-9F12-C0C7-2A682FA68425}"/>
                    </a:ext>
                  </a:extLst>
                </p14:cNvPr>
                <p14:cNvContentPartPr/>
                <p14:nvPr/>
              </p14:nvContentPartPr>
              <p14:xfrm>
                <a:off x="9704967" y="2183081"/>
                <a:ext cx="277920" cy="2289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98CB2DEC-16DD-9F12-C0C7-2A682FA6842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95967" y="2174441"/>
                  <a:ext cx="295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8135D55-2DFC-C380-CD74-1431C3911648}"/>
                    </a:ext>
                  </a:extLst>
                </p14:cNvPr>
                <p14:cNvContentPartPr/>
                <p14:nvPr/>
              </p14:nvContentPartPr>
              <p14:xfrm>
                <a:off x="9733407" y="2407361"/>
                <a:ext cx="365040" cy="21600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8135D55-2DFC-C380-CD74-1431C39116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24767" y="2398361"/>
                  <a:ext cx="382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21047444-6FF7-CD8B-2354-B3CC04808719}"/>
                    </a:ext>
                  </a:extLst>
                </p14:cNvPr>
                <p14:cNvContentPartPr/>
                <p14:nvPr/>
              </p14:nvContentPartPr>
              <p14:xfrm>
                <a:off x="10102047" y="2070401"/>
                <a:ext cx="32040" cy="11340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21047444-6FF7-CD8B-2354-B3CC0480871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93047" y="2061401"/>
                  <a:ext cx="49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93445B81-FC98-B0B9-3F17-A5BD6DDFE186}"/>
                    </a:ext>
                  </a:extLst>
                </p14:cNvPr>
                <p14:cNvContentPartPr/>
                <p14:nvPr/>
              </p14:nvContentPartPr>
              <p14:xfrm>
                <a:off x="10122567" y="2052761"/>
                <a:ext cx="86760" cy="1137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93445B81-FC98-B0B9-3F17-A5BD6DDFE1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3567" y="2043761"/>
                  <a:ext cx="104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5B701035-3EE5-0C0F-0331-38B032652536}"/>
                    </a:ext>
                  </a:extLst>
                </p14:cNvPr>
                <p14:cNvContentPartPr/>
                <p14:nvPr/>
              </p14:nvContentPartPr>
              <p14:xfrm>
                <a:off x="10247127" y="2114321"/>
                <a:ext cx="66600" cy="6516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5B701035-3EE5-0C0F-0331-38B03265253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38487" y="2105321"/>
                  <a:ext cx="84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49E31A2-EC14-28BC-F8E3-DA62FC698E89}"/>
                    </a:ext>
                  </a:extLst>
                </p14:cNvPr>
                <p14:cNvContentPartPr/>
                <p14:nvPr/>
              </p14:nvContentPartPr>
              <p14:xfrm>
                <a:off x="10335687" y="1994441"/>
                <a:ext cx="93240" cy="15948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49E31A2-EC14-28BC-F8E3-DA62FC698E8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27047" y="1985441"/>
                  <a:ext cx="110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29E9C47-2623-9A11-A7E9-DFEF5743C963}"/>
                    </a:ext>
                  </a:extLst>
                </p14:cNvPr>
                <p14:cNvContentPartPr/>
                <p14:nvPr/>
              </p14:nvContentPartPr>
              <p14:xfrm>
                <a:off x="10284207" y="2025401"/>
                <a:ext cx="169560" cy="558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29E9C47-2623-9A11-A7E9-DFEF5743C9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75567" y="2016401"/>
                  <a:ext cx="187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307B9438-F466-9D51-A201-62CAA95434EB}"/>
                    </a:ext>
                  </a:extLst>
                </p14:cNvPr>
                <p14:cNvContentPartPr/>
                <p14:nvPr/>
              </p14:nvContentPartPr>
              <p14:xfrm>
                <a:off x="10182327" y="2534801"/>
                <a:ext cx="79200" cy="145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307B9438-F466-9D51-A201-62CAA95434E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73327" y="2525801"/>
                  <a:ext cx="96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1674D2A4-B3E3-4026-821D-139266CEE5F7}"/>
                    </a:ext>
                  </a:extLst>
                </p14:cNvPr>
                <p14:cNvContentPartPr/>
                <p14:nvPr/>
              </p14:nvContentPartPr>
              <p14:xfrm>
                <a:off x="10302927" y="2452721"/>
                <a:ext cx="254520" cy="18756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1674D2A4-B3E3-4026-821D-139266CEE5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94287" y="2444081"/>
                  <a:ext cx="272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81B83BC9-0D9B-D054-FE0C-17EB0B851856}"/>
                    </a:ext>
                  </a:extLst>
                </p14:cNvPr>
                <p14:cNvContentPartPr/>
                <p14:nvPr/>
              </p14:nvContentPartPr>
              <p14:xfrm>
                <a:off x="10297167" y="2754041"/>
                <a:ext cx="36000" cy="8316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81B83BC9-0D9B-D054-FE0C-17EB0B85185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288167" y="2745041"/>
                  <a:ext cx="53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6E52DA35-34B3-AA22-D380-0FC01AE207ED}"/>
                    </a:ext>
                  </a:extLst>
                </p14:cNvPr>
                <p14:cNvContentPartPr/>
                <p14:nvPr/>
              </p14:nvContentPartPr>
              <p14:xfrm>
                <a:off x="10359087" y="2718401"/>
                <a:ext cx="63000" cy="10188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6E52DA35-34B3-AA22-D380-0FC01AE207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50087" y="2709401"/>
                  <a:ext cx="80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5BEAEA7C-C56A-2B12-A42C-1A0ECE39133F}"/>
                    </a:ext>
                  </a:extLst>
                </p14:cNvPr>
                <p14:cNvContentPartPr/>
                <p14:nvPr/>
              </p14:nvContentPartPr>
              <p14:xfrm>
                <a:off x="10024647" y="2905961"/>
                <a:ext cx="96840" cy="17568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5BEAEA7C-C56A-2B12-A42C-1A0ECE39133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5647" y="2897321"/>
                  <a:ext cx="114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B646B3B5-BA98-6DD9-EC71-7806CE5C9852}"/>
                    </a:ext>
                  </a:extLst>
                </p14:cNvPr>
                <p14:cNvContentPartPr/>
                <p14:nvPr/>
              </p14:nvContentPartPr>
              <p14:xfrm>
                <a:off x="10020687" y="3019721"/>
                <a:ext cx="57240" cy="5148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B646B3B5-BA98-6DD9-EC71-7806CE5C985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12047" y="3011081"/>
                  <a:ext cx="74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D089FC7B-4B9A-6035-7B38-6296AF5634E6}"/>
                    </a:ext>
                  </a:extLst>
                </p14:cNvPr>
                <p14:cNvContentPartPr/>
                <p14:nvPr/>
              </p14:nvContentPartPr>
              <p14:xfrm>
                <a:off x="10106727" y="2953841"/>
                <a:ext cx="78480" cy="10368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D089FC7B-4B9A-6035-7B38-6296AF5634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98087" y="2944841"/>
                  <a:ext cx="96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E44BC87C-4C83-03A5-845F-26B1CF1E41F8}"/>
                    </a:ext>
                  </a:extLst>
                </p14:cNvPr>
                <p14:cNvContentPartPr/>
                <p14:nvPr/>
              </p14:nvContentPartPr>
              <p14:xfrm>
                <a:off x="10200327" y="2947721"/>
                <a:ext cx="48960" cy="10584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E44BC87C-4C83-03A5-845F-26B1CF1E41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91687" y="2939081"/>
                  <a:ext cx="66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8FD85241-AD6F-323D-DA00-185E71A36141}"/>
                    </a:ext>
                  </a:extLst>
                </p14:cNvPr>
                <p14:cNvContentPartPr/>
                <p14:nvPr/>
              </p14:nvContentPartPr>
              <p14:xfrm>
                <a:off x="10262967" y="2922161"/>
                <a:ext cx="123840" cy="15120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8FD85241-AD6F-323D-DA00-185E71A361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54327" y="2913521"/>
                  <a:ext cx="141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1A1DFC47-50AD-69D9-E657-BC186CAF2D31}"/>
                    </a:ext>
                  </a:extLst>
                </p14:cNvPr>
                <p14:cNvContentPartPr/>
                <p14:nvPr/>
              </p14:nvContentPartPr>
              <p14:xfrm>
                <a:off x="10352247" y="2905241"/>
                <a:ext cx="5760" cy="2412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1A1DFC47-50AD-69D9-E657-BC186CAF2D3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43247" y="2896241"/>
                  <a:ext cx="23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44509162-0FDA-FF8F-28B0-F20204EAB41C}"/>
                    </a:ext>
                  </a:extLst>
                </p14:cNvPr>
                <p14:cNvContentPartPr/>
                <p14:nvPr/>
              </p14:nvContentPartPr>
              <p14:xfrm>
                <a:off x="10390407" y="2944481"/>
                <a:ext cx="76680" cy="8784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44509162-0FDA-FF8F-28B0-F20204EAB4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81407" y="2935481"/>
                  <a:ext cx="94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F372BEAA-9D20-EF94-9091-65A09AC0AE82}"/>
                    </a:ext>
                  </a:extLst>
                </p14:cNvPr>
                <p14:cNvContentPartPr/>
                <p14:nvPr/>
              </p14:nvContentPartPr>
              <p14:xfrm>
                <a:off x="10473207" y="2838641"/>
                <a:ext cx="116280" cy="21456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F372BEAA-9D20-EF94-9091-65A09AC0AE8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64207" y="2830001"/>
                  <a:ext cx="1339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7517143F-DA70-97E9-E329-38D15FD69D3F}"/>
              </a:ext>
            </a:extLst>
          </p:cNvPr>
          <p:cNvGrpSpPr/>
          <p:nvPr/>
        </p:nvGrpSpPr>
        <p:grpSpPr>
          <a:xfrm>
            <a:off x="9955887" y="3204041"/>
            <a:ext cx="742680" cy="291600"/>
            <a:chOff x="9955887" y="3204041"/>
            <a:chExt cx="74268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9D6DF7A5-2378-CF00-B2E1-48B79ECC293E}"/>
                    </a:ext>
                  </a:extLst>
                </p14:cNvPr>
                <p14:cNvContentPartPr/>
                <p14:nvPr/>
              </p14:nvContentPartPr>
              <p14:xfrm>
                <a:off x="9955887" y="3214121"/>
                <a:ext cx="66600" cy="25776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9D6DF7A5-2378-CF00-B2E1-48B79ECC29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47247" y="3205121"/>
                  <a:ext cx="84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93049303-F8B6-F6E1-9A55-71EC2072050C}"/>
                    </a:ext>
                  </a:extLst>
                </p14:cNvPr>
                <p14:cNvContentPartPr/>
                <p14:nvPr/>
              </p14:nvContentPartPr>
              <p14:xfrm>
                <a:off x="10054527" y="3290801"/>
                <a:ext cx="39240" cy="9792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93049303-F8B6-F6E1-9A55-71EC2072050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45887" y="3281801"/>
                  <a:ext cx="56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452E4CE1-C577-E3B4-7405-F5D2B5856C7D}"/>
                    </a:ext>
                  </a:extLst>
                </p14:cNvPr>
                <p14:cNvContentPartPr/>
                <p14:nvPr/>
              </p14:nvContentPartPr>
              <p14:xfrm>
                <a:off x="10146327" y="3310601"/>
                <a:ext cx="44640" cy="5364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452E4CE1-C577-E3B4-7405-F5D2B5856C7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37687" y="3301961"/>
                  <a:ext cx="62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881F065A-406E-BF29-E92B-E89F19012211}"/>
                    </a:ext>
                  </a:extLst>
                </p14:cNvPr>
                <p14:cNvContentPartPr/>
                <p14:nvPr/>
              </p14:nvContentPartPr>
              <p14:xfrm>
                <a:off x="10211487" y="3286481"/>
                <a:ext cx="147600" cy="20916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881F065A-406E-BF29-E92B-E89F190122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02847" y="3277481"/>
                  <a:ext cx="165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724FE8CD-DD87-1C4E-CB76-126C90CF66A1}"/>
                    </a:ext>
                  </a:extLst>
                </p14:cNvPr>
                <p14:cNvContentPartPr/>
                <p14:nvPr/>
              </p14:nvContentPartPr>
              <p14:xfrm>
                <a:off x="10404807" y="3313481"/>
                <a:ext cx="32040" cy="6120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724FE8CD-DD87-1C4E-CB76-126C90CF66A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395807" y="3304841"/>
                  <a:ext cx="49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FD562720-9DCB-1666-6654-FD3D1AC75501}"/>
                    </a:ext>
                  </a:extLst>
                </p14:cNvPr>
                <p14:cNvContentPartPr/>
                <p14:nvPr/>
              </p14:nvContentPartPr>
              <p14:xfrm>
                <a:off x="10419927" y="3204041"/>
                <a:ext cx="192240" cy="1652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FD562720-9DCB-1666-6654-FD3D1AC755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11287" y="3195041"/>
                  <a:ext cx="209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5D013DCF-A0F6-A763-21BD-1EB787C233CA}"/>
                    </a:ext>
                  </a:extLst>
                </p14:cNvPr>
                <p14:cNvContentPartPr/>
                <p14:nvPr/>
              </p14:nvContentPartPr>
              <p14:xfrm>
                <a:off x="10551687" y="3251201"/>
                <a:ext cx="63000" cy="3708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5D013DCF-A0F6-A763-21BD-1EB787C233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42687" y="3242561"/>
                  <a:ext cx="80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F2DE25D1-CEE3-1841-8CBE-28B5D17504F4}"/>
                    </a:ext>
                  </a:extLst>
                </p14:cNvPr>
                <p14:cNvContentPartPr/>
                <p14:nvPr/>
              </p14:nvContentPartPr>
              <p14:xfrm>
                <a:off x="10633767" y="3234281"/>
                <a:ext cx="64800" cy="8028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F2DE25D1-CEE3-1841-8CBE-28B5D17504F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24767" y="3225641"/>
                  <a:ext cx="8244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33EF7A05-64DE-20B1-118A-AF57F012CDE2}"/>
              </a:ext>
            </a:extLst>
          </p:cNvPr>
          <p:cNvGrpSpPr/>
          <p:nvPr/>
        </p:nvGrpSpPr>
        <p:grpSpPr>
          <a:xfrm>
            <a:off x="10137327" y="3596441"/>
            <a:ext cx="376200" cy="225360"/>
            <a:chOff x="10137327" y="3596441"/>
            <a:chExt cx="3762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27B3AF10-E4BC-16E9-7F34-7A388FFD74BA}"/>
                    </a:ext>
                  </a:extLst>
                </p14:cNvPr>
                <p14:cNvContentPartPr/>
                <p14:nvPr/>
              </p14:nvContentPartPr>
              <p14:xfrm>
                <a:off x="10180887" y="3647561"/>
                <a:ext cx="10440" cy="11592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27B3AF10-E4BC-16E9-7F34-7A388FFD74B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71887" y="3638921"/>
                  <a:ext cx="28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F4D6DF5E-C11C-108C-20F4-D9CA9F54D473}"/>
                    </a:ext>
                  </a:extLst>
                </p14:cNvPr>
                <p14:cNvContentPartPr/>
                <p14:nvPr/>
              </p14:nvContentPartPr>
              <p14:xfrm>
                <a:off x="10137327" y="3645401"/>
                <a:ext cx="180360" cy="9684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F4D6DF5E-C11C-108C-20F4-D9CA9F54D4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28327" y="3636401"/>
                  <a:ext cx="198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905066D7-08D8-70EE-7B3D-1F3B585F1EE2}"/>
                    </a:ext>
                  </a:extLst>
                </p14:cNvPr>
                <p14:cNvContentPartPr/>
                <p14:nvPr/>
              </p14:nvContentPartPr>
              <p14:xfrm>
                <a:off x="10340367" y="3596441"/>
                <a:ext cx="173160" cy="22536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905066D7-08D8-70EE-7B3D-1F3B585F1EE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31367" y="3587801"/>
                  <a:ext cx="190800" cy="24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81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B3753D-B52E-E39B-D35F-D02794C47BD6}"/>
              </a:ext>
            </a:extLst>
          </p:cNvPr>
          <p:cNvSpPr/>
          <p:nvPr/>
        </p:nvSpPr>
        <p:spPr>
          <a:xfrm>
            <a:off x="1828800" y="614855"/>
            <a:ext cx="9821917" cy="58857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F12DE-F2B9-4D35-6049-1F465D10A776}"/>
              </a:ext>
            </a:extLst>
          </p:cNvPr>
          <p:cNvSpPr/>
          <p:nvPr/>
        </p:nvSpPr>
        <p:spPr>
          <a:xfrm>
            <a:off x="3820511" y="1298028"/>
            <a:ext cx="7252138" cy="40569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C1FF6-3A14-9838-B459-D200E5FE4D0B}"/>
              </a:ext>
            </a:extLst>
          </p:cNvPr>
          <p:cNvSpPr/>
          <p:nvPr/>
        </p:nvSpPr>
        <p:spPr>
          <a:xfrm>
            <a:off x="4377559" y="1667360"/>
            <a:ext cx="1560786" cy="3284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CD514-5492-D427-3BE2-4473DD6BDEFE}"/>
              </a:ext>
            </a:extLst>
          </p:cNvPr>
          <p:cNvSpPr/>
          <p:nvPr/>
        </p:nvSpPr>
        <p:spPr>
          <a:xfrm>
            <a:off x="6180083" y="1667360"/>
            <a:ext cx="4566745" cy="32844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Storage</a:t>
            </a:r>
            <a:endParaRPr lang="en-IN" dirty="0"/>
          </a:p>
        </p:txBody>
      </p:sp>
      <p:pic>
        <p:nvPicPr>
          <p:cNvPr id="1028" name="Picture 4" descr="Azure Storage - Visual Studio Marketplace">
            <a:extLst>
              <a:ext uri="{FF2B5EF4-FFF2-40B4-BE49-F238E27FC236}">
                <a16:creationId xmlns:a16="http://schemas.microsoft.com/office/drawing/2014/main" id="{5D455D21-8BCF-8830-1E08-F24AD69B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297" y="2421970"/>
            <a:ext cx="974834" cy="97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age - Blob | Microsoft Azure Mono">
            <a:extLst>
              <a:ext uri="{FF2B5EF4-FFF2-40B4-BE49-F238E27FC236}">
                <a16:creationId xmlns:a16="http://schemas.microsoft.com/office/drawing/2014/main" id="{D283E2A6-7CF8-47C1-18D2-ED4614FA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93" y="2172431"/>
            <a:ext cx="1053829" cy="9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store your Microsoft FSLogix Profile Container on Azure Files with  Azure Active Directory Domain Services (AADDS) as platform service for Azure  Virtual Desktop | christiaanbrinkhoff.com">
            <a:extLst>
              <a:ext uri="{FF2B5EF4-FFF2-40B4-BE49-F238E27FC236}">
                <a16:creationId xmlns:a16="http://schemas.microsoft.com/office/drawing/2014/main" id="{E4989A43-A7AF-198A-D2C1-8C2E938EA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6" t="13549" r="16660" b="19880"/>
          <a:stretch/>
        </p:blipFill>
        <p:spPr bwMode="auto">
          <a:xfrm>
            <a:off x="8657896" y="3922075"/>
            <a:ext cx="850447" cy="69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A757C-9DAB-7B50-A33C-80F32FEDBE5D}"/>
              </a:ext>
            </a:extLst>
          </p:cNvPr>
          <p:cNvSpPr txBox="1"/>
          <p:nvPr/>
        </p:nvSpPr>
        <p:spPr>
          <a:xfrm>
            <a:off x="6227379" y="3415619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0BC26-BFF9-C0E0-749C-15B5CDA86AF6}"/>
              </a:ext>
            </a:extLst>
          </p:cNvPr>
          <p:cNvSpPr txBox="1"/>
          <p:nvPr/>
        </p:nvSpPr>
        <p:spPr>
          <a:xfrm>
            <a:off x="8225416" y="3195149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7DF68-8E4D-5B3A-CB21-575E67B06126}"/>
              </a:ext>
            </a:extLst>
          </p:cNvPr>
          <p:cNvSpPr txBox="1"/>
          <p:nvPr/>
        </p:nvSpPr>
        <p:spPr>
          <a:xfrm>
            <a:off x="8487122" y="4615512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215A6-83AD-354C-BE4C-23D872C467A7}"/>
              </a:ext>
            </a:extLst>
          </p:cNvPr>
          <p:cNvSpPr txBox="1"/>
          <p:nvPr/>
        </p:nvSpPr>
        <p:spPr>
          <a:xfrm>
            <a:off x="4009696" y="928696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Region</a:t>
            </a:r>
            <a:endParaRPr lang="en-IN" dirty="0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3CDB2F0-EBF0-CE35-07D8-B16AC78B59A1}"/>
              </a:ext>
            </a:extLst>
          </p:cNvPr>
          <p:cNvSpPr/>
          <p:nvPr/>
        </p:nvSpPr>
        <p:spPr>
          <a:xfrm>
            <a:off x="241738" y="2639903"/>
            <a:ext cx="1345324" cy="87556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</a:t>
            </a:r>
            <a:endParaRPr lang="en-IN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317BB5-40CA-22E3-1B9E-E6D496347F91}"/>
                  </a:ext>
                </a:extLst>
              </p14:cNvPr>
              <p14:cNvContentPartPr/>
              <p14:nvPr/>
            </p14:nvContentPartPr>
            <p14:xfrm>
              <a:off x="1667967" y="2914241"/>
              <a:ext cx="473760" cy="174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317BB5-40CA-22E3-1B9E-E6D496347F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9327" y="2905601"/>
                <a:ext cx="49140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99D48C3-6719-A670-E2CF-9C844F37CB79}"/>
              </a:ext>
            </a:extLst>
          </p:cNvPr>
          <p:cNvGrpSpPr/>
          <p:nvPr/>
        </p:nvGrpSpPr>
        <p:grpSpPr>
          <a:xfrm>
            <a:off x="3311007" y="2764121"/>
            <a:ext cx="3125880" cy="257760"/>
            <a:chOff x="3311007" y="2764121"/>
            <a:chExt cx="312588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7DC064-6A1C-0249-4ED8-5B8B9D03849A}"/>
                    </a:ext>
                  </a:extLst>
                </p14:cNvPr>
                <p14:cNvContentPartPr/>
                <p14:nvPr/>
              </p14:nvContentPartPr>
              <p14:xfrm>
                <a:off x="3311007" y="2913881"/>
                <a:ext cx="1298880" cy="10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7DC064-6A1C-0249-4ED8-5B8B9D0384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02007" y="2905241"/>
                  <a:ext cx="1316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5CE80C-7C99-5A96-31B6-ED67936F39C5}"/>
                    </a:ext>
                  </a:extLst>
                </p14:cNvPr>
                <p14:cNvContentPartPr/>
                <p14:nvPr/>
              </p14:nvContentPartPr>
              <p14:xfrm>
                <a:off x="5656407" y="2764121"/>
                <a:ext cx="780480" cy="79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5CE80C-7C99-5A96-31B6-ED67936F39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47407" y="2755121"/>
                  <a:ext cx="7981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79BFE9A8-C3E4-91D9-862F-8B6689A78B9F}"/>
              </a:ext>
            </a:extLst>
          </p:cNvPr>
          <p:cNvGrpSpPr/>
          <p:nvPr/>
        </p:nvGrpSpPr>
        <p:grpSpPr>
          <a:xfrm>
            <a:off x="9252447" y="5682281"/>
            <a:ext cx="1164600" cy="604440"/>
            <a:chOff x="9252447" y="5682281"/>
            <a:chExt cx="116460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B10D49-5642-31B3-E988-6DDF1F41CD41}"/>
                    </a:ext>
                  </a:extLst>
                </p14:cNvPr>
                <p14:cNvContentPartPr/>
                <p14:nvPr/>
              </p14:nvContentPartPr>
              <p14:xfrm>
                <a:off x="9269727" y="5682281"/>
                <a:ext cx="126720" cy="27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B10D49-5642-31B3-E988-6DDF1F41CD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60727" y="5673281"/>
                  <a:ext cx="144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44A965-4BB0-2F6B-56D8-6991AC558F0D}"/>
                    </a:ext>
                  </a:extLst>
                </p14:cNvPr>
                <p14:cNvContentPartPr/>
                <p14:nvPr/>
              </p14:nvContentPartPr>
              <p14:xfrm>
                <a:off x="9252447" y="5844641"/>
                <a:ext cx="144000" cy="3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44A965-4BB0-2F6B-56D8-6991AC558F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43807" y="5836001"/>
                  <a:ext cx="161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A3063A-B8F2-51AE-FB4C-828768FAA1E5}"/>
                    </a:ext>
                  </a:extLst>
                </p14:cNvPr>
                <p14:cNvContentPartPr/>
                <p14:nvPr/>
              </p14:nvContentPartPr>
              <p14:xfrm>
                <a:off x="9442167" y="5776241"/>
                <a:ext cx="155520" cy="15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A3063A-B8F2-51AE-FB4C-828768FAA1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33167" y="5767241"/>
                  <a:ext cx="173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54173D-24C1-BCF8-26FC-CF7FA9A17769}"/>
                    </a:ext>
                  </a:extLst>
                </p14:cNvPr>
                <p14:cNvContentPartPr/>
                <p14:nvPr/>
              </p14:nvContentPartPr>
              <p14:xfrm>
                <a:off x="9674007" y="5806841"/>
                <a:ext cx="134280" cy="7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54173D-24C1-BCF8-26FC-CF7FA9A177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65007" y="5797841"/>
                  <a:ext cx="151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37ADE3-FAE6-6225-4E22-4A44E292C7FC}"/>
                    </a:ext>
                  </a:extLst>
                </p14:cNvPr>
                <p14:cNvContentPartPr/>
                <p14:nvPr/>
              </p14:nvContentPartPr>
              <p14:xfrm>
                <a:off x="9803967" y="5756081"/>
                <a:ext cx="158760" cy="15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37ADE3-FAE6-6225-4E22-4A44E292C7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94967" y="5747081"/>
                  <a:ext cx="176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FAF52E-FCB2-AD5E-996C-E3696FB4EE70}"/>
                    </a:ext>
                  </a:extLst>
                </p14:cNvPr>
                <p14:cNvContentPartPr/>
                <p14:nvPr/>
              </p14:nvContentPartPr>
              <p14:xfrm>
                <a:off x="9939687" y="5755721"/>
                <a:ext cx="159120" cy="20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FAF52E-FCB2-AD5E-996C-E3696FB4EE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30687" y="5746721"/>
                  <a:ext cx="176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DAF789-738B-4031-48E5-E4F23B8D67CE}"/>
                    </a:ext>
                  </a:extLst>
                </p14:cNvPr>
                <p14:cNvContentPartPr/>
                <p14:nvPr/>
              </p14:nvContentPartPr>
              <p14:xfrm>
                <a:off x="9505887" y="5998721"/>
                <a:ext cx="27360" cy="15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DAF789-738B-4031-48E5-E4F23B8D67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97247" y="5989721"/>
                  <a:ext cx="45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086121-5C88-4441-B26D-BAF86400D876}"/>
                    </a:ext>
                  </a:extLst>
                </p14:cNvPr>
                <p14:cNvContentPartPr/>
                <p14:nvPr/>
              </p14:nvContentPartPr>
              <p14:xfrm>
                <a:off x="9391047" y="6032921"/>
                <a:ext cx="203760" cy="17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086121-5C88-4441-B26D-BAF86400D8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82407" y="6024281"/>
                  <a:ext cx="221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9B8CE8-62B7-E095-13EB-76FA9D0E388C}"/>
                    </a:ext>
                  </a:extLst>
                </p14:cNvPr>
                <p14:cNvContentPartPr/>
                <p14:nvPr/>
              </p14:nvContentPartPr>
              <p14:xfrm>
                <a:off x="9600927" y="6017441"/>
                <a:ext cx="25200" cy="16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9B8CE8-62B7-E095-13EB-76FA9D0E38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92287" y="6008441"/>
                  <a:ext cx="42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A33631-3A82-C848-7C52-D7A79068E2A7}"/>
                    </a:ext>
                  </a:extLst>
                </p14:cNvPr>
                <p14:cNvContentPartPr/>
                <p14:nvPr/>
              </p14:nvContentPartPr>
              <p14:xfrm>
                <a:off x="9695607" y="6067481"/>
                <a:ext cx="103680" cy="120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A33631-3A82-C848-7C52-D7A79068E2A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86967" y="6058841"/>
                  <a:ext cx="121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12D438-0BA3-B2C7-E598-DB3262D3703F}"/>
                    </a:ext>
                  </a:extLst>
                </p14:cNvPr>
                <p14:cNvContentPartPr/>
                <p14:nvPr/>
              </p14:nvContentPartPr>
              <p14:xfrm>
                <a:off x="9795687" y="6093401"/>
                <a:ext cx="87120" cy="10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12D438-0BA3-B2C7-E598-DB3262D370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86687" y="6084761"/>
                  <a:ext cx="104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07A593-B081-B14A-ED63-461BB9CE3757}"/>
                    </a:ext>
                  </a:extLst>
                </p14:cNvPr>
                <p14:cNvContentPartPr/>
                <p14:nvPr/>
              </p14:nvContentPartPr>
              <p14:xfrm>
                <a:off x="9931407" y="6116081"/>
                <a:ext cx="46800" cy="84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07A593-B081-B14A-ED63-461BB9CE375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22407" y="6107441"/>
                  <a:ext cx="64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2EC054-BC40-B606-8371-3D177BB7D3A4}"/>
                    </a:ext>
                  </a:extLst>
                </p14:cNvPr>
                <p14:cNvContentPartPr/>
                <p14:nvPr/>
              </p14:nvContentPartPr>
              <p14:xfrm>
                <a:off x="10052727" y="6054521"/>
                <a:ext cx="10080" cy="16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2EC054-BC40-B606-8371-3D177BB7D3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44087" y="6045881"/>
                  <a:ext cx="27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E595BD-B35E-9889-D38E-B3BD6BC9A741}"/>
                    </a:ext>
                  </a:extLst>
                </p14:cNvPr>
                <p14:cNvContentPartPr/>
                <p14:nvPr/>
              </p14:nvContentPartPr>
              <p14:xfrm>
                <a:off x="10023567" y="6130121"/>
                <a:ext cx="128520" cy="78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E595BD-B35E-9889-D38E-B3BD6BC9A7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14927" y="6121121"/>
                  <a:ext cx="146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3C0E2C-F6EB-8D5D-2529-FE4140D99BAD}"/>
                    </a:ext>
                  </a:extLst>
                </p14:cNvPr>
                <p14:cNvContentPartPr/>
                <p14:nvPr/>
              </p14:nvContentPartPr>
              <p14:xfrm>
                <a:off x="9785967" y="6116801"/>
                <a:ext cx="66960" cy="7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3C0E2C-F6EB-8D5D-2529-FE4140D99B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76967" y="6107801"/>
                  <a:ext cx="84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61FF26B4-10F9-BB32-3F64-6A67DF821FA3}"/>
                    </a:ext>
                  </a:extLst>
                </p14:cNvPr>
                <p14:cNvContentPartPr/>
                <p14:nvPr/>
              </p14:nvContentPartPr>
              <p14:xfrm>
                <a:off x="10155687" y="6106001"/>
                <a:ext cx="86040" cy="9180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61FF26B4-10F9-BB32-3F64-6A67DF821FA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46687" y="6097361"/>
                  <a:ext cx="103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CBC14154-4539-0DBB-7578-F028CA0F208D}"/>
                    </a:ext>
                  </a:extLst>
                </p14:cNvPr>
                <p14:cNvContentPartPr/>
                <p14:nvPr/>
              </p14:nvContentPartPr>
              <p14:xfrm>
                <a:off x="10275567" y="6095921"/>
                <a:ext cx="141480" cy="19080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CBC14154-4539-0DBB-7578-F028CA0F20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66567" y="6087281"/>
                  <a:ext cx="1591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826DFD76-43B0-3409-E50D-CABE6ADDB599}"/>
              </a:ext>
            </a:extLst>
          </p:cNvPr>
          <p:cNvGrpSpPr/>
          <p:nvPr/>
        </p:nvGrpSpPr>
        <p:grpSpPr>
          <a:xfrm>
            <a:off x="9994767" y="1713281"/>
            <a:ext cx="577800" cy="183240"/>
            <a:chOff x="9994767" y="1713281"/>
            <a:chExt cx="57780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19949C0B-1921-DE04-1BD1-892F925079E5}"/>
                    </a:ext>
                  </a:extLst>
                </p14:cNvPr>
                <p14:cNvContentPartPr/>
                <p14:nvPr/>
              </p14:nvContentPartPr>
              <p14:xfrm>
                <a:off x="9994767" y="1750001"/>
                <a:ext cx="72720" cy="13104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19949C0B-1921-DE04-1BD1-892F925079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85767" y="1741361"/>
                  <a:ext cx="90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49EF1B6B-778C-B30C-5CA1-09EF3DDF9AA0}"/>
                    </a:ext>
                  </a:extLst>
                </p14:cNvPr>
                <p14:cNvContentPartPr/>
                <p14:nvPr/>
              </p14:nvContentPartPr>
              <p14:xfrm>
                <a:off x="10493007" y="1742801"/>
                <a:ext cx="79560" cy="12168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49EF1B6B-778C-B30C-5CA1-09EF3DDF9A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84007" y="1734161"/>
                  <a:ext cx="97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98B9B843-555C-F42E-89AF-3BB29ED8A9CE}"/>
                    </a:ext>
                  </a:extLst>
                </p14:cNvPr>
                <p14:cNvContentPartPr/>
                <p14:nvPr/>
              </p14:nvContentPartPr>
              <p14:xfrm>
                <a:off x="10093407" y="1812281"/>
                <a:ext cx="84240" cy="5544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98B9B843-555C-F42E-89AF-3BB29ED8A9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084407" y="1803281"/>
                  <a:ext cx="101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168F0027-8C38-65B8-3388-5999329D7E91}"/>
                    </a:ext>
                  </a:extLst>
                </p14:cNvPr>
                <p14:cNvContentPartPr/>
                <p14:nvPr/>
              </p14:nvContentPartPr>
              <p14:xfrm>
                <a:off x="10185207" y="1833521"/>
                <a:ext cx="65520" cy="6120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168F0027-8C38-65B8-3388-5999329D7E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76567" y="1824881"/>
                  <a:ext cx="83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E1B51CD5-7479-40AF-E56A-F6029298D70E}"/>
                    </a:ext>
                  </a:extLst>
                </p14:cNvPr>
                <p14:cNvContentPartPr/>
                <p14:nvPr/>
              </p14:nvContentPartPr>
              <p14:xfrm>
                <a:off x="10269447" y="1713281"/>
                <a:ext cx="119520" cy="18324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E1B51CD5-7479-40AF-E56A-F6029298D7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60447" y="1704281"/>
                  <a:ext cx="137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E582F156-01DF-A5F2-108A-23C26C931FAA}"/>
                    </a:ext>
                  </a:extLst>
                </p14:cNvPr>
                <p14:cNvContentPartPr/>
                <p14:nvPr/>
              </p14:nvContentPartPr>
              <p14:xfrm>
                <a:off x="10361967" y="1715801"/>
                <a:ext cx="1080" cy="612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E582F156-01DF-A5F2-108A-23C26C931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53327" y="1706801"/>
                  <a:ext cx="18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4CBA5079-0BC4-15D2-9ED4-3D6608E441B4}"/>
                    </a:ext>
                  </a:extLst>
                </p14:cNvPr>
                <p14:cNvContentPartPr/>
                <p14:nvPr/>
              </p14:nvContentPartPr>
              <p14:xfrm>
                <a:off x="10401207" y="1812641"/>
                <a:ext cx="37080" cy="4680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4CBA5079-0BC4-15D2-9ED4-3D6608E441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92567" y="1803641"/>
                  <a:ext cx="5472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330C7989-4CAE-6F36-667F-865381413E99}"/>
              </a:ext>
            </a:extLst>
          </p:cNvPr>
          <p:cNvGrpSpPr/>
          <p:nvPr/>
        </p:nvGrpSpPr>
        <p:grpSpPr>
          <a:xfrm>
            <a:off x="9704967" y="1994441"/>
            <a:ext cx="884520" cy="1087200"/>
            <a:chOff x="9704967" y="1994441"/>
            <a:chExt cx="884520" cy="10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98CB2DEC-16DD-9F12-C0C7-2A682FA68425}"/>
                    </a:ext>
                  </a:extLst>
                </p14:cNvPr>
                <p14:cNvContentPartPr/>
                <p14:nvPr/>
              </p14:nvContentPartPr>
              <p14:xfrm>
                <a:off x="9704967" y="2183081"/>
                <a:ext cx="277920" cy="2289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98CB2DEC-16DD-9F12-C0C7-2A682FA6842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95967" y="2174441"/>
                  <a:ext cx="295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8135D55-2DFC-C380-CD74-1431C3911648}"/>
                    </a:ext>
                  </a:extLst>
                </p14:cNvPr>
                <p14:cNvContentPartPr/>
                <p14:nvPr/>
              </p14:nvContentPartPr>
              <p14:xfrm>
                <a:off x="9733407" y="2407361"/>
                <a:ext cx="365040" cy="21600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8135D55-2DFC-C380-CD74-1431C39116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24767" y="2398361"/>
                  <a:ext cx="382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21047444-6FF7-CD8B-2354-B3CC04808719}"/>
                    </a:ext>
                  </a:extLst>
                </p14:cNvPr>
                <p14:cNvContentPartPr/>
                <p14:nvPr/>
              </p14:nvContentPartPr>
              <p14:xfrm>
                <a:off x="10102047" y="2070401"/>
                <a:ext cx="32040" cy="11340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21047444-6FF7-CD8B-2354-B3CC048087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93047" y="2061401"/>
                  <a:ext cx="49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93445B81-FC98-B0B9-3F17-A5BD6DDFE186}"/>
                    </a:ext>
                  </a:extLst>
                </p14:cNvPr>
                <p14:cNvContentPartPr/>
                <p14:nvPr/>
              </p14:nvContentPartPr>
              <p14:xfrm>
                <a:off x="10122567" y="2052761"/>
                <a:ext cx="86760" cy="1137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93445B81-FC98-B0B9-3F17-A5BD6DDFE18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13567" y="2043761"/>
                  <a:ext cx="104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5B701035-3EE5-0C0F-0331-38B032652536}"/>
                    </a:ext>
                  </a:extLst>
                </p14:cNvPr>
                <p14:cNvContentPartPr/>
                <p14:nvPr/>
              </p14:nvContentPartPr>
              <p14:xfrm>
                <a:off x="10247127" y="2114321"/>
                <a:ext cx="66600" cy="6516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5B701035-3EE5-0C0F-0331-38B03265253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38487" y="2105321"/>
                  <a:ext cx="84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49E31A2-EC14-28BC-F8E3-DA62FC698E89}"/>
                    </a:ext>
                  </a:extLst>
                </p14:cNvPr>
                <p14:cNvContentPartPr/>
                <p14:nvPr/>
              </p14:nvContentPartPr>
              <p14:xfrm>
                <a:off x="10335687" y="1994441"/>
                <a:ext cx="93240" cy="15948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49E31A2-EC14-28BC-F8E3-DA62FC698E8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27047" y="1985441"/>
                  <a:ext cx="110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29E9C47-2623-9A11-A7E9-DFEF5743C963}"/>
                    </a:ext>
                  </a:extLst>
                </p14:cNvPr>
                <p14:cNvContentPartPr/>
                <p14:nvPr/>
              </p14:nvContentPartPr>
              <p14:xfrm>
                <a:off x="10284207" y="2025401"/>
                <a:ext cx="169560" cy="558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29E9C47-2623-9A11-A7E9-DFEF5743C9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75567" y="2016401"/>
                  <a:ext cx="187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307B9438-F466-9D51-A201-62CAA95434EB}"/>
                    </a:ext>
                  </a:extLst>
                </p14:cNvPr>
                <p14:cNvContentPartPr/>
                <p14:nvPr/>
              </p14:nvContentPartPr>
              <p14:xfrm>
                <a:off x="10182327" y="2534801"/>
                <a:ext cx="79200" cy="145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307B9438-F466-9D51-A201-62CAA95434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73327" y="2525801"/>
                  <a:ext cx="96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1674D2A4-B3E3-4026-821D-139266CEE5F7}"/>
                    </a:ext>
                  </a:extLst>
                </p14:cNvPr>
                <p14:cNvContentPartPr/>
                <p14:nvPr/>
              </p14:nvContentPartPr>
              <p14:xfrm>
                <a:off x="10302927" y="2452721"/>
                <a:ext cx="254520" cy="18756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1674D2A4-B3E3-4026-821D-139266CEE5F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94287" y="2444081"/>
                  <a:ext cx="272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81B83BC9-0D9B-D054-FE0C-17EB0B851856}"/>
                    </a:ext>
                  </a:extLst>
                </p14:cNvPr>
                <p14:cNvContentPartPr/>
                <p14:nvPr/>
              </p14:nvContentPartPr>
              <p14:xfrm>
                <a:off x="10297167" y="2754041"/>
                <a:ext cx="36000" cy="8316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81B83BC9-0D9B-D054-FE0C-17EB0B8518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88167" y="2745041"/>
                  <a:ext cx="53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6E52DA35-34B3-AA22-D380-0FC01AE207ED}"/>
                    </a:ext>
                  </a:extLst>
                </p14:cNvPr>
                <p14:cNvContentPartPr/>
                <p14:nvPr/>
              </p14:nvContentPartPr>
              <p14:xfrm>
                <a:off x="10359087" y="2718401"/>
                <a:ext cx="63000" cy="10188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6E52DA35-34B3-AA22-D380-0FC01AE207E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0087" y="2709401"/>
                  <a:ext cx="80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5BEAEA7C-C56A-2B12-A42C-1A0ECE39133F}"/>
                    </a:ext>
                  </a:extLst>
                </p14:cNvPr>
                <p14:cNvContentPartPr/>
                <p14:nvPr/>
              </p14:nvContentPartPr>
              <p14:xfrm>
                <a:off x="10024647" y="2905961"/>
                <a:ext cx="96840" cy="17568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5BEAEA7C-C56A-2B12-A42C-1A0ECE39133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15647" y="2897321"/>
                  <a:ext cx="114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B646B3B5-BA98-6DD9-EC71-7806CE5C9852}"/>
                    </a:ext>
                  </a:extLst>
                </p14:cNvPr>
                <p14:cNvContentPartPr/>
                <p14:nvPr/>
              </p14:nvContentPartPr>
              <p14:xfrm>
                <a:off x="10020687" y="3019721"/>
                <a:ext cx="57240" cy="5148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B646B3B5-BA98-6DD9-EC71-7806CE5C985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2047" y="3011081"/>
                  <a:ext cx="74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D089FC7B-4B9A-6035-7B38-6296AF5634E6}"/>
                    </a:ext>
                  </a:extLst>
                </p14:cNvPr>
                <p14:cNvContentPartPr/>
                <p14:nvPr/>
              </p14:nvContentPartPr>
              <p14:xfrm>
                <a:off x="10106727" y="2953841"/>
                <a:ext cx="78480" cy="10368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D089FC7B-4B9A-6035-7B38-6296AF5634E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98087" y="2944841"/>
                  <a:ext cx="96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E44BC87C-4C83-03A5-845F-26B1CF1E41F8}"/>
                    </a:ext>
                  </a:extLst>
                </p14:cNvPr>
                <p14:cNvContentPartPr/>
                <p14:nvPr/>
              </p14:nvContentPartPr>
              <p14:xfrm>
                <a:off x="10200327" y="2947721"/>
                <a:ext cx="48960" cy="10584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E44BC87C-4C83-03A5-845F-26B1CF1E41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91687" y="2939081"/>
                  <a:ext cx="66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8FD85241-AD6F-323D-DA00-185E71A36141}"/>
                    </a:ext>
                  </a:extLst>
                </p14:cNvPr>
                <p14:cNvContentPartPr/>
                <p14:nvPr/>
              </p14:nvContentPartPr>
              <p14:xfrm>
                <a:off x="10262967" y="2922161"/>
                <a:ext cx="123840" cy="15120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8FD85241-AD6F-323D-DA00-185E71A3614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54327" y="2913521"/>
                  <a:ext cx="141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1A1DFC47-50AD-69D9-E657-BC186CAF2D31}"/>
                    </a:ext>
                  </a:extLst>
                </p14:cNvPr>
                <p14:cNvContentPartPr/>
                <p14:nvPr/>
              </p14:nvContentPartPr>
              <p14:xfrm>
                <a:off x="10352247" y="2905241"/>
                <a:ext cx="5760" cy="2412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1A1DFC47-50AD-69D9-E657-BC186CAF2D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43247" y="2896241"/>
                  <a:ext cx="23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44509162-0FDA-FF8F-28B0-F20204EAB41C}"/>
                    </a:ext>
                  </a:extLst>
                </p14:cNvPr>
                <p14:cNvContentPartPr/>
                <p14:nvPr/>
              </p14:nvContentPartPr>
              <p14:xfrm>
                <a:off x="10390407" y="2944481"/>
                <a:ext cx="76680" cy="8784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44509162-0FDA-FF8F-28B0-F20204EAB41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81407" y="2935481"/>
                  <a:ext cx="94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F372BEAA-9D20-EF94-9091-65A09AC0AE82}"/>
                    </a:ext>
                  </a:extLst>
                </p14:cNvPr>
                <p14:cNvContentPartPr/>
                <p14:nvPr/>
              </p14:nvContentPartPr>
              <p14:xfrm>
                <a:off x="10473207" y="2838641"/>
                <a:ext cx="116280" cy="21456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F372BEAA-9D20-EF94-9091-65A09AC0AE8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64207" y="2830001"/>
                  <a:ext cx="1339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7517143F-DA70-97E9-E329-38D15FD69D3F}"/>
              </a:ext>
            </a:extLst>
          </p:cNvPr>
          <p:cNvGrpSpPr/>
          <p:nvPr/>
        </p:nvGrpSpPr>
        <p:grpSpPr>
          <a:xfrm>
            <a:off x="9955887" y="3204041"/>
            <a:ext cx="742680" cy="291600"/>
            <a:chOff x="9955887" y="3204041"/>
            <a:chExt cx="74268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9D6DF7A5-2378-CF00-B2E1-48B79ECC293E}"/>
                    </a:ext>
                  </a:extLst>
                </p14:cNvPr>
                <p14:cNvContentPartPr/>
                <p14:nvPr/>
              </p14:nvContentPartPr>
              <p14:xfrm>
                <a:off x="9955887" y="3214121"/>
                <a:ext cx="66600" cy="25776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9D6DF7A5-2378-CF00-B2E1-48B79ECC293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47247" y="3205121"/>
                  <a:ext cx="84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93049303-F8B6-F6E1-9A55-71EC2072050C}"/>
                    </a:ext>
                  </a:extLst>
                </p14:cNvPr>
                <p14:cNvContentPartPr/>
                <p14:nvPr/>
              </p14:nvContentPartPr>
              <p14:xfrm>
                <a:off x="10054527" y="3290801"/>
                <a:ext cx="39240" cy="9792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93049303-F8B6-F6E1-9A55-71EC207205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45887" y="3281801"/>
                  <a:ext cx="56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452E4CE1-C577-E3B4-7405-F5D2B5856C7D}"/>
                    </a:ext>
                  </a:extLst>
                </p14:cNvPr>
                <p14:cNvContentPartPr/>
                <p14:nvPr/>
              </p14:nvContentPartPr>
              <p14:xfrm>
                <a:off x="10146327" y="3310601"/>
                <a:ext cx="44640" cy="5364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452E4CE1-C577-E3B4-7405-F5D2B5856C7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37687" y="3301961"/>
                  <a:ext cx="62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881F065A-406E-BF29-E92B-E89F19012211}"/>
                    </a:ext>
                  </a:extLst>
                </p14:cNvPr>
                <p14:cNvContentPartPr/>
                <p14:nvPr/>
              </p14:nvContentPartPr>
              <p14:xfrm>
                <a:off x="10211487" y="3286481"/>
                <a:ext cx="147600" cy="20916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881F065A-406E-BF29-E92B-E89F190122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02847" y="3277481"/>
                  <a:ext cx="165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724FE8CD-DD87-1C4E-CB76-126C90CF66A1}"/>
                    </a:ext>
                  </a:extLst>
                </p14:cNvPr>
                <p14:cNvContentPartPr/>
                <p14:nvPr/>
              </p14:nvContentPartPr>
              <p14:xfrm>
                <a:off x="10404807" y="3313481"/>
                <a:ext cx="32040" cy="6120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724FE8CD-DD87-1C4E-CB76-126C90CF66A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95807" y="3304841"/>
                  <a:ext cx="49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FD562720-9DCB-1666-6654-FD3D1AC75501}"/>
                    </a:ext>
                  </a:extLst>
                </p14:cNvPr>
                <p14:cNvContentPartPr/>
                <p14:nvPr/>
              </p14:nvContentPartPr>
              <p14:xfrm>
                <a:off x="10419927" y="3204041"/>
                <a:ext cx="192240" cy="1652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FD562720-9DCB-1666-6654-FD3D1AC7550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11287" y="3195041"/>
                  <a:ext cx="209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5D013DCF-A0F6-A763-21BD-1EB787C233CA}"/>
                    </a:ext>
                  </a:extLst>
                </p14:cNvPr>
                <p14:cNvContentPartPr/>
                <p14:nvPr/>
              </p14:nvContentPartPr>
              <p14:xfrm>
                <a:off x="10551687" y="3251201"/>
                <a:ext cx="63000" cy="3708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5D013DCF-A0F6-A763-21BD-1EB787C233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42687" y="3242561"/>
                  <a:ext cx="80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F2DE25D1-CEE3-1841-8CBE-28B5D17504F4}"/>
                    </a:ext>
                  </a:extLst>
                </p14:cNvPr>
                <p14:cNvContentPartPr/>
                <p14:nvPr/>
              </p14:nvContentPartPr>
              <p14:xfrm>
                <a:off x="10633767" y="3234281"/>
                <a:ext cx="64800" cy="8028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F2DE25D1-CEE3-1841-8CBE-28B5D17504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24767" y="3225641"/>
                  <a:ext cx="8244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33EF7A05-64DE-20B1-118A-AF57F012CDE2}"/>
              </a:ext>
            </a:extLst>
          </p:cNvPr>
          <p:cNvGrpSpPr/>
          <p:nvPr/>
        </p:nvGrpSpPr>
        <p:grpSpPr>
          <a:xfrm>
            <a:off x="10137327" y="3596441"/>
            <a:ext cx="376200" cy="225360"/>
            <a:chOff x="10137327" y="3596441"/>
            <a:chExt cx="3762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27B3AF10-E4BC-16E9-7F34-7A388FFD74BA}"/>
                    </a:ext>
                  </a:extLst>
                </p14:cNvPr>
                <p14:cNvContentPartPr/>
                <p14:nvPr/>
              </p14:nvContentPartPr>
              <p14:xfrm>
                <a:off x="10180887" y="3647561"/>
                <a:ext cx="10440" cy="11592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27B3AF10-E4BC-16E9-7F34-7A388FFD74B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71887" y="3638921"/>
                  <a:ext cx="28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F4D6DF5E-C11C-108C-20F4-D9CA9F54D473}"/>
                    </a:ext>
                  </a:extLst>
                </p14:cNvPr>
                <p14:cNvContentPartPr/>
                <p14:nvPr/>
              </p14:nvContentPartPr>
              <p14:xfrm>
                <a:off x="10137327" y="3645401"/>
                <a:ext cx="180360" cy="9684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F4D6DF5E-C11C-108C-20F4-D9CA9F54D4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28327" y="3636401"/>
                  <a:ext cx="198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905066D7-08D8-70EE-7B3D-1F3B585F1EE2}"/>
                    </a:ext>
                  </a:extLst>
                </p14:cNvPr>
                <p14:cNvContentPartPr/>
                <p14:nvPr/>
              </p14:nvContentPartPr>
              <p14:xfrm>
                <a:off x="10340367" y="3596441"/>
                <a:ext cx="173160" cy="22536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905066D7-08D8-70EE-7B3D-1F3B585F1EE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31367" y="3587801"/>
                  <a:ext cx="190800" cy="243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0" name="Picture 2" descr="Virtual Machines (VMs) for Linux and Windows | Microsoft Azure">
            <a:extLst>
              <a:ext uri="{FF2B5EF4-FFF2-40B4-BE49-F238E27FC236}">
                <a16:creationId xmlns:a16="http://schemas.microsoft.com/office/drawing/2014/main" id="{29FE6CBD-91AE-E070-8626-5D1950B3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68" y="2395751"/>
            <a:ext cx="681934" cy="6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ad balancer (automatic) | Microsoft Azure Mono">
            <a:extLst>
              <a:ext uri="{FF2B5EF4-FFF2-40B4-BE49-F238E27FC236}">
                <a16:creationId xmlns:a16="http://schemas.microsoft.com/office/drawing/2014/main" id="{A2AA1FE1-5139-5BCD-AAD3-07D25C3D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2395751"/>
            <a:ext cx="1006803" cy="100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Virtual Machines (VMs) for Linux and Windows | Microsoft Azure">
            <a:extLst>
              <a:ext uri="{FF2B5EF4-FFF2-40B4-BE49-F238E27FC236}">
                <a16:creationId xmlns:a16="http://schemas.microsoft.com/office/drawing/2014/main" id="{CC4CB9C5-2E5F-99E3-6A89-B6B2F64A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68" y="3515467"/>
            <a:ext cx="681934" cy="6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7BE63F-E861-71AC-0875-DE603DF8E78B}"/>
                  </a:ext>
                </a:extLst>
              </p14:cNvPr>
              <p14:cNvContentPartPr/>
              <p14:nvPr/>
            </p14:nvContentPartPr>
            <p14:xfrm>
              <a:off x="3366087" y="3116201"/>
              <a:ext cx="1395720" cy="75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7BE63F-E861-71AC-0875-DE603DF8E78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357447" y="3107201"/>
                <a:ext cx="1413360" cy="7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8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C948D0E0-09FB-0B69-3B7D-6FF9FC58FB94}"/>
              </a:ext>
            </a:extLst>
          </p:cNvPr>
          <p:cNvGrpSpPr/>
          <p:nvPr/>
        </p:nvGrpSpPr>
        <p:grpSpPr>
          <a:xfrm>
            <a:off x="2622330" y="283778"/>
            <a:ext cx="5833241" cy="6094773"/>
            <a:chOff x="241738" y="614855"/>
            <a:chExt cx="11408979" cy="93109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B3753D-B52E-E39B-D35F-D02794C47BD6}"/>
                </a:ext>
              </a:extLst>
            </p:cNvPr>
            <p:cNvSpPr/>
            <p:nvPr/>
          </p:nvSpPr>
          <p:spPr>
            <a:xfrm>
              <a:off x="1828800" y="614855"/>
              <a:ext cx="9821917" cy="588579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6F12DE-F2B9-4D35-6049-1F465D10A776}"/>
                </a:ext>
              </a:extLst>
            </p:cNvPr>
            <p:cNvSpPr/>
            <p:nvPr/>
          </p:nvSpPr>
          <p:spPr>
            <a:xfrm>
              <a:off x="3820511" y="1298028"/>
              <a:ext cx="7252138" cy="405699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9C1FF6-3A14-9838-B459-D200E5FE4D0B}"/>
                </a:ext>
              </a:extLst>
            </p:cNvPr>
            <p:cNvSpPr/>
            <p:nvPr/>
          </p:nvSpPr>
          <p:spPr>
            <a:xfrm>
              <a:off x="4377559" y="1667360"/>
              <a:ext cx="1560786" cy="32844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Services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DCD514-5492-D427-3BE2-4473DD6BDEFE}"/>
                </a:ext>
              </a:extLst>
            </p:cNvPr>
            <p:cNvSpPr/>
            <p:nvPr/>
          </p:nvSpPr>
          <p:spPr>
            <a:xfrm>
              <a:off x="6180083" y="1667360"/>
              <a:ext cx="4566745" cy="328448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Storage</a:t>
              </a:r>
              <a:endParaRPr lang="en-IN" dirty="0"/>
            </a:p>
          </p:txBody>
        </p:sp>
        <p:pic>
          <p:nvPicPr>
            <p:cNvPr id="1026" name="Picture 2" descr="Azure App Service - Visual Studio Marketplace">
              <a:extLst>
                <a:ext uri="{FF2B5EF4-FFF2-40B4-BE49-F238E27FC236}">
                  <a16:creationId xmlns:a16="http://schemas.microsoft.com/office/drawing/2014/main" id="{AA594B37-25AC-D114-2573-5321023CA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698" y="2336491"/>
              <a:ext cx="774645" cy="774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zure Storage - Visual Studio Marketplace">
              <a:extLst>
                <a:ext uri="{FF2B5EF4-FFF2-40B4-BE49-F238E27FC236}">
                  <a16:creationId xmlns:a16="http://schemas.microsoft.com/office/drawing/2014/main" id="{5D455D21-8BCF-8830-1E08-F24AD69B8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297" y="2421970"/>
              <a:ext cx="974834" cy="974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torage - Blob | Microsoft Azure Mono">
              <a:extLst>
                <a:ext uri="{FF2B5EF4-FFF2-40B4-BE49-F238E27FC236}">
                  <a16:creationId xmlns:a16="http://schemas.microsoft.com/office/drawing/2014/main" id="{D283E2A6-7CF8-47C1-18D2-ED4614FA6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6193" y="2172431"/>
              <a:ext cx="1053829" cy="938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ow to store your Microsoft FSLogix Profile Container on Azure Files with  Azure Active Directory Domain Services (AADDS) as platform service for Azure  Virtual Desktop | christiaanbrinkhoff.com">
              <a:extLst>
                <a:ext uri="{FF2B5EF4-FFF2-40B4-BE49-F238E27FC236}">
                  <a16:creationId xmlns:a16="http://schemas.microsoft.com/office/drawing/2014/main" id="{E4989A43-A7AF-198A-D2C1-8C2E938EAD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6" t="13549" r="16660" b="19880"/>
            <a:stretch/>
          </p:blipFill>
          <p:spPr bwMode="auto">
            <a:xfrm>
              <a:off x="8657896" y="3922075"/>
              <a:ext cx="850447" cy="69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9A757C-9DAB-7B50-A33C-80F32FEDBE5D}"/>
                </a:ext>
              </a:extLst>
            </p:cNvPr>
            <p:cNvSpPr txBox="1"/>
            <p:nvPr/>
          </p:nvSpPr>
          <p:spPr>
            <a:xfrm>
              <a:off x="6227379" y="3415619"/>
              <a:ext cx="171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Storage Account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0BC26-BFF9-C0E0-749C-15B5CDA86AF6}"/>
                </a:ext>
              </a:extLst>
            </p:cNvPr>
            <p:cNvSpPr txBox="1"/>
            <p:nvPr/>
          </p:nvSpPr>
          <p:spPr>
            <a:xfrm>
              <a:off x="8225416" y="3195149"/>
              <a:ext cx="1369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Blob Storage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A7DF68-8E4D-5B3A-CB21-575E67B06126}"/>
                </a:ext>
              </a:extLst>
            </p:cNvPr>
            <p:cNvSpPr txBox="1"/>
            <p:nvPr/>
          </p:nvSpPr>
          <p:spPr>
            <a:xfrm>
              <a:off x="8487122" y="4615512"/>
              <a:ext cx="1191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Files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A215A6-83AD-354C-BE4C-23D872C467A7}"/>
                </a:ext>
              </a:extLst>
            </p:cNvPr>
            <p:cNvSpPr txBox="1"/>
            <p:nvPr/>
          </p:nvSpPr>
          <p:spPr>
            <a:xfrm>
              <a:off x="4009696" y="928696"/>
              <a:ext cx="161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 Region</a:t>
              </a:r>
              <a:endParaRPr lang="en-IN" dirty="0"/>
            </a:p>
          </p:txBody>
        </p:sp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93CDB2F0-EBF0-CE35-07D8-B16AC78B59A1}"/>
                </a:ext>
              </a:extLst>
            </p:cNvPr>
            <p:cNvSpPr/>
            <p:nvPr/>
          </p:nvSpPr>
          <p:spPr>
            <a:xfrm>
              <a:off x="241738" y="2639903"/>
              <a:ext cx="1345324" cy="875564"/>
            </a:xfrm>
            <a:prstGeom prst="cloud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Internet</a:t>
              </a:r>
              <a:endParaRPr lang="en-IN" sz="800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317BB5-40CA-22E3-1B9E-E6D496347F91}"/>
                    </a:ext>
                  </a:extLst>
                </p14:cNvPr>
                <p14:cNvContentPartPr/>
                <p14:nvPr/>
              </p14:nvContentPartPr>
              <p14:xfrm>
                <a:off x="1667967" y="2914241"/>
                <a:ext cx="473760" cy="17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317BB5-40CA-22E3-1B9E-E6D496347F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0368" y="2900500"/>
                  <a:ext cx="508254" cy="20117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9D48C3-6719-A670-E2CF-9C844F37CB79}"/>
                </a:ext>
              </a:extLst>
            </p:cNvPr>
            <p:cNvGrpSpPr/>
            <p:nvPr/>
          </p:nvGrpSpPr>
          <p:grpSpPr>
            <a:xfrm>
              <a:off x="3311007" y="2764121"/>
              <a:ext cx="3125880" cy="257760"/>
              <a:chOff x="3311007" y="2764121"/>
              <a:chExt cx="3125880" cy="257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7DC064-6A1C-0249-4ED8-5B8B9D03849A}"/>
                      </a:ext>
                    </a:extLst>
                  </p14:cNvPr>
                  <p14:cNvContentPartPr/>
                  <p14:nvPr/>
                </p14:nvContentPartPr>
                <p14:xfrm>
                  <a:off x="3311007" y="2913881"/>
                  <a:ext cx="1298880" cy="10800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7DC064-6A1C-0249-4ED8-5B8B9D03849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93407" y="2900724"/>
                    <a:ext cx="1333376" cy="1348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B5CE80C-7C99-5A96-31B6-ED67936F39C5}"/>
                      </a:ext>
                    </a:extLst>
                  </p14:cNvPr>
                  <p14:cNvContentPartPr/>
                  <p14:nvPr/>
                </p14:nvContentPartPr>
                <p14:xfrm>
                  <a:off x="5656407" y="2764121"/>
                  <a:ext cx="780480" cy="795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B5CE80C-7C99-5A96-31B6-ED67936F39C5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638813" y="2750404"/>
                    <a:ext cx="814965" cy="10644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79BFE9A8-C3E4-91D9-862F-8B6689A78B9F}"/>
                </a:ext>
              </a:extLst>
            </p:cNvPr>
            <p:cNvGrpSpPr/>
            <p:nvPr/>
          </p:nvGrpSpPr>
          <p:grpSpPr>
            <a:xfrm>
              <a:off x="9252447" y="5682281"/>
              <a:ext cx="1164600" cy="604440"/>
              <a:chOff x="9252447" y="5682281"/>
              <a:chExt cx="1164600" cy="604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0EB10D49-5642-31B3-E988-6DDF1F41CD41}"/>
                      </a:ext>
                    </a:extLst>
                  </p14:cNvPr>
                  <p14:cNvContentPartPr/>
                  <p14:nvPr/>
                </p14:nvContentPartPr>
                <p14:xfrm>
                  <a:off x="9269727" y="5682281"/>
                  <a:ext cx="126720" cy="27612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0EB10D49-5642-31B3-E988-6DDF1F41CD4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252127" y="5668530"/>
                    <a:ext cx="161216" cy="3030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644A965-4BB0-2F6B-56D8-6991AC558F0D}"/>
                      </a:ext>
                    </a:extLst>
                  </p14:cNvPr>
                  <p14:cNvContentPartPr/>
                  <p14:nvPr/>
                </p14:nvContentPartPr>
                <p14:xfrm>
                  <a:off x="9252447" y="5844641"/>
                  <a:ext cx="144000" cy="356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644A965-4BB0-2F6B-56D8-6991AC558F0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234886" y="5830933"/>
                    <a:ext cx="178420" cy="625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1A3063A-B8F2-51AE-FB4C-828768FAA1E5}"/>
                      </a:ext>
                    </a:extLst>
                  </p14:cNvPr>
                  <p14:cNvContentPartPr/>
                  <p14:nvPr/>
                </p14:nvContentPartPr>
                <p14:xfrm>
                  <a:off x="9442167" y="5776241"/>
                  <a:ext cx="155520" cy="1544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1A3063A-B8F2-51AE-FB4C-828768FAA1E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424574" y="5762501"/>
                    <a:ext cx="190002" cy="1813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954173D-24C1-BCF8-26FC-CF7FA9A17769}"/>
                      </a:ext>
                    </a:extLst>
                  </p14:cNvPr>
                  <p14:cNvContentPartPr/>
                  <p14:nvPr/>
                </p14:nvContentPartPr>
                <p14:xfrm>
                  <a:off x="9674007" y="5806841"/>
                  <a:ext cx="134280" cy="7524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954173D-24C1-BCF8-26FC-CF7FA9A1776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656431" y="5793111"/>
                    <a:ext cx="168729" cy="1021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337ADE3-FAE6-6225-4E22-4A44E292C7FC}"/>
                      </a:ext>
                    </a:extLst>
                  </p14:cNvPr>
                  <p14:cNvContentPartPr/>
                  <p14:nvPr/>
                </p14:nvContentPartPr>
                <p14:xfrm>
                  <a:off x="9803967" y="5756081"/>
                  <a:ext cx="158760" cy="15660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337ADE3-FAE6-6225-4E22-4A44E292C7FC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9786405" y="5742344"/>
                    <a:ext cx="193181" cy="1835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4EFAF52E-FCB2-AD5E-996C-E3696FB4EE70}"/>
                      </a:ext>
                    </a:extLst>
                  </p14:cNvPr>
                  <p14:cNvContentPartPr/>
                  <p14:nvPr/>
                </p14:nvContentPartPr>
                <p14:xfrm>
                  <a:off x="9939687" y="5755721"/>
                  <a:ext cx="159120" cy="2055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4EFAF52E-FCB2-AD5E-996C-E3696FB4EE7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922163" y="5741980"/>
                    <a:ext cx="193467" cy="232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0DAF789-738B-4031-48E5-E4F23B8D67CE}"/>
                      </a:ext>
                    </a:extLst>
                  </p14:cNvPr>
                  <p14:cNvContentPartPr/>
                  <p14:nvPr/>
                </p14:nvContentPartPr>
                <p14:xfrm>
                  <a:off x="9505887" y="5998721"/>
                  <a:ext cx="27360" cy="15192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0DAF789-738B-4031-48E5-E4F23B8D67C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488787" y="5984960"/>
                    <a:ext cx="60876" cy="178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60086121-5C88-4441-B26D-BAF86400D876}"/>
                      </a:ext>
                    </a:extLst>
                  </p14:cNvPr>
                  <p14:cNvContentPartPr/>
                  <p14:nvPr/>
                </p14:nvContentPartPr>
                <p14:xfrm>
                  <a:off x="9391047" y="6032921"/>
                  <a:ext cx="203760" cy="1717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60086121-5C88-4441-B26D-BAF86400D87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373481" y="6019205"/>
                    <a:ext cx="238188" cy="1986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29B8CE8-62B7-E095-13EB-76FA9D0E388C}"/>
                      </a:ext>
                    </a:extLst>
                  </p14:cNvPr>
                  <p14:cNvContentPartPr/>
                  <p14:nvPr/>
                </p14:nvContentPartPr>
                <p14:xfrm>
                  <a:off x="9600927" y="6017441"/>
                  <a:ext cx="25200" cy="1695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29B8CE8-62B7-E095-13EB-76FA9D0E388C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9584127" y="6003723"/>
                    <a:ext cx="59500" cy="196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7CA33631-3A82-C848-7C52-D7A79068E2A7}"/>
                      </a:ext>
                    </a:extLst>
                  </p14:cNvPr>
                  <p14:cNvContentPartPr/>
                  <p14:nvPr/>
                </p14:nvContentPartPr>
                <p14:xfrm>
                  <a:off x="9695607" y="6067481"/>
                  <a:ext cx="103680" cy="12024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CA33631-3A82-C848-7C52-D7A79068E2A7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678093" y="6054304"/>
                    <a:ext cx="138006" cy="1471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2012D438-0BA3-B2C7-E598-DB3262D3703F}"/>
                      </a:ext>
                    </a:extLst>
                  </p14:cNvPr>
                  <p14:cNvContentPartPr/>
                  <p14:nvPr/>
                </p14:nvContentPartPr>
                <p14:xfrm>
                  <a:off x="9795687" y="6093401"/>
                  <a:ext cx="87120" cy="10224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2012D438-0BA3-B2C7-E598-DB3262D3703F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778122" y="6080209"/>
                    <a:ext cx="121546" cy="1291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207A593-B081-B14A-ED63-461BB9CE3757}"/>
                      </a:ext>
                    </a:extLst>
                  </p14:cNvPr>
                  <p14:cNvContentPartPr/>
                  <p14:nvPr/>
                </p14:nvContentPartPr>
                <p14:xfrm>
                  <a:off x="9931407" y="6116081"/>
                  <a:ext cx="46800" cy="849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207A593-B081-B14A-ED63-461BB9CE375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913944" y="6102378"/>
                    <a:ext cx="81027" cy="1118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C32EC054-BC40-B606-8371-3D177BB7D3A4}"/>
                      </a:ext>
                    </a:extLst>
                  </p14:cNvPr>
                  <p14:cNvContentPartPr/>
                  <p14:nvPr/>
                </p14:nvContentPartPr>
                <p14:xfrm>
                  <a:off x="10052727" y="6054521"/>
                  <a:ext cx="10080" cy="16488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C32EC054-BC40-B606-8371-3D177BB7D3A4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0035927" y="6040781"/>
                    <a:ext cx="43008" cy="1918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BE595BD-B35E-9889-D38E-B3BD6BC9A741}"/>
                      </a:ext>
                    </a:extLst>
                  </p14:cNvPr>
                  <p14:cNvContentPartPr/>
                  <p14:nvPr/>
                </p14:nvContentPartPr>
                <p14:xfrm>
                  <a:off x="10023567" y="6130121"/>
                  <a:ext cx="128520" cy="7848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BE595BD-B35E-9889-D38E-B3BD6BC9A74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006010" y="6116401"/>
                    <a:ext cx="162932" cy="1053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E3C0E2C-F6EB-8D5D-2529-FE4140D99BAD}"/>
                      </a:ext>
                    </a:extLst>
                  </p14:cNvPr>
                  <p14:cNvContentPartPr/>
                  <p14:nvPr/>
                </p14:nvContentPartPr>
                <p14:xfrm>
                  <a:off x="9785967" y="6116801"/>
                  <a:ext cx="66960" cy="748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E3C0E2C-F6EB-8D5D-2529-FE4140D99BAD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9768346" y="6103036"/>
                    <a:ext cx="101497" cy="1018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61FF26B4-10F9-BB32-3F64-6A67DF821FA3}"/>
                      </a:ext>
                    </a:extLst>
                  </p14:cNvPr>
                  <p14:cNvContentPartPr/>
                  <p14:nvPr/>
                </p14:nvContentPartPr>
                <p14:xfrm>
                  <a:off x="10155687" y="6106001"/>
                  <a:ext cx="86040" cy="91800"/>
                </p14:xfrm>
              </p:contentPart>
            </mc:Choice>
            <mc:Fallback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61FF26B4-10F9-BB32-3F64-6A67DF821FA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0138199" y="6092808"/>
                    <a:ext cx="120316" cy="118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025" name="Ink 1024">
                    <a:extLst>
                      <a:ext uri="{FF2B5EF4-FFF2-40B4-BE49-F238E27FC236}">
                        <a16:creationId xmlns:a16="http://schemas.microsoft.com/office/drawing/2014/main" id="{CBC14154-4539-0DBB-7578-F028CA0F208D}"/>
                      </a:ext>
                    </a:extLst>
                  </p14:cNvPr>
                  <p14:cNvContentPartPr/>
                  <p14:nvPr/>
                </p14:nvContentPartPr>
                <p14:xfrm>
                  <a:off x="10275567" y="6095921"/>
                  <a:ext cx="141480" cy="190800"/>
                </p14:xfrm>
              </p:contentPart>
            </mc:Choice>
            <mc:Fallback>
              <p:pic>
                <p:nvPicPr>
                  <p:cNvPr id="1025" name="Ink 1024">
                    <a:extLst>
                      <a:ext uri="{FF2B5EF4-FFF2-40B4-BE49-F238E27FC236}">
                        <a16:creationId xmlns:a16="http://schemas.microsoft.com/office/drawing/2014/main" id="{CBC14154-4539-0DBB-7578-F028CA0F208D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0258057" y="6082175"/>
                    <a:ext cx="175799" cy="21774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826DFD76-43B0-3409-E50D-CABE6ADDB599}"/>
                </a:ext>
              </a:extLst>
            </p:cNvPr>
            <p:cNvGrpSpPr/>
            <p:nvPr/>
          </p:nvGrpSpPr>
          <p:grpSpPr>
            <a:xfrm>
              <a:off x="9994767" y="1713281"/>
              <a:ext cx="577800" cy="183240"/>
              <a:chOff x="9994767" y="1713281"/>
              <a:chExt cx="577800" cy="183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043" name="Ink 1042">
                    <a:extLst>
                      <a:ext uri="{FF2B5EF4-FFF2-40B4-BE49-F238E27FC236}">
                        <a16:creationId xmlns:a16="http://schemas.microsoft.com/office/drawing/2014/main" id="{19949C0B-1921-DE04-1BD1-892F925079E5}"/>
                      </a:ext>
                    </a:extLst>
                  </p14:cNvPr>
                  <p14:cNvContentPartPr/>
                  <p14:nvPr/>
                </p14:nvContentPartPr>
                <p14:xfrm>
                  <a:off x="9994767" y="1750001"/>
                  <a:ext cx="72720" cy="131040"/>
                </p14:xfrm>
              </p:contentPart>
            </mc:Choice>
            <mc:Fallback>
              <p:pic>
                <p:nvPicPr>
                  <p:cNvPr id="1043" name="Ink 1042">
                    <a:extLst>
                      <a:ext uri="{FF2B5EF4-FFF2-40B4-BE49-F238E27FC236}">
                        <a16:creationId xmlns:a16="http://schemas.microsoft.com/office/drawing/2014/main" id="{19949C0B-1921-DE04-1BD1-892F925079E5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9977286" y="1736236"/>
                    <a:ext cx="106982" cy="158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49EF1B6B-778C-B30C-5CA1-09EF3DDF9AA0}"/>
                      </a:ext>
                    </a:extLst>
                  </p14:cNvPr>
                  <p14:cNvContentPartPr/>
                  <p14:nvPr/>
                </p14:nvContentPartPr>
                <p14:xfrm>
                  <a:off x="10493007" y="1742801"/>
                  <a:ext cx="79560" cy="121680"/>
                </p14:xfrm>
              </p:contentPart>
            </mc:Choice>
            <mc:Fallback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49EF1B6B-778C-B30C-5CA1-09EF3DDF9AA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0475405" y="1729036"/>
                    <a:ext cx="114059" cy="1486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1045" name="Ink 1044">
                    <a:extLst>
                      <a:ext uri="{FF2B5EF4-FFF2-40B4-BE49-F238E27FC236}">
                        <a16:creationId xmlns:a16="http://schemas.microsoft.com/office/drawing/2014/main" id="{98B9B843-555C-F42E-89AF-3BB29ED8A9CE}"/>
                      </a:ext>
                    </a:extLst>
                  </p14:cNvPr>
                  <p14:cNvContentPartPr/>
                  <p14:nvPr/>
                </p14:nvContentPartPr>
                <p14:xfrm>
                  <a:off x="10093407" y="1812281"/>
                  <a:ext cx="84240" cy="55440"/>
                </p14:xfrm>
              </p:contentPart>
            </mc:Choice>
            <mc:Fallback>
              <p:pic>
                <p:nvPicPr>
                  <p:cNvPr id="1045" name="Ink 1044">
                    <a:extLst>
                      <a:ext uri="{FF2B5EF4-FFF2-40B4-BE49-F238E27FC236}">
                        <a16:creationId xmlns:a16="http://schemas.microsoft.com/office/drawing/2014/main" id="{98B9B843-555C-F42E-89AF-3BB29ED8A9CE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0075857" y="1798558"/>
                    <a:ext cx="118638" cy="82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1046" name="Ink 1045">
                    <a:extLst>
                      <a:ext uri="{FF2B5EF4-FFF2-40B4-BE49-F238E27FC236}">
                        <a16:creationId xmlns:a16="http://schemas.microsoft.com/office/drawing/2014/main" id="{168F0027-8C38-65B8-3388-5999329D7E91}"/>
                      </a:ext>
                    </a:extLst>
                  </p14:cNvPr>
                  <p14:cNvContentPartPr/>
                  <p14:nvPr/>
                </p14:nvContentPartPr>
                <p14:xfrm>
                  <a:off x="10185207" y="1833521"/>
                  <a:ext cx="65520" cy="61200"/>
                </p14:xfrm>
              </p:contentPart>
            </mc:Choice>
            <mc:Fallback>
              <p:pic>
                <p:nvPicPr>
                  <p:cNvPr id="1046" name="Ink 1045">
                    <a:extLst>
                      <a:ext uri="{FF2B5EF4-FFF2-40B4-BE49-F238E27FC236}">
                        <a16:creationId xmlns:a16="http://schemas.microsoft.com/office/drawing/2014/main" id="{168F0027-8C38-65B8-3388-5999329D7E91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0167781" y="1820407"/>
                    <a:ext cx="99674" cy="87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E1B51CD5-7479-40AF-E56A-F6029298D70E}"/>
                      </a:ext>
                    </a:extLst>
                  </p14:cNvPr>
                  <p14:cNvContentPartPr/>
                  <p14:nvPr/>
                </p14:nvContentPartPr>
                <p14:xfrm>
                  <a:off x="10269447" y="1713281"/>
                  <a:ext cx="119520" cy="183240"/>
                </p14:xfrm>
              </p:contentPart>
            </mc:Choice>
            <mc:Fallback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E1B51CD5-7479-40AF-E56A-F6029298D70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0251871" y="1699565"/>
                    <a:ext cx="153970" cy="2101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1048" name="Ink 1047">
                    <a:extLst>
                      <a:ext uri="{FF2B5EF4-FFF2-40B4-BE49-F238E27FC236}">
                        <a16:creationId xmlns:a16="http://schemas.microsoft.com/office/drawing/2014/main" id="{E582F156-01DF-A5F2-108A-23C26C931FAA}"/>
                      </a:ext>
                    </a:extLst>
                  </p14:cNvPr>
                  <p14:cNvContentPartPr/>
                  <p14:nvPr/>
                </p14:nvContentPartPr>
                <p14:xfrm>
                  <a:off x="10361967" y="1715801"/>
                  <a:ext cx="1080" cy="6120"/>
                </p14:xfrm>
              </p:contentPart>
            </mc:Choice>
            <mc:Fallback>
              <p:pic>
                <p:nvPicPr>
                  <p:cNvPr id="1048" name="Ink 1047">
                    <a:extLst>
                      <a:ext uri="{FF2B5EF4-FFF2-40B4-BE49-F238E27FC236}">
                        <a16:creationId xmlns:a16="http://schemas.microsoft.com/office/drawing/2014/main" id="{E582F156-01DF-A5F2-108A-23C26C931FAA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0348467" y="1703051"/>
                    <a:ext cx="27540" cy="311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4CBA5079-0BC4-15D2-9ED4-3D6608E441B4}"/>
                      </a:ext>
                    </a:extLst>
                  </p14:cNvPr>
                  <p14:cNvContentPartPr/>
                  <p14:nvPr/>
                </p14:nvContentPartPr>
                <p14:xfrm>
                  <a:off x="10401207" y="1812641"/>
                  <a:ext cx="37080" cy="46800"/>
                </p14:xfrm>
              </p:contentPart>
            </mc:Choice>
            <mc:Fallback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4CBA5079-0BC4-15D2-9ED4-3D6608E441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383716" y="1799036"/>
                    <a:ext cx="71362" cy="7346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330C7989-4CAE-6F36-667F-865381413E99}"/>
                </a:ext>
              </a:extLst>
            </p:cNvPr>
            <p:cNvGrpSpPr/>
            <p:nvPr/>
          </p:nvGrpSpPr>
          <p:grpSpPr>
            <a:xfrm>
              <a:off x="9704967" y="1994441"/>
              <a:ext cx="884520" cy="1087200"/>
              <a:chOff x="9704967" y="1994441"/>
              <a:chExt cx="884520" cy="1087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98CB2DEC-16DD-9F12-C0C7-2A682FA68425}"/>
                      </a:ext>
                    </a:extLst>
                  </p14:cNvPr>
                  <p14:cNvContentPartPr/>
                  <p14:nvPr/>
                </p14:nvContentPartPr>
                <p14:xfrm>
                  <a:off x="9704967" y="2183081"/>
                  <a:ext cx="277920" cy="228960"/>
                </p14:xfrm>
              </p:contentPart>
            </mc:Choice>
            <mc:Fallback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98CB2DEC-16DD-9F12-C0C7-2A682FA68425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9687377" y="2169903"/>
                    <a:ext cx="312396" cy="2558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1031" name="Ink 1030">
                    <a:extLst>
                      <a:ext uri="{FF2B5EF4-FFF2-40B4-BE49-F238E27FC236}">
                        <a16:creationId xmlns:a16="http://schemas.microsoft.com/office/drawing/2014/main" id="{88135D55-2DFC-C380-CD74-1431C3911648}"/>
                      </a:ext>
                    </a:extLst>
                  </p14:cNvPr>
                  <p14:cNvContentPartPr/>
                  <p14:nvPr/>
                </p14:nvContentPartPr>
                <p14:xfrm>
                  <a:off x="9733407" y="2407361"/>
                  <a:ext cx="365040" cy="216000"/>
                </p14:xfrm>
              </p:contentPart>
            </mc:Choice>
            <mc:Fallback>
              <p:pic>
                <p:nvPicPr>
                  <p:cNvPr id="1031" name="Ink 1030">
                    <a:extLst>
                      <a:ext uri="{FF2B5EF4-FFF2-40B4-BE49-F238E27FC236}">
                        <a16:creationId xmlns:a16="http://schemas.microsoft.com/office/drawing/2014/main" id="{88135D55-2DFC-C380-CD74-1431C391164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9715823" y="2393621"/>
                    <a:ext cx="399504" cy="2429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21047444-6FF7-CD8B-2354-B3CC04808719}"/>
                      </a:ext>
                    </a:extLst>
                  </p14:cNvPr>
                  <p14:cNvContentPartPr/>
                  <p14:nvPr/>
                </p14:nvContentPartPr>
                <p14:xfrm>
                  <a:off x="10102047" y="2070401"/>
                  <a:ext cx="32040" cy="113400"/>
                </p14:xfrm>
              </p:contentPart>
            </mc:Choice>
            <mc:Fallback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21047444-6FF7-CD8B-2354-B3CC0480871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084634" y="2056639"/>
                    <a:ext cx="66170" cy="140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93445B81-FC98-B0B9-3F17-A5BD6DDFE186}"/>
                      </a:ext>
                    </a:extLst>
                  </p14:cNvPr>
                  <p14:cNvContentPartPr/>
                  <p14:nvPr/>
                </p14:nvContentPartPr>
                <p14:xfrm>
                  <a:off x="10122567" y="2052761"/>
                  <a:ext cx="86760" cy="113760"/>
                </p14:xfrm>
              </p:contentPart>
            </mc:Choice>
            <mc:Fallback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93445B81-FC98-B0B9-3F17-A5BD6DDFE18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105075" y="2039022"/>
                    <a:ext cx="121044" cy="140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5B701035-3EE5-0C0F-0331-38B032652536}"/>
                      </a:ext>
                    </a:extLst>
                  </p14:cNvPr>
                  <p14:cNvContentPartPr/>
                  <p14:nvPr/>
                </p14:nvContentPartPr>
                <p14:xfrm>
                  <a:off x="10247127" y="2114321"/>
                  <a:ext cx="66600" cy="65160"/>
                </p14:xfrm>
              </p:contentPart>
            </mc:Choice>
            <mc:Fallback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5B701035-3EE5-0C0F-0331-38B03265253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229601" y="2100632"/>
                    <a:ext cx="100952" cy="919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037" name="Ink 1036">
                    <a:extLst>
                      <a:ext uri="{FF2B5EF4-FFF2-40B4-BE49-F238E27FC236}">
                        <a16:creationId xmlns:a16="http://schemas.microsoft.com/office/drawing/2014/main" id="{549E31A2-EC14-28BC-F8E3-DA62FC698E89}"/>
                      </a:ext>
                    </a:extLst>
                  </p14:cNvPr>
                  <p14:cNvContentPartPr/>
                  <p14:nvPr/>
                </p14:nvContentPartPr>
                <p14:xfrm>
                  <a:off x="10335687" y="1994441"/>
                  <a:ext cx="93240" cy="159480"/>
                </p14:xfrm>
              </p:contentPart>
            </mc:Choice>
            <mc:Fallback>
              <p:pic>
                <p:nvPicPr>
                  <p:cNvPr id="1037" name="Ink 1036">
                    <a:extLst>
                      <a:ext uri="{FF2B5EF4-FFF2-40B4-BE49-F238E27FC236}">
                        <a16:creationId xmlns:a16="http://schemas.microsoft.com/office/drawing/2014/main" id="{549E31A2-EC14-28BC-F8E3-DA62FC698E89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0318161" y="1980693"/>
                    <a:ext cx="127592" cy="186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829E9C47-2623-9A11-A7E9-DFEF5743C963}"/>
                      </a:ext>
                    </a:extLst>
                  </p14:cNvPr>
                  <p14:cNvContentPartPr/>
                  <p14:nvPr/>
                </p14:nvContentPartPr>
                <p14:xfrm>
                  <a:off x="10284207" y="2025401"/>
                  <a:ext cx="169560" cy="55800"/>
                </p14:xfrm>
              </p:contentPart>
            </mc:Choice>
            <mc:Fallback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829E9C47-2623-9A11-A7E9-DFEF5743C96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266618" y="2011725"/>
                    <a:ext cx="204035" cy="826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040" name="Ink 1039">
                    <a:extLst>
                      <a:ext uri="{FF2B5EF4-FFF2-40B4-BE49-F238E27FC236}">
                        <a16:creationId xmlns:a16="http://schemas.microsoft.com/office/drawing/2014/main" id="{307B9438-F466-9D51-A201-62CAA95434EB}"/>
                      </a:ext>
                    </a:extLst>
                  </p14:cNvPr>
                  <p14:cNvContentPartPr/>
                  <p14:nvPr/>
                </p14:nvContentPartPr>
                <p14:xfrm>
                  <a:off x="10182327" y="2534801"/>
                  <a:ext cx="79200" cy="145800"/>
                </p14:xfrm>
              </p:contentPart>
            </mc:Choice>
            <mc:Fallback>
              <p:pic>
                <p:nvPicPr>
                  <p:cNvPr id="1040" name="Ink 1039">
                    <a:extLst>
                      <a:ext uri="{FF2B5EF4-FFF2-40B4-BE49-F238E27FC236}">
                        <a16:creationId xmlns:a16="http://schemas.microsoft.com/office/drawing/2014/main" id="{307B9438-F466-9D51-A201-62CAA95434EB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164805" y="2521046"/>
                    <a:ext cx="113543" cy="1727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1674D2A4-B3E3-4026-821D-139266CEE5F7}"/>
                      </a:ext>
                    </a:extLst>
                  </p14:cNvPr>
                  <p14:cNvContentPartPr/>
                  <p14:nvPr/>
                </p14:nvContentPartPr>
                <p14:xfrm>
                  <a:off x="10302927" y="2452721"/>
                  <a:ext cx="254520" cy="187560"/>
                </p14:xfrm>
              </p:contentPart>
            </mc:Choice>
            <mc:Fallback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1674D2A4-B3E3-4026-821D-139266CEE5F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285350" y="2439559"/>
                    <a:ext cx="288972" cy="2144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1051" name="Ink 1050">
                    <a:extLst>
                      <a:ext uri="{FF2B5EF4-FFF2-40B4-BE49-F238E27FC236}">
                        <a16:creationId xmlns:a16="http://schemas.microsoft.com/office/drawing/2014/main" id="{81B83BC9-0D9B-D054-FE0C-17EB0B851856}"/>
                      </a:ext>
                    </a:extLst>
                  </p14:cNvPr>
                  <p14:cNvContentPartPr/>
                  <p14:nvPr/>
                </p14:nvContentPartPr>
                <p14:xfrm>
                  <a:off x="10297167" y="2754041"/>
                  <a:ext cx="36000" cy="83160"/>
                </p14:xfrm>
              </p:contentPart>
            </mc:Choice>
            <mc:Fallback>
              <p:pic>
                <p:nvPicPr>
                  <p:cNvPr id="1051" name="Ink 1050">
                    <a:extLst>
                      <a:ext uri="{FF2B5EF4-FFF2-40B4-BE49-F238E27FC236}">
                        <a16:creationId xmlns:a16="http://schemas.microsoft.com/office/drawing/2014/main" id="{81B83BC9-0D9B-D054-FE0C-17EB0B85185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0279859" y="2740363"/>
                    <a:ext cx="69923" cy="109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052" name="Ink 1051">
                    <a:extLst>
                      <a:ext uri="{FF2B5EF4-FFF2-40B4-BE49-F238E27FC236}">
                        <a16:creationId xmlns:a16="http://schemas.microsoft.com/office/drawing/2014/main" id="{6E52DA35-34B3-AA22-D380-0FC01AE207ED}"/>
                      </a:ext>
                    </a:extLst>
                  </p14:cNvPr>
                  <p14:cNvContentPartPr/>
                  <p14:nvPr/>
                </p14:nvContentPartPr>
                <p14:xfrm>
                  <a:off x="10359087" y="2718401"/>
                  <a:ext cx="63000" cy="101880"/>
                </p14:xfrm>
              </p:contentPart>
            </mc:Choice>
            <mc:Fallback>
              <p:pic>
                <p:nvPicPr>
                  <p:cNvPr id="1052" name="Ink 1051">
                    <a:extLst>
                      <a:ext uri="{FF2B5EF4-FFF2-40B4-BE49-F238E27FC236}">
                        <a16:creationId xmlns:a16="http://schemas.microsoft.com/office/drawing/2014/main" id="{6E52DA35-34B3-AA22-D380-0FC01AE207ED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341587" y="2704707"/>
                    <a:ext cx="97300" cy="1287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053" name="Ink 1052">
                    <a:extLst>
                      <a:ext uri="{FF2B5EF4-FFF2-40B4-BE49-F238E27FC236}">
                        <a16:creationId xmlns:a16="http://schemas.microsoft.com/office/drawing/2014/main" id="{5BEAEA7C-C56A-2B12-A42C-1A0ECE39133F}"/>
                      </a:ext>
                    </a:extLst>
                  </p14:cNvPr>
                  <p14:cNvContentPartPr/>
                  <p14:nvPr/>
                </p14:nvContentPartPr>
                <p14:xfrm>
                  <a:off x="10024647" y="2905961"/>
                  <a:ext cx="96840" cy="175680"/>
                </p14:xfrm>
              </p:contentPart>
            </mc:Choice>
            <mc:Fallback>
              <p:pic>
                <p:nvPicPr>
                  <p:cNvPr id="1053" name="Ink 1052">
                    <a:extLst>
                      <a:ext uri="{FF2B5EF4-FFF2-40B4-BE49-F238E27FC236}">
                        <a16:creationId xmlns:a16="http://schemas.microsoft.com/office/drawing/2014/main" id="{5BEAEA7C-C56A-2B12-A42C-1A0ECE39133F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0007104" y="2892236"/>
                    <a:ext cx="131225" cy="2025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054" name="Ink 1053">
                    <a:extLst>
                      <a:ext uri="{FF2B5EF4-FFF2-40B4-BE49-F238E27FC236}">
                        <a16:creationId xmlns:a16="http://schemas.microsoft.com/office/drawing/2014/main" id="{B646B3B5-BA98-6DD9-EC71-7806CE5C9852}"/>
                      </a:ext>
                    </a:extLst>
                  </p14:cNvPr>
                  <p14:cNvContentPartPr/>
                  <p14:nvPr/>
                </p14:nvContentPartPr>
                <p14:xfrm>
                  <a:off x="10020687" y="3019721"/>
                  <a:ext cx="57240" cy="51480"/>
                </p14:xfrm>
              </p:contentPart>
            </mc:Choice>
            <mc:Fallback>
              <p:pic>
                <p:nvPicPr>
                  <p:cNvPr id="1054" name="Ink 1053">
                    <a:extLst>
                      <a:ext uri="{FF2B5EF4-FFF2-40B4-BE49-F238E27FC236}">
                        <a16:creationId xmlns:a16="http://schemas.microsoft.com/office/drawing/2014/main" id="{B646B3B5-BA98-6DD9-EC71-7806CE5C9852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0003236" y="3006030"/>
                    <a:ext cx="91444" cy="78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055" name="Ink 1054">
                    <a:extLst>
                      <a:ext uri="{FF2B5EF4-FFF2-40B4-BE49-F238E27FC236}">
                        <a16:creationId xmlns:a16="http://schemas.microsoft.com/office/drawing/2014/main" id="{D089FC7B-4B9A-6035-7B38-6296AF5634E6}"/>
                      </a:ext>
                    </a:extLst>
                  </p14:cNvPr>
                  <p14:cNvContentPartPr/>
                  <p14:nvPr/>
                </p14:nvContentPartPr>
                <p14:xfrm>
                  <a:off x="10106727" y="2953841"/>
                  <a:ext cx="78480" cy="103680"/>
                </p14:xfrm>
              </p:contentPart>
            </mc:Choice>
            <mc:Fallback>
              <p:pic>
                <p:nvPicPr>
                  <p:cNvPr id="1055" name="Ink 1054">
                    <a:extLst>
                      <a:ext uri="{FF2B5EF4-FFF2-40B4-BE49-F238E27FC236}">
                        <a16:creationId xmlns:a16="http://schemas.microsoft.com/office/drawing/2014/main" id="{D089FC7B-4B9A-6035-7B38-6296AF5634E6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089209" y="2940127"/>
                    <a:ext cx="112815" cy="13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1056" name="Ink 1055">
                    <a:extLst>
                      <a:ext uri="{FF2B5EF4-FFF2-40B4-BE49-F238E27FC236}">
                        <a16:creationId xmlns:a16="http://schemas.microsoft.com/office/drawing/2014/main" id="{E44BC87C-4C83-03A5-845F-26B1CF1E41F8}"/>
                      </a:ext>
                    </a:extLst>
                  </p14:cNvPr>
                  <p14:cNvContentPartPr/>
                  <p14:nvPr/>
                </p14:nvContentPartPr>
                <p14:xfrm>
                  <a:off x="10200327" y="2947721"/>
                  <a:ext cx="48960" cy="105840"/>
                </p14:xfrm>
              </p:contentPart>
            </mc:Choice>
            <mc:Fallback>
              <p:pic>
                <p:nvPicPr>
                  <p:cNvPr id="1056" name="Ink 1055">
                    <a:extLst>
                      <a:ext uri="{FF2B5EF4-FFF2-40B4-BE49-F238E27FC236}">
                        <a16:creationId xmlns:a16="http://schemas.microsoft.com/office/drawing/2014/main" id="{E44BC87C-4C83-03A5-845F-26B1CF1E41F8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182841" y="2934560"/>
                    <a:ext cx="83232" cy="1327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1057" name="Ink 1056">
                    <a:extLst>
                      <a:ext uri="{FF2B5EF4-FFF2-40B4-BE49-F238E27FC236}">
                        <a16:creationId xmlns:a16="http://schemas.microsoft.com/office/drawing/2014/main" id="{8FD85241-AD6F-323D-DA00-185E71A36141}"/>
                      </a:ext>
                    </a:extLst>
                  </p14:cNvPr>
                  <p14:cNvContentPartPr/>
                  <p14:nvPr/>
                </p14:nvContentPartPr>
                <p14:xfrm>
                  <a:off x="10262967" y="2922161"/>
                  <a:ext cx="123840" cy="151200"/>
                </p14:xfrm>
              </p:contentPart>
            </mc:Choice>
            <mc:Fallback>
              <p:pic>
                <p:nvPicPr>
                  <p:cNvPr id="1057" name="Ink 1056">
                    <a:extLst>
                      <a:ext uri="{FF2B5EF4-FFF2-40B4-BE49-F238E27FC236}">
                        <a16:creationId xmlns:a16="http://schemas.microsoft.com/office/drawing/2014/main" id="{8FD85241-AD6F-323D-DA00-185E71A36141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245376" y="2908965"/>
                    <a:ext cx="158318" cy="1781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1058" name="Ink 1057">
                    <a:extLst>
                      <a:ext uri="{FF2B5EF4-FFF2-40B4-BE49-F238E27FC236}">
                        <a16:creationId xmlns:a16="http://schemas.microsoft.com/office/drawing/2014/main" id="{1A1DFC47-50AD-69D9-E657-BC186CAF2D31}"/>
                      </a:ext>
                    </a:extLst>
                  </p14:cNvPr>
                  <p14:cNvContentPartPr/>
                  <p14:nvPr/>
                </p14:nvContentPartPr>
                <p14:xfrm>
                  <a:off x="10352247" y="2905241"/>
                  <a:ext cx="5760" cy="24120"/>
                </p14:xfrm>
              </p:contentPart>
            </mc:Choice>
            <mc:Fallback>
              <p:pic>
                <p:nvPicPr>
                  <p:cNvPr id="1058" name="Ink 1057">
                    <a:extLst>
                      <a:ext uri="{FF2B5EF4-FFF2-40B4-BE49-F238E27FC236}">
                        <a16:creationId xmlns:a16="http://schemas.microsoft.com/office/drawing/2014/main" id="{1A1DFC47-50AD-69D9-E657-BC186CAF2D3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0336247" y="2891536"/>
                    <a:ext cx="37120" cy="509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059" name="Ink 1058">
                    <a:extLst>
                      <a:ext uri="{FF2B5EF4-FFF2-40B4-BE49-F238E27FC236}">
                        <a16:creationId xmlns:a16="http://schemas.microsoft.com/office/drawing/2014/main" id="{44509162-0FDA-FF8F-28B0-F20204EAB41C}"/>
                      </a:ext>
                    </a:extLst>
                  </p14:cNvPr>
                  <p14:cNvContentPartPr/>
                  <p14:nvPr/>
                </p14:nvContentPartPr>
                <p14:xfrm>
                  <a:off x="10390407" y="2944481"/>
                  <a:ext cx="76680" cy="87840"/>
                </p14:xfrm>
              </p:contentPart>
            </mc:Choice>
            <mc:Fallback>
              <p:pic>
                <p:nvPicPr>
                  <p:cNvPr id="1059" name="Ink 1058">
                    <a:extLst>
                      <a:ext uri="{FF2B5EF4-FFF2-40B4-BE49-F238E27FC236}">
                        <a16:creationId xmlns:a16="http://schemas.microsoft.com/office/drawing/2014/main" id="{44509162-0FDA-FF8F-28B0-F20204EAB41C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0372820" y="2930756"/>
                    <a:ext cx="111151" cy="1147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1060" name="Ink 1059">
                    <a:extLst>
                      <a:ext uri="{FF2B5EF4-FFF2-40B4-BE49-F238E27FC236}">
                        <a16:creationId xmlns:a16="http://schemas.microsoft.com/office/drawing/2014/main" id="{F372BEAA-9D20-EF94-9091-65A09AC0AE82}"/>
                      </a:ext>
                    </a:extLst>
                  </p14:cNvPr>
                  <p14:cNvContentPartPr/>
                  <p14:nvPr/>
                </p14:nvContentPartPr>
                <p14:xfrm>
                  <a:off x="10473207" y="2838641"/>
                  <a:ext cx="116280" cy="214560"/>
                </p14:xfrm>
              </p:contentPart>
            </mc:Choice>
            <mc:Fallback>
              <p:pic>
                <p:nvPicPr>
                  <p:cNvPr id="1060" name="Ink 1059">
                    <a:extLst>
                      <a:ext uri="{FF2B5EF4-FFF2-40B4-BE49-F238E27FC236}">
                        <a16:creationId xmlns:a16="http://schemas.microsoft.com/office/drawing/2014/main" id="{F372BEAA-9D20-EF94-9091-65A09AC0AE8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0455695" y="2825437"/>
                    <a:ext cx="150604" cy="24151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3" name="Group 1072">
              <a:extLst>
                <a:ext uri="{FF2B5EF4-FFF2-40B4-BE49-F238E27FC236}">
                  <a16:creationId xmlns:a16="http://schemas.microsoft.com/office/drawing/2014/main" id="{7517143F-DA70-97E9-E329-38D15FD69D3F}"/>
                </a:ext>
              </a:extLst>
            </p:cNvPr>
            <p:cNvGrpSpPr/>
            <p:nvPr/>
          </p:nvGrpSpPr>
          <p:grpSpPr>
            <a:xfrm>
              <a:off x="9955887" y="3204041"/>
              <a:ext cx="742680" cy="291600"/>
              <a:chOff x="9955887" y="3204041"/>
              <a:chExt cx="742680" cy="291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1061" name="Ink 1060">
                    <a:extLst>
                      <a:ext uri="{FF2B5EF4-FFF2-40B4-BE49-F238E27FC236}">
                        <a16:creationId xmlns:a16="http://schemas.microsoft.com/office/drawing/2014/main" id="{9D6DF7A5-2378-CF00-B2E1-48B79ECC293E}"/>
                      </a:ext>
                    </a:extLst>
                  </p14:cNvPr>
                  <p14:cNvContentPartPr/>
                  <p14:nvPr/>
                </p14:nvContentPartPr>
                <p14:xfrm>
                  <a:off x="9955887" y="3214121"/>
                  <a:ext cx="66600" cy="257760"/>
                </p14:xfrm>
              </p:contentPart>
            </mc:Choice>
            <mc:Fallback>
              <p:pic>
                <p:nvPicPr>
                  <p:cNvPr id="1061" name="Ink 1060">
                    <a:extLst>
                      <a:ext uri="{FF2B5EF4-FFF2-40B4-BE49-F238E27FC236}">
                        <a16:creationId xmlns:a16="http://schemas.microsoft.com/office/drawing/2014/main" id="{9D6DF7A5-2378-CF00-B2E1-48B79ECC293E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938361" y="3200381"/>
                    <a:ext cx="100952" cy="284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062" name="Ink 1061">
                    <a:extLst>
                      <a:ext uri="{FF2B5EF4-FFF2-40B4-BE49-F238E27FC236}">
                        <a16:creationId xmlns:a16="http://schemas.microsoft.com/office/drawing/2014/main" id="{93049303-F8B6-F6E1-9A55-71EC2072050C}"/>
                      </a:ext>
                    </a:extLst>
                  </p14:cNvPr>
                  <p14:cNvContentPartPr/>
                  <p14:nvPr/>
                </p14:nvContentPartPr>
                <p14:xfrm>
                  <a:off x="10054527" y="3290801"/>
                  <a:ext cx="39240" cy="97920"/>
                </p14:xfrm>
              </p:contentPart>
            </mc:Choice>
            <mc:Fallback>
              <p:pic>
                <p:nvPicPr>
                  <p:cNvPr id="1062" name="Ink 1061">
                    <a:extLst>
                      <a:ext uri="{FF2B5EF4-FFF2-40B4-BE49-F238E27FC236}">
                        <a16:creationId xmlns:a16="http://schemas.microsoft.com/office/drawing/2014/main" id="{93049303-F8B6-F6E1-9A55-71EC2072050C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0037009" y="3277048"/>
                    <a:ext cx="73575" cy="1248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063" name="Ink 1062">
                    <a:extLst>
                      <a:ext uri="{FF2B5EF4-FFF2-40B4-BE49-F238E27FC236}">
                        <a16:creationId xmlns:a16="http://schemas.microsoft.com/office/drawing/2014/main" id="{452E4CE1-C577-E3B4-7405-F5D2B5856C7D}"/>
                      </a:ext>
                    </a:extLst>
                  </p14:cNvPr>
                  <p14:cNvContentPartPr/>
                  <p14:nvPr/>
                </p14:nvContentPartPr>
                <p14:xfrm>
                  <a:off x="10146327" y="3310601"/>
                  <a:ext cx="44640" cy="53640"/>
                </p14:xfrm>
              </p:contentPart>
            </mc:Choice>
            <mc:Fallback>
              <p:pic>
                <p:nvPicPr>
                  <p:cNvPr id="1063" name="Ink 1062">
                    <a:extLst>
                      <a:ext uri="{FF2B5EF4-FFF2-40B4-BE49-F238E27FC236}">
                        <a16:creationId xmlns:a16="http://schemas.microsoft.com/office/drawing/2014/main" id="{452E4CE1-C577-E3B4-7405-F5D2B5856C7D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0128889" y="3296917"/>
                    <a:ext cx="78818" cy="804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064" name="Ink 1063">
                    <a:extLst>
                      <a:ext uri="{FF2B5EF4-FFF2-40B4-BE49-F238E27FC236}">
                        <a16:creationId xmlns:a16="http://schemas.microsoft.com/office/drawing/2014/main" id="{881F065A-406E-BF29-E92B-E89F19012211}"/>
                      </a:ext>
                    </a:extLst>
                  </p14:cNvPr>
                  <p14:cNvContentPartPr/>
                  <p14:nvPr/>
                </p14:nvContentPartPr>
                <p14:xfrm>
                  <a:off x="10211487" y="3286481"/>
                  <a:ext cx="147600" cy="209160"/>
                </p14:xfrm>
              </p:contentPart>
            </mc:Choice>
            <mc:Fallback>
              <p:pic>
                <p:nvPicPr>
                  <p:cNvPr id="1064" name="Ink 1063">
                    <a:extLst>
                      <a:ext uri="{FF2B5EF4-FFF2-40B4-BE49-F238E27FC236}">
                        <a16:creationId xmlns:a16="http://schemas.microsoft.com/office/drawing/2014/main" id="{881F065A-406E-BF29-E92B-E89F19012211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0193916" y="3272720"/>
                    <a:ext cx="182040" cy="2361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065" name="Ink 1064">
                    <a:extLst>
                      <a:ext uri="{FF2B5EF4-FFF2-40B4-BE49-F238E27FC236}">
                        <a16:creationId xmlns:a16="http://schemas.microsoft.com/office/drawing/2014/main" id="{724FE8CD-DD87-1C4E-CB76-126C90CF66A1}"/>
                      </a:ext>
                    </a:extLst>
                  </p14:cNvPr>
                  <p14:cNvContentPartPr/>
                  <p14:nvPr/>
                </p14:nvContentPartPr>
                <p14:xfrm>
                  <a:off x="10404807" y="3313481"/>
                  <a:ext cx="32040" cy="61200"/>
                </p14:xfrm>
              </p:contentPart>
            </mc:Choice>
            <mc:Fallback>
              <p:pic>
                <p:nvPicPr>
                  <p:cNvPr id="1065" name="Ink 1064">
                    <a:extLst>
                      <a:ext uri="{FF2B5EF4-FFF2-40B4-BE49-F238E27FC236}">
                        <a16:creationId xmlns:a16="http://schemas.microsoft.com/office/drawing/2014/main" id="{724FE8CD-DD87-1C4E-CB76-126C90CF66A1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387394" y="3300249"/>
                    <a:ext cx="66170" cy="882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1066" name="Ink 1065">
                    <a:extLst>
                      <a:ext uri="{FF2B5EF4-FFF2-40B4-BE49-F238E27FC236}">
                        <a16:creationId xmlns:a16="http://schemas.microsoft.com/office/drawing/2014/main" id="{FD562720-9DCB-1666-6654-FD3D1AC75501}"/>
                      </a:ext>
                    </a:extLst>
                  </p14:cNvPr>
                  <p14:cNvContentPartPr/>
                  <p14:nvPr/>
                </p14:nvContentPartPr>
                <p14:xfrm>
                  <a:off x="10419927" y="3204041"/>
                  <a:ext cx="192240" cy="165240"/>
                </p14:xfrm>
              </p:contentPart>
            </mc:Choice>
            <mc:Fallback>
              <p:pic>
                <p:nvPicPr>
                  <p:cNvPr id="1066" name="Ink 1065">
                    <a:extLst>
                      <a:ext uri="{FF2B5EF4-FFF2-40B4-BE49-F238E27FC236}">
                        <a16:creationId xmlns:a16="http://schemas.microsoft.com/office/drawing/2014/main" id="{FD562720-9DCB-1666-6654-FD3D1AC75501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402387" y="3190317"/>
                    <a:ext cx="226619" cy="1921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1067" name="Ink 1066">
                    <a:extLst>
                      <a:ext uri="{FF2B5EF4-FFF2-40B4-BE49-F238E27FC236}">
                        <a16:creationId xmlns:a16="http://schemas.microsoft.com/office/drawing/2014/main" id="{5D013DCF-A0F6-A763-21BD-1EB787C233CA}"/>
                      </a:ext>
                    </a:extLst>
                  </p14:cNvPr>
                  <p14:cNvContentPartPr/>
                  <p14:nvPr/>
                </p14:nvContentPartPr>
                <p14:xfrm>
                  <a:off x="10551687" y="3251201"/>
                  <a:ext cx="63000" cy="37080"/>
                </p14:xfrm>
              </p:contentPart>
            </mc:Choice>
            <mc:Fallback>
              <p:pic>
                <p:nvPicPr>
                  <p:cNvPr id="1067" name="Ink 1066">
                    <a:extLst>
                      <a:ext uri="{FF2B5EF4-FFF2-40B4-BE49-F238E27FC236}">
                        <a16:creationId xmlns:a16="http://schemas.microsoft.com/office/drawing/2014/main" id="{5D013DCF-A0F6-A763-21BD-1EB787C233CA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0534187" y="3237569"/>
                    <a:ext cx="97300" cy="63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1068" name="Ink 1067">
                    <a:extLst>
                      <a:ext uri="{FF2B5EF4-FFF2-40B4-BE49-F238E27FC236}">
                        <a16:creationId xmlns:a16="http://schemas.microsoft.com/office/drawing/2014/main" id="{F2DE25D1-CEE3-1841-8CBE-28B5D17504F4}"/>
                      </a:ext>
                    </a:extLst>
                  </p14:cNvPr>
                  <p14:cNvContentPartPr/>
                  <p14:nvPr/>
                </p14:nvContentPartPr>
                <p14:xfrm>
                  <a:off x="10633767" y="3234281"/>
                  <a:ext cx="64800" cy="80280"/>
                </p14:xfrm>
              </p:contentPart>
            </mc:Choice>
            <mc:Fallback>
              <p:pic>
                <p:nvPicPr>
                  <p:cNvPr id="1068" name="Ink 1067">
                    <a:extLst>
                      <a:ext uri="{FF2B5EF4-FFF2-40B4-BE49-F238E27FC236}">
                        <a16:creationId xmlns:a16="http://schemas.microsoft.com/office/drawing/2014/main" id="{F2DE25D1-CEE3-1841-8CBE-28B5D17504F4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616158" y="3221084"/>
                    <a:ext cx="99313" cy="10722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2" name="Group 1071">
              <a:extLst>
                <a:ext uri="{FF2B5EF4-FFF2-40B4-BE49-F238E27FC236}">
                  <a16:creationId xmlns:a16="http://schemas.microsoft.com/office/drawing/2014/main" id="{33EF7A05-64DE-20B1-118A-AF57F012CDE2}"/>
                </a:ext>
              </a:extLst>
            </p:cNvPr>
            <p:cNvGrpSpPr/>
            <p:nvPr/>
          </p:nvGrpSpPr>
          <p:grpSpPr>
            <a:xfrm>
              <a:off x="10137327" y="3596441"/>
              <a:ext cx="376200" cy="225360"/>
              <a:chOff x="10137327" y="3596441"/>
              <a:chExt cx="376200" cy="22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1069" name="Ink 1068">
                    <a:extLst>
                      <a:ext uri="{FF2B5EF4-FFF2-40B4-BE49-F238E27FC236}">
                        <a16:creationId xmlns:a16="http://schemas.microsoft.com/office/drawing/2014/main" id="{27B3AF10-E4BC-16E9-7F34-7A388FFD74BA}"/>
                      </a:ext>
                    </a:extLst>
                  </p14:cNvPr>
                  <p14:cNvContentPartPr/>
                  <p14:nvPr/>
                </p14:nvContentPartPr>
                <p14:xfrm>
                  <a:off x="10180887" y="3647561"/>
                  <a:ext cx="10440" cy="115920"/>
                </p14:xfrm>
              </p:contentPart>
            </mc:Choice>
            <mc:Fallback>
              <p:pic>
                <p:nvPicPr>
                  <p:cNvPr id="1069" name="Ink 1068">
                    <a:extLst>
                      <a:ext uri="{FF2B5EF4-FFF2-40B4-BE49-F238E27FC236}">
                        <a16:creationId xmlns:a16="http://schemas.microsoft.com/office/drawing/2014/main" id="{27B3AF10-E4BC-16E9-7F34-7A388FFD74BA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0163487" y="3634376"/>
                    <a:ext cx="44544" cy="1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070" name="Ink 1069">
                    <a:extLst>
                      <a:ext uri="{FF2B5EF4-FFF2-40B4-BE49-F238E27FC236}">
                        <a16:creationId xmlns:a16="http://schemas.microsoft.com/office/drawing/2014/main" id="{F4D6DF5E-C11C-108C-20F4-D9CA9F54D473}"/>
                      </a:ext>
                    </a:extLst>
                  </p14:cNvPr>
                  <p14:cNvContentPartPr/>
                  <p14:nvPr/>
                </p14:nvContentPartPr>
                <p14:xfrm>
                  <a:off x="10137327" y="3645401"/>
                  <a:ext cx="180360" cy="96840"/>
                </p14:xfrm>
              </p:contentPart>
            </mc:Choice>
            <mc:Fallback>
              <p:pic>
                <p:nvPicPr>
                  <p:cNvPr id="1070" name="Ink 1069">
                    <a:extLst>
                      <a:ext uri="{FF2B5EF4-FFF2-40B4-BE49-F238E27FC236}">
                        <a16:creationId xmlns:a16="http://schemas.microsoft.com/office/drawing/2014/main" id="{F4D6DF5E-C11C-108C-20F4-D9CA9F54D473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0119782" y="3631723"/>
                    <a:ext cx="214748" cy="1236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071" name="Ink 1070">
                    <a:extLst>
                      <a:ext uri="{FF2B5EF4-FFF2-40B4-BE49-F238E27FC236}">
                        <a16:creationId xmlns:a16="http://schemas.microsoft.com/office/drawing/2014/main" id="{905066D7-08D8-70EE-7B3D-1F3B585F1EE2}"/>
                      </a:ext>
                    </a:extLst>
                  </p14:cNvPr>
                  <p14:cNvContentPartPr/>
                  <p14:nvPr/>
                </p14:nvContentPartPr>
                <p14:xfrm>
                  <a:off x="10340367" y="3596441"/>
                  <a:ext cx="173160" cy="225360"/>
                </p14:xfrm>
              </p:contentPart>
            </mc:Choice>
            <mc:Fallback>
              <p:pic>
                <p:nvPicPr>
                  <p:cNvPr id="1071" name="Ink 1070">
                    <a:extLst>
                      <a:ext uri="{FF2B5EF4-FFF2-40B4-BE49-F238E27FC236}">
                        <a16:creationId xmlns:a16="http://schemas.microsoft.com/office/drawing/2014/main" id="{905066D7-08D8-70EE-7B3D-1F3B585F1EE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0322769" y="3582700"/>
                    <a:ext cx="207651" cy="252293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0EB56B-ECDB-C31D-D91B-C5620AF8E401}"/>
                </a:ext>
              </a:extLst>
            </p:cNvPr>
            <p:cNvSpPr/>
            <p:nvPr/>
          </p:nvSpPr>
          <p:spPr>
            <a:xfrm>
              <a:off x="3925615" y="5868801"/>
              <a:ext cx="7252138" cy="405699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70260-2B21-C372-F0C2-CFF5ACA61D35}"/>
                </a:ext>
              </a:extLst>
            </p:cNvPr>
            <p:cNvSpPr/>
            <p:nvPr/>
          </p:nvSpPr>
          <p:spPr>
            <a:xfrm>
              <a:off x="4482663" y="6238133"/>
              <a:ext cx="1560786" cy="32844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Services</a:t>
              </a:r>
              <a:endParaRPr lang="en-IN" dirty="0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B908AEFE-EB2C-A3AA-9DD5-57A08B375F35}"/>
                </a:ext>
              </a:extLst>
            </p:cNvPr>
            <p:cNvSpPr/>
            <p:nvPr/>
          </p:nvSpPr>
          <p:spPr>
            <a:xfrm>
              <a:off x="6285187" y="6238133"/>
              <a:ext cx="4566745" cy="328448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Storage</a:t>
              </a:r>
              <a:endParaRPr lang="en-IN" dirty="0"/>
            </a:p>
          </p:txBody>
        </p:sp>
        <p:pic>
          <p:nvPicPr>
            <p:cNvPr id="1042" name="Picture 2" descr="Azure App Service - Visual Studio Marketplace">
              <a:extLst>
                <a:ext uri="{FF2B5EF4-FFF2-40B4-BE49-F238E27FC236}">
                  <a16:creationId xmlns:a16="http://schemas.microsoft.com/office/drawing/2014/main" id="{48ECD8DF-63A5-766D-13F3-38A7AD277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02" y="6907264"/>
              <a:ext cx="774645" cy="774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4" descr="Azure Storage - Visual Studio Marketplace">
              <a:extLst>
                <a:ext uri="{FF2B5EF4-FFF2-40B4-BE49-F238E27FC236}">
                  <a16:creationId xmlns:a16="http://schemas.microsoft.com/office/drawing/2014/main" id="{984E91E9-3A91-912B-6301-0DE69F455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1" y="6992743"/>
              <a:ext cx="974834" cy="974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6" descr="Storage - Blob | Microsoft Azure Mono">
              <a:extLst>
                <a:ext uri="{FF2B5EF4-FFF2-40B4-BE49-F238E27FC236}">
                  <a16:creationId xmlns:a16="http://schemas.microsoft.com/office/drawing/2014/main" id="{F1DBD884-910D-DB4A-8BE4-06B561AEB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297" y="6743204"/>
              <a:ext cx="1053829" cy="938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8" descr="How to store your Microsoft FSLogix Profile Container on Azure Files with  Azure Active Directory Domain Services (AADDS) as platform service for Azure  Virtual Desktop | christiaanbrinkhoff.com">
              <a:extLst>
                <a:ext uri="{FF2B5EF4-FFF2-40B4-BE49-F238E27FC236}">
                  <a16:creationId xmlns:a16="http://schemas.microsoft.com/office/drawing/2014/main" id="{15528322-7EAA-24EB-FE3B-22FD0C5B45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6" t="13549" r="16660" b="19880"/>
            <a:stretch/>
          </p:blipFill>
          <p:spPr bwMode="auto">
            <a:xfrm>
              <a:off x="8763000" y="8492848"/>
              <a:ext cx="850447" cy="69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3112F560-8E5C-0FE3-AF80-5410C7F18C95}"/>
                </a:ext>
              </a:extLst>
            </p:cNvPr>
            <p:cNvSpPr txBox="1"/>
            <p:nvPr/>
          </p:nvSpPr>
          <p:spPr>
            <a:xfrm>
              <a:off x="6332483" y="7986392"/>
              <a:ext cx="171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Storage Account</a:t>
              </a:r>
              <a:endParaRPr lang="en-IN" dirty="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79EEFFC6-7FC5-7D7D-4969-4EE8111F1FB6}"/>
                </a:ext>
              </a:extLst>
            </p:cNvPr>
            <p:cNvSpPr txBox="1"/>
            <p:nvPr/>
          </p:nvSpPr>
          <p:spPr>
            <a:xfrm>
              <a:off x="8330520" y="7765922"/>
              <a:ext cx="1369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Blob Storage</a:t>
              </a:r>
              <a:endParaRPr lang="en-IN" dirty="0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4AFE9E8B-DB7D-D01B-5BA4-B56C6B64503A}"/>
                </a:ext>
              </a:extLst>
            </p:cNvPr>
            <p:cNvSpPr txBox="1"/>
            <p:nvPr/>
          </p:nvSpPr>
          <p:spPr>
            <a:xfrm>
              <a:off x="8592226" y="9186285"/>
              <a:ext cx="1191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Files</a:t>
              </a:r>
              <a:endParaRPr lang="en-IN" dirty="0"/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B36517CB-DFAE-B749-30F3-763ECEF0FF1E}"/>
                </a:ext>
              </a:extLst>
            </p:cNvPr>
            <p:cNvSpPr txBox="1"/>
            <p:nvPr/>
          </p:nvSpPr>
          <p:spPr>
            <a:xfrm>
              <a:off x="4114800" y="5499469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Secondary Region</a:t>
              </a:r>
              <a:endParaRPr lang="en-IN" dirty="0"/>
            </a:p>
          </p:txBody>
        </p:sp>
        <p:grpSp>
          <p:nvGrpSpPr>
            <p:cNvPr id="1082" name="Group 1081">
              <a:extLst>
                <a:ext uri="{FF2B5EF4-FFF2-40B4-BE49-F238E27FC236}">
                  <a16:creationId xmlns:a16="http://schemas.microsoft.com/office/drawing/2014/main" id="{E6D8895F-9C1C-AE48-D889-020187AB703C}"/>
                </a:ext>
              </a:extLst>
            </p:cNvPr>
            <p:cNvGrpSpPr/>
            <p:nvPr/>
          </p:nvGrpSpPr>
          <p:grpSpPr>
            <a:xfrm>
              <a:off x="10099871" y="6284054"/>
              <a:ext cx="577800" cy="183240"/>
              <a:chOff x="9994767" y="1713281"/>
              <a:chExt cx="577800" cy="183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083" name="Ink 1082">
                    <a:extLst>
                      <a:ext uri="{FF2B5EF4-FFF2-40B4-BE49-F238E27FC236}">
                        <a16:creationId xmlns:a16="http://schemas.microsoft.com/office/drawing/2014/main" id="{276218FB-AC96-583E-325D-B2FA0C7C5716}"/>
                      </a:ext>
                    </a:extLst>
                  </p14:cNvPr>
                  <p14:cNvContentPartPr/>
                  <p14:nvPr/>
                </p14:nvContentPartPr>
                <p14:xfrm>
                  <a:off x="9994767" y="1750001"/>
                  <a:ext cx="72720" cy="131040"/>
                </p14:xfrm>
              </p:contentPart>
            </mc:Choice>
            <mc:Fallback>
              <p:pic>
                <p:nvPicPr>
                  <p:cNvPr id="1083" name="Ink 1082">
                    <a:extLst>
                      <a:ext uri="{FF2B5EF4-FFF2-40B4-BE49-F238E27FC236}">
                        <a16:creationId xmlns:a16="http://schemas.microsoft.com/office/drawing/2014/main" id="{276218FB-AC96-583E-325D-B2FA0C7C5716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9977286" y="1736236"/>
                    <a:ext cx="106982" cy="158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1084" name="Ink 1083">
                    <a:extLst>
                      <a:ext uri="{FF2B5EF4-FFF2-40B4-BE49-F238E27FC236}">
                        <a16:creationId xmlns:a16="http://schemas.microsoft.com/office/drawing/2014/main" id="{CE244F8C-5F25-4418-01A8-78306CCAAACA}"/>
                      </a:ext>
                    </a:extLst>
                  </p14:cNvPr>
                  <p14:cNvContentPartPr/>
                  <p14:nvPr/>
                </p14:nvContentPartPr>
                <p14:xfrm>
                  <a:off x="10493007" y="1742801"/>
                  <a:ext cx="79560" cy="121680"/>
                </p14:xfrm>
              </p:contentPart>
            </mc:Choice>
            <mc:Fallback>
              <p:pic>
                <p:nvPicPr>
                  <p:cNvPr id="1084" name="Ink 1083">
                    <a:extLst>
                      <a:ext uri="{FF2B5EF4-FFF2-40B4-BE49-F238E27FC236}">
                        <a16:creationId xmlns:a16="http://schemas.microsoft.com/office/drawing/2014/main" id="{CE244F8C-5F25-4418-01A8-78306CCAAACA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0475405" y="1729036"/>
                    <a:ext cx="114059" cy="1486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085" name="Ink 1084">
                    <a:extLst>
                      <a:ext uri="{FF2B5EF4-FFF2-40B4-BE49-F238E27FC236}">
                        <a16:creationId xmlns:a16="http://schemas.microsoft.com/office/drawing/2014/main" id="{6960A72B-0BAA-69B6-3B23-F18E0E82E77F}"/>
                      </a:ext>
                    </a:extLst>
                  </p14:cNvPr>
                  <p14:cNvContentPartPr/>
                  <p14:nvPr/>
                </p14:nvContentPartPr>
                <p14:xfrm>
                  <a:off x="10093407" y="1812281"/>
                  <a:ext cx="84240" cy="55440"/>
                </p14:xfrm>
              </p:contentPart>
            </mc:Choice>
            <mc:Fallback>
              <p:pic>
                <p:nvPicPr>
                  <p:cNvPr id="1085" name="Ink 1084">
                    <a:extLst>
                      <a:ext uri="{FF2B5EF4-FFF2-40B4-BE49-F238E27FC236}">
                        <a16:creationId xmlns:a16="http://schemas.microsoft.com/office/drawing/2014/main" id="{6960A72B-0BAA-69B6-3B23-F18E0E82E77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0075857" y="1798558"/>
                    <a:ext cx="118638" cy="82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1086" name="Ink 1085">
                    <a:extLst>
                      <a:ext uri="{FF2B5EF4-FFF2-40B4-BE49-F238E27FC236}">
                        <a16:creationId xmlns:a16="http://schemas.microsoft.com/office/drawing/2014/main" id="{31672139-8A1B-65BA-9DF2-7EFE97DC48FA}"/>
                      </a:ext>
                    </a:extLst>
                  </p14:cNvPr>
                  <p14:cNvContentPartPr/>
                  <p14:nvPr/>
                </p14:nvContentPartPr>
                <p14:xfrm>
                  <a:off x="10185207" y="1833521"/>
                  <a:ext cx="65520" cy="61200"/>
                </p14:xfrm>
              </p:contentPart>
            </mc:Choice>
            <mc:Fallback>
              <p:pic>
                <p:nvPicPr>
                  <p:cNvPr id="1086" name="Ink 1085">
                    <a:extLst>
                      <a:ext uri="{FF2B5EF4-FFF2-40B4-BE49-F238E27FC236}">
                        <a16:creationId xmlns:a16="http://schemas.microsoft.com/office/drawing/2014/main" id="{31672139-8A1B-65BA-9DF2-7EFE97DC48F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0167781" y="1820407"/>
                    <a:ext cx="99674" cy="87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1087" name="Ink 1086">
                    <a:extLst>
                      <a:ext uri="{FF2B5EF4-FFF2-40B4-BE49-F238E27FC236}">
                        <a16:creationId xmlns:a16="http://schemas.microsoft.com/office/drawing/2014/main" id="{C2446CC5-934D-A1DB-FA90-CFD4F5C37F24}"/>
                      </a:ext>
                    </a:extLst>
                  </p14:cNvPr>
                  <p14:cNvContentPartPr/>
                  <p14:nvPr/>
                </p14:nvContentPartPr>
                <p14:xfrm>
                  <a:off x="10269447" y="1713281"/>
                  <a:ext cx="119520" cy="183240"/>
                </p14:xfrm>
              </p:contentPart>
            </mc:Choice>
            <mc:Fallback>
              <p:pic>
                <p:nvPicPr>
                  <p:cNvPr id="1087" name="Ink 1086">
                    <a:extLst>
                      <a:ext uri="{FF2B5EF4-FFF2-40B4-BE49-F238E27FC236}">
                        <a16:creationId xmlns:a16="http://schemas.microsoft.com/office/drawing/2014/main" id="{C2446CC5-934D-A1DB-FA90-CFD4F5C37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0251871" y="1699565"/>
                    <a:ext cx="153970" cy="2101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1088" name="Ink 1087">
                    <a:extLst>
                      <a:ext uri="{FF2B5EF4-FFF2-40B4-BE49-F238E27FC236}">
                        <a16:creationId xmlns:a16="http://schemas.microsoft.com/office/drawing/2014/main" id="{69AAB060-9420-F56D-2F7A-40BC6B6CE863}"/>
                      </a:ext>
                    </a:extLst>
                  </p14:cNvPr>
                  <p14:cNvContentPartPr/>
                  <p14:nvPr/>
                </p14:nvContentPartPr>
                <p14:xfrm>
                  <a:off x="10361967" y="1715801"/>
                  <a:ext cx="1080" cy="6120"/>
                </p14:xfrm>
              </p:contentPart>
            </mc:Choice>
            <mc:Fallback>
              <p:pic>
                <p:nvPicPr>
                  <p:cNvPr id="1088" name="Ink 1087">
                    <a:extLst>
                      <a:ext uri="{FF2B5EF4-FFF2-40B4-BE49-F238E27FC236}">
                        <a16:creationId xmlns:a16="http://schemas.microsoft.com/office/drawing/2014/main" id="{69AAB060-9420-F56D-2F7A-40BC6B6CE86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0348467" y="1703051"/>
                    <a:ext cx="27540" cy="311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1089" name="Ink 1088">
                    <a:extLst>
                      <a:ext uri="{FF2B5EF4-FFF2-40B4-BE49-F238E27FC236}">
                        <a16:creationId xmlns:a16="http://schemas.microsoft.com/office/drawing/2014/main" id="{C992B836-945E-0494-9AD6-F7C4DEA556B3}"/>
                      </a:ext>
                    </a:extLst>
                  </p14:cNvPr>
                  <p14:cNvContentPartPr/>
                  <p14:nvPr/>
                </p14:nvContentPartPr>
                <p14:xfrm>
                  <a:off x="10401207" y="1812641"/>
                  <a:ext cx="37080" cy="46800"/>
                </p14:xfrm>
              </p:contentPart>
            </mc:Choice>
            <mc:Fallback>
              <p:pic>
                <p:nvPicPr>
                  <p:cNvPr id="1089" name="Ink 1088">
                    <a:extLst>
                      <a:ext uri="{FF2B5EF4-FFF2-40B4-BE49-F238E27FC236}">
                        <a16:creationId xmlns:a16="http://schemas.microsoft.com/office/drawing/2014/main" id="{C992B836-945E-0494-9AD6-F7C4DEA556B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383716" y="1799036"/>
                    <a:ext cx="71362" cy="7346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C685454D-75BC-5FF2-CC29-7FF5AA6317A5}"/>
                </a:ext>
              </a:extLst>
            </p:cNvPr>
            <p:cNvGrpSpPr/>
            <p:nvPr/>
          </p:nvGrpSpPr>
          <p:grpSpPr>
            <a:xfrm>
              <a:off x="9810071" y="6565214"/>
              <a:ext cx="884520" cy="1087200"/>
              <a:chOff x="9704967" y="1994441"/>
              <a:chExt cx="884520" cy="1087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1091" name="Ink 1090">
                    <a:extLst>
                      <a:ext uri="{FF2B5EF4-FFF2-40B4-BE49-F238E27FC236}">
                        <a16:creationId xmlns:a16="http://schemas.microsoft.com/office/drawing/2014/main" id="{3FCC0B55-8795-73FA-A7D5-6225380E8B56}"/>
                      </a:ext>
                    </a:extLst>
                  </p14:cNvPr>
                  <p14:cNvContentPartPr/>
                  <p14:nvPr/>
                </p14:nvContentPartPr>
                <p14:xfrm>
                  <a:off x="9704967" y="2183081"/>
                  <a:ext cx="277920" cy="228960"/>
                </p14:xfrm>
              </p:contentPart>
            </mc:Choice>
            <mc:Fallback>
              <p:pic>
                <p:nvPicPr>
                  <p:cNvPr id="1091" name="Ink 1090">
                    <a:extLst>
                      <a:ext uri="{FF2B5EF4-FFF2-40B4-BE49-F238E27FC236}">
                        <a16:creationId xmlns:a16="http://schemas.microsoft.com/office/drawing/2014/main" id="{3FCC0B55-8795-73FA-A7D5-6225380E8B56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9687377" y="2169903"/>
                    <a:ext cx="312396" cy="2558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092" name="Ink 1091">
                    <a:extLst>
                      <a:ext uri="{FF2B5EF4-FFF2-40B4-BE49-F238E27FC236}">
                        <a16:creationId xmlns:a16="http://schemas.microsoft.com/office/drawing/2014/main" id="{A87AAC99-FC48-8BD0-5A7C-D323D1DA32F0}"/>
                      </a:ext>
                    </a:extLst>
                  </p14:cNvPr>
                  <p14:cNvContentPartPr/>
                  <p14:nvPr/>
                </p14:nvContentPartPr>
                <p14:xfrm>
                  <a:off x="9733407" y="2407361"/>
                  <a:ext cx="365040" cy="216000"/>
                </p14:xfrm>
              </p:contentPart>
            </mc:Choice>
            <mc:Fallback>
              <p:pic>
                <p:nvPicPr>
                  <p:cNvPr id="1092" name="Ink 1091">
                    <a:extLst>
                      <a:ext uri="{FF2B5EF4-FFF2-40B4-BE49-F238E27FC236}">
                        <a16:creationId xmlns:a16="http://schemas.microsoft.com/office/drawing/2014/main" id="{A87AAC99-FC48-8BD0-5A7C-D323D1DA32F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9715823" y="2393621"/>
                    <a:ext cx="399504" cy="2429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1093" name="Ink 1092">
                    <a:extLst>
                      <a:ext uri="{FF2B5EF4-FFF2-40B4-BE49-F238E27FC236}">
                        <a16:creationId xmlns:a16="http://schemas.microsoft.com/office/drawing/2014/main" id="{EA688F51-12D3-292E-C8D6-C3E308376934}"/>
                      </a:ext>
                    </a:extLst>
                  </p14:cNvPr>
                  <p14:cNvContentPartPr/>
                  <p14:nvPr/>
                </p14:nvContentPartPr>
                <p14:xfrm>
                  <a:off x="10102047" y="2070401"/>
                  <a:ext cx="32040" cy="113400"/>
                </p14:xfrm>
              </p:contentPart>
            </mc:Choice>
            <mc:Fallback>
              <p:pic>
                <p:nvPicPr>
                  <p:cNvPr id="1093" name="Ink 1092">
                    <a:extLst>
                      <a:ext uri="{FF2B5EF4-FFF2-40B4-BE49-F238E27FC236}">
                        <a16:creationId xmlns:a16="http://schemas.microsoft.com/office/drawing/2014/main" id="{EA688F51-12D3-292E-C8D6-C3E30837693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084634" y="2056639"/>
                    <a:ext cx="66170" cy="140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094" name="Ink 1093">
                    <a:extLst>
                      <a:ext uri="{FF2B5EF4-FFF2-40B4-BE49-F238E27FC236}">
                        <a16:creationId xmlns:a16="http://schemas.microsoft.com/office/drawing/2014/main" id="{A1102CD3-995E-8848-9289-55E854FA4387}"/>
                      </a:ext>
                    </a:extLst>
                  </p14:cNvPr>
                  <p14:cNvContentPartPr/>
                  <p14:nvPr/>
                </p14:nvContentPartPr>
                <p14:xfrm>
                  <a:off x="10122567" y="2052761"/>
                  <a:ext cx="86760" cy="113760"/>
                </p14:xfrm>
              </p:contentPart>
            </mc:Choice>
            <mc:Fallback>
              <p:pic>
                <p:nvPicPr>
                  <p:cNvPr id="1094" name="Ink 1093">
                    <a:extLst>
                      <a:ext uri="{FF2B5EF4-FFF2-40B4-BE49-F238E27FC236}">
                        <a16:creationId xmlns:a16="http://schemas.microsoft.com/office/drawing/2014/main" id="{A1102CD3-995E-8848-9289-55E854FA438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105075" y="2039022"/>
                    <a:ext cx="121044" cy="140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1095" name="Ink 1094">
                    <a:extLst>
                      <a:ext uri="{FF2B5EF4-FFF2-40B4-BE49-F238E27FC236}">
                        <a16:creationId xmlns:a16="http://schemas.microsoft.com/office/drawing/2014/main" id="{3667CF1C-E092-A6CD-B680-D32CC3858F5F}"/>
                      </a:ext>
                    </a:extLst>
                  </p14:cNvPr>
                  <p14:cNvContentPartPr/>
                  <p14:nvPr/>
                </p14:nvContentPartPr>
                <p14:xfrm>
                  <a:off x="10247127" y="2114321"/>
                  <a:ext cx="66600" cy="65160"/>
                </p14:xfrm>
              </p:contentPart>
            </mc:Choice>
            <mc:Fallback>
              <p:pic>
                <p:nvPicPr>
                  <p:cNvPr id="1095" name="Ink 1094">
                    <a:extLst>
                      <a:ext uri="{FF2B5EF4-FFF2-40B4-BE49-F238E27FC236}">
                        <a16:creationId xmlns:a16="http://schemas.microsoft.com/office/drawing/2014/main" id="{3667CF1C-E092-A6CD-B680-D32CC3858F5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229601" y="2100632"/>
                    <a:ext cx="100952" cy="919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096" name="Ink 1095">
                    <a:extLst>
                      <a:ext uri="{FF2B5EF4-FFF2-40B4-BE49-F238E27FC236}">
                        <a16:creationId xmlns:a16="http://schemas.microsoft.com/office/drawing/2014/main" id="{4FF043A2-657A-CD26-47B3-CCC47864C706}"/>
                      </a:ext>
                    </a:extLst>
                  </p14:cNvPr>
                  <p14:cNvContentPartPr/>
                  <p14:nvPr/>
                </p14:nvContentPartPr>
                <p14:xfrm>
                  <a:off x="10335687" y="1994441"/>
                  <a:ext cx="93240" cy="159480"/>
                </p14:xfrm>
              </p:contentPart>
            </mc:Choice>
            <mc:Fallback>
              <p:pic>
                <p:nvPicPr>
                  <p:cNvPr id="1096" name="Ink 1095">
                    <a:extLst>
                      <a:ext uri="{FF2B5EF4-FFF2-40B4-BE49-F238E27FC236}">
                        <a16:creationId xmlns:a16="http://schemas.microsoft.com/office/drawing/2014/main" id="{4FF043A2-657A-CD26-47B3-CCC47864C70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0318161" y="1980693"/>
                    <a:ext cx="127592" cy="186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1097" name="Ink 1096">
                    <a:extLst>
                      <a:ext uri="{FF2B5EF4-FFF2-40B4-BE49-F238E27FC236}">
                        <a16:creationId xmlns:a16="http://schemas.microsoft.com/office/drawing/2014/main" id="{B632429C-0829-B5E4-2BE9-AC52FCADB58A}"/>
                      </a:ext>
                    </a:extLst>
                  </p14:cNvPr>
                  <p14:cNvContentPartPr/>
                  <p14:nvPr/>
                </p14:nvContentPartPr>
                <p14:xfrm>
                  <a:off x="10284207" y="2025401"/>
                  <a:ext cx="169560" cy="55800"/>
                </p14:xfrm>
              </p:contentPart>
            </mc:Choice>
            <mc:Fallback>
              <p:pic>
                <p:nvPicPr>
                  <p:cNvPr id="1097" name="Ink 1096">
                    <a:extLst>
                      <a:ext uri="{FF2B5EF4-FFF2-40B4-BE49-F238E27FC236}">
                        <a16:creationId xmlns:a16="http://schemas.microsoft.com/office/drawing/2014/main" id="{B632429C-0829-B5E4-2BE9-AC52FCADB58A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266618" y="2011725"/>
                    <a:ext cx="204035" cy="826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098" name="Ink 1097">
                    <a:extLst>
                      <a:ext uri="{FF2B5EF4-FFF2-40B4-BE49-F238E27FC236}">
                        <a16:creationId xmlns:a16="http://schemas.microsoft.com/office/drawing/2014/main" id="{A226876E-44FD-295F-73E8-F99962954133}"/>
                      </a:ext>
                    </a:extLst>
                  </p14:cNvPr>
                  <p14:cNvContentPartPr/>
                  <p14:nvPr/>
                </p14:nvContentPartPr>
                <p14:xfrm>
                  <a:off x="10182327" y="2534801"/>
                  <a:ext cx="79200" cy="145800"/>
                </p14:xfrm>
              </p:contentPart>
            </mc:Choice>
            <mc:Fallback>
              <p:pic>
                <p:nvPicPr>
                  <p:cNvPr id="1098" name="Ink 1097">
                    <a:extLst>
                      <a:ext uri="{FF2B5EF4-FFF2-40B4-BE49-F238E27FC236}">
                        <a16:creationId xmlns:a16="http://schemas.microsoft.com/office/drawing/2014/main" id="{A226876E-44FD-295F-73E8-F99962954133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164805" y="2521046"/>
                    <a:ext cx="113543" cy="1727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1099" name="Ink 1098">
                    <a:extLst>
                      <a:ext uri="{FF2B5EF4-FFF2-40B4-BE49-F238E27FC236}">
                        <a16:creationId xmlns:a16="http://schemas.microsoft.com/office/drawing/2014/main" id="{D340CBF2-FD84-A703-FED4-57B97D2D0218}"/>
                      </a:ext>
                    </a:extLst>
                  </p14:cNvPr>
                  <p14:cNvContentPartPr/>
                  <p14:nvPr/>
                </p14:nvContentPartPr>
                <p14:xfrm>
                  <a:off x="10302927" y="2452721"/>
                  <a:ext cx="254520" cy="187560"/>
                </p14:xfrm>
              </p:contentPart>
            </mc:Choice>
            <mc:Fallback>
              <p:pic>
                <p:nvPicPr>
                  <p:cNvPr id="1099" name="Ink 1098">
                    <a:extLst>
                      <a:ext uri="{FF2B5EF4-FFF2-40B4-BE49-F238E27FC236}">
                        <a16:creationId xmlns:a16="http://schemas.microsoft.com/office/drawing/2014/main" id="{D340CBF2-FD84-A703-FED4-57B97D2D0218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285350" y="2439559"/>
                    <a:ext cx="288972" cy="2144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100" name="Ink 1099">
                    <a:extLst>
                      <a:ext uri="{FF2B5EF4-FFF2-40B4-BE49-F238E27FC236}">
                        <a16:creationId xmlns:a16="http://schemas.microsoft.com/office/drawing/2014/main" id="{15E51596-EAD0-7ABD-A9A6-2ABDBE655966}"/>
                      </a:ext>
                    </a:extLst>
                  </p14:cNvPr>
                  <p14:cNvContentPartPr/>
                  <p14:nvPr/>
                </p14:nvContentPartPr>
                <p14:xfrm>
                  <a:off x="10297167" y="2754041"/>
                  <a:ext cx="36000" cy="83160"/>
                </p14:xfrm>
              </p:contentPart>
            </mc:Choice>
            <mc:Fallback>
              <p:pic>
                <p:nvPicPr>
                  <p:cNvPr id="1100" name="Ink 1099">
                    <a:extLst>
                      <a:ext uri="{FF2B5EF4-FFF2-40B4-BE49-F238E27FC236}">
                        <a16:creationId xmlns:a16="http://schemas.microsoft.com/office/drawing/2014/main" id="{15E51596-EAD0-7ABD-A9A6-2ABDBE65596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0279859" y="2740363"/>
                    <a:ext cx="69923" cy="109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101" name="Ink 1100">
                    <a:extLst>
                      <a:ext uri="{FF2B5EF4-FFF2-40B4-BE49-F238E27FC236}">
                        <a16:creationId xmlns:a16="http://schemas.microsoft.com/office/drawing/2014/main" id="{715B93FA-DE23-5CFD-1CFD-AD09B4923101}"/>
                      </a:ext>
                    </a:extLst>
                  </p14:cNvPr>
                  <p14:cNvContentPartPr/>
                  <p14:nvPr/>
                </p14:nvContentPartPr>
                <p14:xfrm>
                  <a:off x="10359087" y="2718401"/>
                  <a:ext cx="63000" cy="101880"/>
                </p14:xfrm>
              </p:contentPart>
            </mc:Choice>
            <mc:Fallback>
              <p:pic>
                <p:nvPicPr>
                  <p:cNvPr id="1101" name="Ink 1100">
                    <a:extLst>
                      <a:ext uri="{FF2B5EF4-FFF2-40B4-BE49-F238E27FC236}">
                        <a16:creationId xmlns:a16="http://schemas.microsoft.com/office/drawing/2014/main" id="{715B93FA-DE23-5CFD-1CFD-AD09B4923101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341587" y="2704707"/>
                    <a:ext cx="97300" cy="1287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102" name="Ink 1101">
                    <a:extLst>
                      <a:ext uri="{FF2B5EF4-FFF2-40B4-BE49-F238E27FC236}">
                        <a16:creationId xmlns:a16="http://schemas.microsoft.com/office/drawing/2014/main" id="{7D752E9A-5FFE-EF92-1A23-136DC72B2B18}"/>
                      </a:ext>
                    </a:extLst>
                  </p14:cNvPr>
                  <p14:cNvContentPartPr/>
                  <p14:nvPr/>
                </p14:nvContentPartPr>
                <p14:xfrm>
                  <a:off x="10024647" y="2905961"/>
                  <a:ext cx="96840" cy="175680"/>
                </p14:xfrm>
              </p:contentPart>
            </mc:Choice>
            <mc:Fallback>
              <p:pic>
                <p:nvPicPr>
                  <p:cNvPr id="1102" name="Ink 1101">
                    <a:extLst>
                      <a:ext uri="{FF2B5EF4-FFF2-40B4-BE49-F238E27FC236}">
                        <a16:creationId xmlns:a16="http://schemas.microsoft.com/office/drawing/2014/main" id="{7D752E9A-5FFE-EF92-1A23-136DC72B2B18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0007104" y="2892236"/>
                    <a:ext cx="131225" cy="2025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103" name="Ink 1102">
                    <a:extLst>
                      <a:ext uri="{FF2B5EF4-FFF2-40B4-BE49-F238E27FC236}">
                        <a16:creationId xmlns:a16="http://schemas.microsoft.com/office/drawing/2014/main" id="{609CAB86-A092-624C-4ABF-497F4F73F019}"/>
                      </a:ext>
                    </a:extLst>
                  </p14:cNvPr>
                  <p14:cNvContentPartPr/>
                  <p14:nvPr/>
                </p14:nvContentPartPr>
                <p14:xfrm>
                  <a:off x="10020687" y="3019721"/>
                  <a:ext cx="57240" cy="51480"/>
                </p14:xfrm>
              </p:contentPart>
            </mc:Choice>
            <mc:Fallback>
              <p:pic>
                <p:nvPicPr>
                  <p:cNvPr id="1103" name="Ink 1102">
                    <a:extLst>
                      <a:ext uri="{FF2B5EF4-FFF2-40B4-BE49-F238E27FC236}">
                        <a16:creationId xmlns:a16="http://schemas.microsoft.com/office/drawing/2014/main" id="{609CAB86-A092-624C-4ABF-497F4F73F019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0003236" y="3006030"/>
                    <a:ext cx="91444" cy="78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104" name="Ink 1103">
                    <a:extLst>
                      <a:ext uri="{FF2B5EF4-FFF2-40B4-BE49-F238E27FC236}">
                        <a16:creationId xmlns:a16="http://schemas.microsoft.com/office/drawing/2014/main" id="{D8C33DCF-5A51-E6DF-34F2-39000AD73B40}"/>
                      </a:ext>
                    </a:extLst>
                  </p14:cNvPr>
                  <p14:cNvContentPartPr/>
                  <p14:nvPr/>
                </p14:nvContentPartPr>
                <p14:xfrm>
                  <a:off x="10106727" y="2953841"/>
                  <a:ext cx="78480" cy="103680"/>
                </p14:xfrm>
              </p:contentPart>
            </mc:Choice>
            <mc:Fallback>
              <p:pic>
                <p:nvPicPr>
                  <p:cNvPr id="1104" name="Ink 1103">
                    <a:extLst>
                      <a:ext uri="{FF2B5EF4-FFF2-40B4-BE49-F238E27FC236}">
                        <a16:creationId xmlns:a16="http://schemas.microsoft.com/office/drawing/2014/main" id="{D8C33DCF-5A51-E6DF-34F2-39000AD73B40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089209" y="2940127"/>
                    <a:ext cx="112815" cy="13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105" name="Ink 1104">
                    <a:extLst>
                      <a:ext uri="{FF2B5EF4-FFF2-40B4-BE49-F238E27FC236}">
                        <a16:creationId xmlns:a16="http://schemas.microsoft.com/office/drawing/2014/main" id="{E910A1C4-02CA-D408-8868-5EDB9AD3FA77}"/>
                      </a:ext>
                    </a:extLst>
                  </p14:cNvPr>
                  <p14:cNvContentPartPr/>
                  <p14:nvPr/>
                </p14:nvContentPartPr>
                <p14:xfrm>
                  <a:off x="10200327" y="2947721"/>
                  <a:ext cx="48960" cy="105840"/>
                </p14:xfrm>
              </p:contentPart>
            </mc:Choice>
            <mc:Fallback>
              <p:pic>
                <p:nvPicPr>
                  <p:cNvPr id="1105" name="Ink 1104">
                    <a:extLst>
                      <a:ext uri="{FF2B5EF4-FFF2-40B4-BE49-F238E27FC236}">
                        <a16:creationId xmlns:a16="http://schemas.microsoft.com/office/drawing/2014/main" id="{E910A1C4-02CA-D408-8868-5EDB9AD3FA77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182841" y="2934560"/>
                    <a:ext cx="83232" cy="1327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106" name="Ink 1105">
                    <a:extLst>
                      <a:ext uri="{FF2B5EF4-FFF2-40B4-BE49-F238E27FC236}">
                        <a16:creationId xmlns:a16="http://schemas.microsoft.com/office/drawing/2014/main" id="{367E73F7-F533-ED47-F989-0220D745305A}"/>
                      </a:ext>
                    </a:extLst>
                  </p14:cNvPr>
                  <p14:cNvContentPartPr/>
                  <p14:nvPr/>
                </p14:nvContentPartPr>
                <p14:xfrm>
                  <a:off x="10262967" y="2922161"/>
                  <a:ext cx="123840" cy="151200"/>
                </p14:xfrm>
              </p:contentPart>
            </mc:Choice>
            <mc:Fallback>
              <p:pic>
                <p:nvPicPr>
                  <p:cNvPr id="1106" name="Ink 1105">
                    <a:extLst>
                      <a:ext uri="{FF2B5EF4-FFF2-40B4-BE49-F238E27FC236}">
                        <a16:creationId xmlns:a16="http://schemas.microsoft.com/office/drawing/2014/main" id="{367E73F7-F533-ED47-F989-0220D745305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245376" y="2908965"/>
                    <a:ext cx="158318" cy="1781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107" name="Ink 1106">
                    <a:extLst>
                      <a:ext uri="{FF2B5EF4-FFF2-40B4-BE49-F238E27FC236}">
                        <a16:creationId xmlns:a16="http://schemas.microsoft.com/office/drawing/2014/main" id="{001721A5-6345-74D5-28DF-4244F882094B}"/>
                      </a:ext>
                    </a:extLst>
                  </p14:cNvPr>
                  <p14:cNvContentPartPr/>
                  <p14:nvPr/>
                </p14:nvContentPartPr>
                <p14:xfrm>
                  <a:off x="10352247" y="2905241"/>
                  <a:ext cx="5760" cy="24120"/>
                </p14:xfrm>
              </p:contentPart>
            </mc:Choice>
            <mc:Fallback>
              <p:pic>
                <p:nvPicPr>
                  <p:cNvPr id="1107" name="Ink 1106">
                    <a:extLst>
                      <a:ext uri="{FF2B5EF4-FFF2-40B4-BE49-F238E27FC236}">
                        <a16:creationId xmlns:a16="http://schemas.microsoft.com/office/drawing/2014/main" id="{001721A5-6345-74D5-28DF-4244F882094B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0336247" y="2891536"/>
                    <a:ext cx="37120" cy="509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108" name="Ink 1107">
                    <a:extLst>
                      <a:ext uri="{FF2B5EF4-FFF2-40B4-BE49-F238E27FC236}">
                        <a16:creationId xmlns:a16="http://schemas.microsoft.com/office/drawing/2014/main" id="{8168F028-39AC-9E64-564C-2881065CF1F5}"/>
                      </a:ext>
                    </a:extLst>
                  </p14:cNvPr>
                  <p14:cNvContentPartPr/>
                  <p14:nvPr/>
                </p14:nvContentPartPr>
                <p14:xfrm>
                  <a:off x="10390407" y="2944481"/>
                  <a:ext cx="76680" cy="87840"/>
                </p14:xfrm>
              </p:contentPart>
            </mc:Choice>
            <mc:Fallback>
              <p:pic>
                <p:nvPicPr>
                  <p:cNvPr id="1108" name="Ink 1107">
                    <a:extLst>
                      <a:ext uri="{FF2B5EF4-FFF2-40B4-BE49-F238E27FC236}">
                        <a16:creationId xmlns:a16="http://schemas.microsoft.com/office/drawing/2014/main" id="{8168F028-39AC-9E64-564C-2881065CF1F5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0372820" y="2930756"/>
                    <a:ext cx="111151" cy="1147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109" name="Ink 1108">
                    <a:extLst>
                      <a:ext uri="{FF2B5EF4-FFF2-40B4-BE49-F238E27FC236}">
                        <a16:creationId xmlns:a16="http://schemas.microsoft.com/office/drawing/2014/main" id="{E7F50D80-7B63-3399-646B-AB1A2B37BFDC}"/>
                      </a:ext>
                    </a:extLst>
                  </p14:cNvPr>
                  <p14:cNvContentPartPr/>
                  <p14:nvPr/>
                </p14:nvContentPartPr>
                <p14:xfrm>
                  <a:off x="10473207" y="2838641"/>
                  <a:ext cx="116280" cy="214560"/>
                </p14:xfrm>
              </p:contentPart>
            </mc:Choice>
            <mc:Fallback>
              <p:pic>
                <p:nvPicPr>
                  <p:cNvPr id="1109" name="Ink 1108">
                    <a:extLst>
                      <a:ext uri="{FF2B5EF4-FFF2-40B4-BE49-F238E27FC236}">
                        <a16:creationId xmlns:a16="http://schemas.microsoft.com/office/drawing/2014/main" id="{E7F50D80-7B63-3399-646B-AB1A2B37BFDC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0455695" y="2825437"/>
                    <a:ext cx="150604" cy="24151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562840E3-D874-0068-0119-D03561306CB2}"/>
                </a:ext>
              </a:extLst>
            </p:cNvPr>
            <p:cNvGrpSpPr/>
            <p:nvPr/>
          </p:nvGrpSpPr>
          <p:grpSpPr>
            <a:xfrm>
              <a:off x="10060991" y="7774814"/>
              <a:ext cx="742680" cy="291600"/>
              <a:chOff x="9955887" y="3204041"/>
              <a:chExt cx="742680" cy="291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111" name="Ink 1110">
                    <a:extLst>
                      <a:ext uri="{FF2B5EF4-FFF2-40B4-BE49-F238E27FC236}">
                        <a16:creationId xmlns:a16="http://schemas.microsoft.com/office/drawing/2014/main" id="{AC7EF9C4-6DFE-5910-9FAD-35DECA9C46BE}"/>
                      </a:ext>
                    </a:extLst>
                  </p14:cNvPr>
                  <p14:cNvContentPartPr/>
                  <p14:nvPr/>
                </p14:nvContentPartPr>
                <p14:xfrm>
                  <a:off x="9955887" y="3214121"/>
                  <a:ext cx="66600" cy="257760"/>
                </p14:xfrm>
              </p:contentPart>
            </mc:Choice>
            <mc:Fallback>
              <p:pic>
                <p:nvPicPr>
                  <p:cNvPr id="1111" name="Ink 1110">
                    <a:extLst>
                      <a:ext uri="{FF2B5EF4-FFF2-40B4-BE49-F238E27FC236}">
                        <a16:creationId xmlns:a16="http://schemas.microsoft.com/office/drawing/2014/main" id="{AC7EF9C4-6DFE-5910-9FAD-35DECA9C46BE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938361" y="3200381"/>
                    <a:ext cx="100952" cy="284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112" name="Ink 1111">
                    <a:extLst>
                      <a:ext uri="{FF2B5EF4-FFF2-40B4-BE49-F238E27FC236}">
                        <a16:creationId xmlns:a16="http://schemas.microsoft.com/office/drawing/2014/main" id="{B845E6C7-0759-E81B-E0D8-2C1682F4DE5A}"/>
                      </a:ext>
                    </a:extLst>
                  </p14:cNvPr>
                  <p14:cNvContentPartPr/>
                  <p14:nvPr/>
                </p14:nvContentPartPr>
                <p14:xfrm>
                  <a:off x="10054527" y="3290801"/>
                  <a:ext cx="39240" cy="97920"/>
                </p14:xfrm>
              </p:contentPart>
            </mc:Choice>
            <mc:Fallback>
              <p:pic>
                <p:nvPicPr>
                  <p:cNvPr id="1112" name="Ink 1111">
                    <a:extLst>
                      <a:ext uri="{FF2B5EF4-FFF2-40B4-BE49-F238E27FC236}">
                        <a16:creationId xmlns:a16="http://schemas.microsoft.com/office/drawing/2014/main" id="{B845E6C7-0759-E81B-E0D8-2C1682F4DE5A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0037009" y="3277048"/>
                    <a:ext cx="73575" cy="1248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113" name="Ink 1112">
                    <a:extLst>
                      <a:ext uri="{FF2B5EF4-FFF2-40B4-BE49-F238E27FC236}">
                        <a16:creationId xmlns:a16="http://schemas.microsoft.com/office/drawing/2014/main" id="{317F2F4B-5AA7-EF97-5F3C-33BAF9AF0EDA}"/>
                      </a:ext>
                    </a:extLst>
                  </p14:cNvPr>
                  <p14:cNvContentPartPr/>
                  <p14:nvPr/>
                </p14:nvContentPartPr>
                <p14:xfrm>
                  <a:off x="10146327" y="3310601"/>
                  <a:ext cx="44640" cy="53640"/>
                </p14:xfrm>
              </p:contentPart>
            </mc:Choice>
            <mc:Fallback>
              <p:pic>
                <p:nvPicPr>
                  <p:cNvPr id="1113" name="Ink 1112">
                    <a:extLst>
                      <a:ext uri="{FF2B5EF4-FFF2-40B4-BE49-F238E27FC236}">
                        <a16:creationId xmlns:a16="http://schemas.microsoft.com/office/drawing/2014/main" id="{317F2F4B-5AA7-EF97-5F3C-33BAF9AF0EDA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0128889" y="3296917"/>
                    <a:ext cx="78818" cy="804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114" name="Ink 1113">
                    <a:extLst>
                      <a:ext uri="{FF2B5EF4-FFF2-40B4-BE49-F238E27FC236}">
                        <a16:creationId xmlns:a16="http://schemas.microsoft.com/office/drawing/2014/main" id="{7DEE2A76-4C65-4329-1260-FAEA342352A8}"/>
                      </a:ext>
                    </a:extLst>
                  </p14:cNvPr>
                  <p14:cNvContentPartPr/>
                  <p14:nvPr/>
                </p14:nvContentPartPr>
                <p14:xfrm>
                  <a:off x="10211487" y="3286481"/>
                  <a:ext cx="147600" cy="209160"/>
                </p14:xfrm>
              </p:contentPart>
            </mc:Choice>
            <mc:Fallback>
              <p:pic>
                <p:nvPicPr>
                  <p:cNvPr id="1114" name="Ink 1113">
                    <a:extLst>
                      <a:ext uri="{FF2B5EF4-FFF2-40B4-BE49-F238E27FC236}">
                        <a16:creationId xmlns:a16="http://schemas.microsoft.com/office/drawing/2014/main" id="{7DEE2A76-4C65-4329-1260-FAEA342352A8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0193916" y="3272720"/>
                    <a:ext cx="182040" cy="2361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115" name="Ink 1114">
                    <a:extLst>
                      <a:ext uri="{FF2B5EF4-FFF2-40B4-BE49-F238E27FC236}">
                        <a16:creationId xmlns:a16="http://schemas.microsoft.com/office/drawing/2014/main" id="{87AF673E-DE2D-B7C7-343C-9F6B03F55FF4}"/>
                      </a:ext>
                    </a:extLst>
                  </p14:cNvPr>
                  <p14:cNvContentPartPr/>
                  <p14:nvPr/>
                </p14:nvContentPartPr>
                <p14:xfrm>
                  <a:off x="10404807" y="3313481"/>
                  <a:ext cx="32040" cy="61200"/>
                </p14:xfrm>
              </p:contentPart>
            </mc:Choice>
            <mc:Fallback>
              <p:pic>
                <p:nvPicPr>
                  <p:cNvPr id="1115" name="Ink 1114">
                    <a:extLst>
                      <a:ext uri="{FF2B5EF4-FFF2-40B4-BE49-F238E27FC236}">
                        <a16:creationId xmlns:a16="http://schemas.microsoft.com/office/drawing/2014/main" id="{87AF673E-DE2D-B7C7-343C-9F6B03F55FF4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387394" y="3300249"/>
                    <a:ext cx="66170" cy="882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116" name="Ink 1115">
                    <a:extLst>
                      <a:ext uri="{FF2B5EF4-FFF2-40B4-BE49-F238E27FC236}">
                        <a16:creationId xmlns:a16="http://schemas.microsoft.com/office/drawing/2014/main" id="{7A7FD426-D09E-6EA3-8C21-C31EDF4DFF06}"/>
                      </a:ext>
                    </a:extLst>
                  </p14:cNvPr>
                  <p14:cNvContentPartPr/>
                  <p14:nvPr/>
                </p14:nvContentPartPr>
                <p14:xfrm>
                  <a:off x="10419927" y="3204041"/>
                  <a:ext cx="192240" cy="165240"/>
                </p14:xfrm>
              </p:contentPart>
            </mc:Choice>
            <mc:Fallback>
              <p:pic>
                <p:nvPicPr>
                  <p:cNvPr id="1116" name="Ink 1115">
                    <a:extLst>
                      <a:ext uri="{FF2B5EF4-FFF2-40B4-BE49-F238E27FC236}">
                        <a16:creationId xmlns:a16="http://schemas.microsoft.com/office/drawing/2014/main" id="{7A7FD426-D09E-6EA3-8C21-C31EDF4DFF06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402387" y="3190317"/>
                    <a:ext cx="226619" cy="1921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117" name="Ink 1116">
                    <a:extLst>
                      <a:ext uri="{FF2B5EF4-FFF2-40B4-BE49-F238E27FC236}">
                        <a16:creationId xmlns:a16="http://schemas.microsoft.com/office/drawing/2014/main" id="{71FEC9B6-5D5D-91C8-183D-EAB44F94CA46}"/>
                      </a:ext>
                    </a:extLst>
                  </p14:cNvPr>
                  <p14:cNvContentPartPr/>
                  <p14:nvPr/>
                </p14:nvContentPartPr>
                <p14:xfrm>
                  <a:off x="10551687" y="3251201"/>
                  <a:ext cx="63000" cy="37080"/>
                </p14:xfrm>
              </p:contentPart>
            </mc:Choice>
            <mc:Fallback>
              <p:pic>
                <p:nvPicPr>
                  <p:cNvPr id="1117" name="Ink 1116">
                    <a:extLst>
                      <a:ext uri="{FF2B5EF4-FFF2-40B4-BE49-F238E27FC236}">
                        <a16:creationId xmlns:a16="http://schemas.microsoft.com/office/drawing/2014/main" id="{71FEC9B6-5D5D-91C8-183D-EAB44F94CA46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0534187" y="3237569"/>
                    <a:ext cx="97300" cy="63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118" name="Ink 1117">
                    <a:extLst>
                      <a:ext uri="{FF2B5EF4-FFF2-40B4-BE49-F238E27FC236}">
                        <a16:creationId xmlns:a16="http://schemas.microsoft.com/office/drawing/2014/main" id="{6CEBA317-1A66-53EE-49C3-10C29EB796E6}"/>
                      </a:ext>
                    </a:extLst>
                  </p14:cNvPr>
                  <p14:cNvContentPartPr/>
                  <p14:nvPr/>
                </p14:nvContentPartPr>
                <p14:xfrm>
                  <a:off x="10633767" y="3234281"/>
                  <a:ext cx="64800" cy="80280"/>
                </p14:xfrm>
              </p:contentPart>
            </mc:Choice>
            <mc:Fallback>
              <p:pic>
                <p:nvPicPr>
                  <p:cNvPr id="1118" name="Ink 1117">
                    <a:extLst>
                      <a:ext uri="{FF2B5EF4-FFF2-40B4-BE49-F238E27FC236}">
                        <a16:creationId xmlns:a16="http://schemas.microsoft.com/office/drawing/2014/main" id="{6CEBA317-1A66-53EE-49C3-10C29EB796E6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616158" y="3221084"/>
                    <a:ext cx="99313" cy="10722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F101ADAC-CF17-EDD6-05CC-8CE115A20A05}"/>
                </a:ext>
              </a:extLst>
            </p:cNvPr>
            <p:cNvGrpSpPr/>
            <p:nvPr/>
          </p:nvGrpSpPr>
          <p:grpSpPr>
            <a:xfrm>
              <a:off x="10242431" y="8167214"/>
              <a:ext cx="376200" cy="225360"/>
              <a:chOff x="10137327" y="3596441"/>
              <a:chExt cx="376200" cy="22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120" name="Ink 1119">
                    <a:extLst>
                      <a:ext uri="{FF2B5EF4-FFF2-40B4-BE49-F238E27FC236}">
                        <a16:creationId xmlns:a16="http://schemas.microsoft.com/office/drawing/2014/main" id="{F169CD02-D614-4C90-B24A-71D510F70D6A}"/>
                      </a:ext>
                    </a:extLst>
                  </p14:cNvPr>
                  <p14:cNvContentPartPr/>
                  <p14:nvPr/>
                </p14:nvContentPartPr>
                <p14:xfrm>
                  <a:off x="10180887" y="3647561"/>
                  <a:ext cx="10440" cy="115920"/>
                </p14:xfrm>
              </p:contentPart>
            </mc:Choice>
            <mc:Fallback>
              <p:pic>
                <p:nvPicPr>
                  <p:cNvPr id="1120" name="Ink 1119">
                    <a:extLst>
                      <a:ext uri="{FF2B5EF4-FFF2-40B4-BE49-F238E27FC236}">
                        <a16:creationId xmlns:a16="http://schemas.microsoft.com/office/drawing/2014/main" id="{F169CD02-D614-4C90-B24A-71D510F70D6A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0163487" y="3634376"/>
                    <a:ext cx="44544" cy="1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121" name="Ink 1120">
                    <a:extLst>
                      <a:ext uri="{FF2B5EF4-FFF2-40B4-BE49-F238E27FC236}">
                        <a16:creationId xmlns:a16="http://schemas.microsoft.com/office/drawing/2014/main" id="{B54094B8-6658-159E-124E-E00EF86B99FF}"/>
                      </a:ext>
                    </a:extLst>
                  </p14:cNvPr>
                  <p14:cNvContentPartPr/>
                  <p14:nvPr/>
                </p14:nvContentPartPr>
                <p14:xfrm>
                  <a:off x="10137327" y="3645401"/>
                  <a:ext cx="180360" cy="96840"/>
                </p14:xfrm>
              </p:contentPart>
            </mc:Choice>
            <mc:Fallback>
              <p:pic>
                <p:nvPicPr>
                  <p:cNvPr id="1121" name="Ink 1120">
                    <a:extLst>
                      <a:ext uri="{FF2B5EF4-FFF2-40B4-BE49-F238E27FC236}">
                        <a16:creationId xmlns:a16="http://schemas.microsoft.com/office/drawing/2014/main" id="{B54094B8-6658-159E-124E-E00EF86B99FF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0119782" y="3631723"/>
                    <a:ext cx="214748" cy="1236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122" name="Ink 1121">
                    <a:extLst>
                      <a:ext uri="{FF2B5EF4-FFF2-40B4-BE49-F238E27FC236}">
                        <a16:creationId xmlns:a16="http://schemas.microsoft.com/office/drawing/2014/main" id="{E5854751-9476-CD7A-D588-94BC9DED7A94}"/>
                      </a:ext>
                    </a:extLst>
                  </p14:cNvPr>
                  <p14:cNvContentPartPr/>
                  <p14:nvPr/>
                </p14:nvContentPartPr>
                <p14:xfrm>
                  <a:off x="10340367" y="3596441"/>
                  <a:ext cx="173160" cy="225360"/>
                </p14:xfrm>
              </p:contentPart>
            </mc:Choice>
            <mc:Fallback>
              <p:pic>
                <p:nvPicPr>
                  <p:cNvPr id="1122" name="Ink 1121">
                    <a:extLst>
                      <a:ext uri="{FF2B5EF4-FFF2-40B4-BE49-F238E27FC236}">
                        <a16:creationId xmlns:a16="http://schemas.microsoft.com/office/drawing/2014/main" id="{E5854751-9476-CD7A-D588-94BC9DED7A94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0322769" y="3582700"/>
                    <a:ext cx="207651" cy="25229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FC008507-6CD7-9BF2-2150-CBE1A067CCD1}"/>
                </a:ext>
              </a:extLst>
            </p:cNvPr>
            <p:cNvGrpSpPr/>
            <p:nvPr/>
          </p:nvGrpSpPr>
          <p:grpSpPr>
            <a:xfrm>
              <a:off x="2477967" y="2742244"/>
              <a:ext cx="2638800" cy="3767040"/>
              <a:chOff x="2477967" y="2742244"/>
              <a:chExt cx="2638800" cy="3767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123" name="Ink 1122">
                    <a:extLst>
                      <a:ext uri="{FF2B5EF4-FFF2-40B4-BE49-F238E27FC236}">
                        <a16:creationId xmlns:a16="http://schemas.microsoft.com/office/drawing/2014/main" id="{E101C64C-5033-FEC9-3A6A-2479DC87496E}"/>
                      </a:ext>
                    </a:extLst>
                  </p14:cNvPr>
                  <p14:cNvContentPartPr/>
                  <p14:nvPr/>
                </p14:nvContentPartPr>
                <p14:xfrm>
                  <a:off x="2477967" y="2876524"/>
                  <a:ext cx="129600" cy="66240"/>
                </p14:xfrm>
              </p:contentPart>
            </mc:Choice>
            <mc:Fallback>
              <p:pic>
                <p:nvPicPr>
                  <p:cNvPr id="1123" name="Ink 1122">
                    <a:extLst>
                      <a:ext uri="{FF2B5EF4-FFF2-40B4-BE49-F238E27FC236}">
                        <a16:creationId xmlns:a16="http://schemas.microsoft.com/office/drawing/2014/main" id="{E101C64C-5033-FEC9-3A6A-2479DC87496E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460358" y="2862838"/>
                    <a:ext cx="164113" cy="93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124" name="Ink 1123">
                    <a:extLst>
                      <a:ext uri="{FF2B5EF4-FFF2-40B4-BE49-F238E27FC236}">
                        <a16:creationId xmlns:a16="http://schemas.microsoft.com/office/drawing/2014/main" id="{1199AE8E-BF5E-64BD-C92E-3D899FA3DC78}"/>
                      </a:ext>
                    </a:extLst>
                  </p14:cNvPr>
                  <p14:cNvContentPartPr/>
                  <p14:nvPr/>
                </p14:nvContentPartPr>
                <p14:xfrm>
                  <a:off x="2567247" y="2895964"/>
                  <a:ext cx="16560" cy="239040"/>
                </p14:xfrm>
              </p:contentPart>
            </mc:Choice>
            <mc:Fallback>
              <p:pic>
                <p:nvPicPr>
                  <p:cNvPr id="1124" name="Ink 1123">
                    <a:extLst>
                      <a:ext uri="{FF2B5EF4-FFF2-40B4-BE49-F238E27FC236}">
                        <a16:creationId xmlns:a16="http://schemas.microsoft.com/office/drawing/2014/main" id="{1199AE8E-BF5E-64BD-C92E-3D899FA3DC78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549997" y="2882226"/>
                    <a:ext cx="50370" cy="2659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125" name="Ink 1124">
                    <a:extLst>
                      <a:ext uri="{FF2B5EF4-FFF2-40B4-BE49-F238E27FC236}">
                        <a16:creationId xmlns:a16="http://schemas.microsoft.com/office/drawing/2014/main" id="{71B06124-E32F-2316-DD0F-889001642534}"/>
                      </a:ext>
                    </a:extLst>
                  </p14:cNvPr>
                  <p14:cNvContentPartPr/>
                  <p14:nvPr/>
                </p14:nvContentPartPr>
                <p14:xfrm>
                  <a:off x="2679207" y="2742244"/>
                  <a:ext cx="101520" cy="356760"/>
                </p14:xfrm>
              </p:contentPart>
            </mc:Choice>
            <mc:Fallback>
              <p:pic>
                <p:nvPicPr>
                  <p:cNvPr id="1125" name="Ink 1124">
                    <a:extLst>
                      <a:ext uri="{FF2B5EF4-FFF2-40B4-BE49-F238E27FC236}">
                        <a16:creationId xmlns:a16="http://schemas.microsoft.com/office/drawing/2014/main" id="{71B06124-E32F-2316-DD0F-889001642534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2661704" y="2728501"/>
                    <a:ext cx="135827" cy="3836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126" name="Ink 1125">
                    <a:extLst>
                      <a:ext uri="{FF2B5EF4-FFF2-40B4-BE49-F238E27FC236}">
                        <a16:creationId xmlns:a16="http://schemas.microsoft.com/office/drawing/2014/main" id="{C410CDEF-64BD-2800-E54E-2D809253619A}"/>
                      </a:ext>
                    </a:extLst>
                  </p14:cNvPr>
                  <p14:cNvContentPartPr/>
                  <p14:nvPr/>
                </p14:nvContentPartPr>
                <p14:xfrm>
                  <a:off x="2729607" y="2899564"/>
                  <a:ext cx="137160" cy="63720"/>
                </p14:xfrm>
              </p:contentPart>
            </mc:Choice>
            <mc:Fallback>
              <p:pic>
                <p:nvPicPr>
                  <p:cNvPr id="1126" name="Ink 1125">
                    <a:extLst>
                      <a:ext uri="{FF2B5EF4-FFF2-40B4-BE49-F238E27FC236}">
                        <a16:creationId xmlns:a16="http://schemas.microsoft.com/office/drawing/2014/main" id="{C410CDEF-64BD-2800-E54E-2D809253619A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2712022" y="2885831"/>
                    <a:ext cx="171626" cy="906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128" name="Ink 1127">
                    <a:extLst>
                      <a:ext uri="{FF2B5EF4-FFF2-40B4-BE49-F238E27FC236}">
                        <a16:creationId xmlns:a16="http://schemas.microsoft.com/office/drawing/2014/main" id="{1FBD7ED5-654A-E532-0AAE-587491722AB5}"/>
                      </a:ext>
                    </a:extLst>
                  </p14:cNvPr>
                  <p14:cNvContentPartPr/>
                  <p14:nvPr/>
                </p14:nvContentPartPr>
                <p14:xfrm>
                  <a:off x="3294087" y="2796604"/>
                  <a:ext cx="1244160" cy="372240"/>
                </p14:xfrm>
              </p:contentPart>
            </mc:Choice>
            <mc:Fallback>
              <p:pic>
                <p:nvPicPr>
                  <p:cNvPr id="1128" name="Ink 1127">
                    <a:extLst>
                      <a:ext uri="{FF2B5EF4-FFF2-40B4-BE49-F238E27FC236}">
                        <a16:creationId xmlns:a16="http://schemas.microsoft.com/office/drawing/2014/main" id="{1FBD7ED5-654A-E532-0AAE-587491722AB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276484" y="2783408"/>
                    <a:ext cx="1278661" cy="3991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129" name="Ink 1128">
                    <a:extLst>
                      <a:ext uri="{FF2B5EF4-FFF2-40B4-BE49-F238E27FC236}">
                        <a16:creationId xmlns:a16="http://schemas.microsoft.com/office/drawing/2014/main" id="{1705B087-5B9B-D073-9A11-9148B64D4E90}"/>
                      </a:ext>
                    </a:extLst>
                  </p14:cNvPr>
                  <p14:cNvContentPartPr/>
                  <p14:nvPr/>
                </p14:nvContentPartPr>
                <p14:xfrm>
                  <a:off x="3282567" y="2995684"/>
                  <a:ext cx="1834200" cy="3513600"/>
                </p14:xfrm>
              </p:contentPart>
            </mc:Choice>
            <mc:Fallback>
              <p:pic>
                <p:nvPicPr>
                  <p:cNvPr id="1129" name="Ink 1128">
                    <a:extLst>
                      <a:ext uri="{FF2B5EF4-FFF2-40B4-BE49-F238E27FC236}">
                        <a16:creationId xmlns:a16="http://schemas.microsoft.com/office/drawing/2014/main" id="{1705B087-5B9B-D073-9A11-9148B64D4E90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264971" y="2981935"/>
                    <a:ext cx="1868688" cy="354054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9629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1</cp:revision>
  <dcterms:created xsi:type="dcterms:W3CDTF">2023-07-29T06:51:05Z</dcterms:created>
  <dcterms:modified xsi:type="dcterms:W3CDTF">2023-07-29T06:51:06Z</dcterms:modified>
</cp:coreProperties>
</file>