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5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72 932,'1'-3'429,"-2"1"-6,1-1-1,0 0 0,-1 0 1,1 1-1,-1-1 0,0 0 0,0 1 1,-2-5-1,1 3-84,1 3-175,-18-10 473,17 10-488,-13-5 241,13 5-278,-7-3-59,0 1 1,0 1-1,-1-1 1,1 1-1,0 1 1,-1 0-1,1 0 1,-1 1 0,1 0-1,-1 1 1,1 0-1,-1 0 1,1 1-1,0 0 1,0 1-1,0 0 1,0 1 0,0-1-1,0 2 1,1-1-1,-9 7 1,10-5-44,-1-1-1,2 2 1,-1-1 0,1 1 0,0 0 0,0 0 0,-5 9-1,4-4 0,0 0 0,2 0 0,-1 1-1,2 0 1,-1 0 0,2 0-1,-4 22 1,3 7 9,0 47-1,1-4 25,-4 48 17,-5 52-10,1-12 36,6-62-44,0-8-25,-2 13-8,3-21 8,-46 464 135,43-456-137,-23 169 62,-31 6 36,5-101-65,-105 167 201,49-111-63,49-113 256,62-118-331,0 0-10,-21 47 590,21-47-509,-1 3-29,0 2-275,2-6 148,0-1 1,0 0-1,0 0 1,0 0-1,0 0 1,0 0-1,0 0 1,0 0-1,0 0 1,0 0-1,0 0 0,0 0 1,0 0-1,0 1 1,1-1-1,-1 0 1,0 0-1,0 0 1,0 0-1,0 0 1,0 0-1,0 0 1,0 0-1,0 0 1,0 0-1,0 0 1,0 0-1,0 0 1,0 0-1,0 0 1,1 0-1,-1 0 0,0 0 1,0 0-1,0 0 1,0 0-1,0 0 1,0 0-1,0 0 1,0 0-1,0 0 1,0 0-1,0 0 1,0 0-1,1 0 1,-1 0-1,0 0 1,0 0-1,0 0 1,0 0-1,0 0 1,0 0-1,0 0 1,0 0-1,0 0 0,0 0 1,0 0-1,0 0 1,0 0-1,0-1 1,0 1-1,0 0 1,1 0-1,-1 0 1,0 0-1,0 0 1,0 0-1,0 0 1,0 0-1,104-78 433,-102 76-451,0 1 1,1 0 0,-1-1-1,1 1 1,-1 0-1,1 0 1,0 0-1,-1 1 1,1-1-1,3 0 1,-3 1 40,2 1-31,1 2-13,-1-1-1,1 1 1,-1 0 0,0 0-1,1 1 1,-2 0-1,1-1 1,7 9 0,5 7 18,-2 1-1,0 0 1,-1 1 0,-1 1 0,17 38 0,38 124 42,-60-162-61,2 12 9,-2-1 0,8 61-1,-6 71-10,-12-98 25,-2 1 0,-15 69-1,5-45-17,-73 400 14,70-418 6,-3 0-1,-37 88 1,4-24-39,1-15 19,5 2 0,6 2 0,-31 161 0,35-122-5,-22 118 6,42-158-11,10-59 0,3-28-7,3 1 1,1 0-1,2 0 0,1-1 0,3 1 0,1-1 0,1-1 0,3 1 1,1-1-1,1-1 0,3 0 0,30 53 0,-38-75-1,1-1 0,0 0-1,1-1 1,12 13 0,-18-22-35,1 0-1,-1 0 1,1 0-1,0 0 1,0-1 0,0 0-1,0 0 1,1 0 0,-1-1-1,1 1 1,0-2 0,-1 1-1,1 0 1,0-1 0,7 1-1,-3-2-136,-1-1 1,1 0-1,-1 0 0,1 0 0,-1-1 1,0-1-1,1 0 0,-1 0 1,11-6-1,4-4-1385,0 0 0,29-23 0,16-14-1222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1156,'-8'-17'1838,"7"17"-1637,1-1-1,0 1 1,0-1 0,0 1-1,0-1 1,0 1-1,-1-1 1,1 1 0,0-1-1,0 1 1,-1-1 0,1 1-1,0 0 1,-1-1-1,1 1 1,0 0 0,-1-1-1,1 1 1,-1 0 0,1-1-1,-1 1 1,1 0 0,0 0-1,-1-1 1,1 1-1,-1 0 1,1 0 0,-1 0-1,1 0 1,-1 0 0,-2 5-98,0 0 1,1 0 0,-1 1-1,2-1 1,-1 1 0,0-1 0,1 1-1,0 0 1,1 0 0,-1-1 0,1 10-1,3 44-251,3 0-1,3 0 0,19 72 1,-17-98-3937,-5-21 1522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44 1320,'3'-29'1699,"-2"28"-1609,-1 0-1,1 0 1,-1 0-1,1 0 1,0 0-1,-1 1 1,1-1-1,0 0 1,0 0 0,-1 1-1,1-1 1,0 0-1,0 1 1,0-1-1,0 1 1,0-1-1,0 1 1,0-1 0,0 1-1,0 0 1,0 0-1,0-1 1,0 1-1,0 0 1,0 0-1,0 0 1,0 0 0,0 0-1,0 0 1,0 0-1,0 1 1,0-1-1,2 1 1,11 3 137,-1 1 1,1 1-1,-1 0 0,-1 1 1,1 0-1,-1 1 0,0 1 1,-1-1-1,0 2 0,14 15 1,-12-11-58,-1 1 0,0 0 1,-1 0-1,-1 1 0,-1 1 1,0 0-1,12 33 1,-19-42-122,0-1 0,0 1 1,-1 0-1,0 0 1,0 0-1,-1 0 1,0 0-1,0 1 1,-1-1-1,0 0 1,-1-1-1,0 1 0,0 0 1,0 0-1,-1-1 1,0 1-1,-1-1 1,1 0-1,-1 0 1,-1 0-1,1 0 0,-7 6 1,-1 0 14,-1 0-1,0-1 1,-1-1 0,0 0 0,0-1-1,-1 0 1,-1-1 0,0-1 0,-18 7-1,20-9-93,1-1 0,-1-1-1,-1 0 1,1-1-1,0 0 1,-1-1-1,1-1 1,-1-1-1,0 0 1,1 0-1,-21-4 1,33 3-136,0 1-1,0-1 1,1 0 0,-1 0 0,0 0-1,1 0 1,-1 0 0,1 0-1,-1 0 1,1 0 0,0-1 0,-1 1-1,1 0 1,0-1 0,0 1-1,-1-3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1332,'0'0'3483,"-6"7"-2775,4-4-667,-5 6 241,1-1-1,0 1 0,1 0 0,0 0 1,0 0-1,1 1 0,-6 17 1,9-18-126,0 0 1,1 0-1,-1 0 1,2 0-1,-1 0 1,1 0-1,1 0 1,0-1-1,0 1 1,0 0-1,1-1 1,0 1-1,9 15 1,-9-19-98,0 0 0,1 0 0,0 0 0,0 0 0,0-1 0,0 1 0,0-1 0,1 0 0,0 0 0,0-1 0,0 1 1,0-1-1,1 0 0,-1-1 0,1 1 0,-1-1 0,1 0 0,0-1 0,0 1 0,11 0 0,-16-2-46,0 0-1,0 0 0,0 0 0,0 0 1,0 0-1,0 0 0,0 0 1,0 0-1,0-1 0,1 1 0,-1-1 1,0 1-1,0 0 0,1-2 0,1 0 23,3-2 78,-3-2-69,1 1-1,-1-1 1,-1 0 0,1 0 0,-1 0 0,0 0 0,-1-1 0,1 1 0,-1-1-1,0 1 1,-1-1 0,0 1 0,0-1 0,0 1 0,-2-9 0,1 9-23,0 1 0,0-1 0,-1 0 0,0 1 1,0-1-1,0 1 0,-1 0 0,0 0 0,0 0 0,0 0 1,0 0-1,-1 1 0,0 0 0,0-1 0,0 1 0,0 1 0,-1-1 1,-6-4-1,3 4-90,0 0-1,0 0 1,-1 0 0,0 1 0,1 1 0,-1-1 0,0 1-1,-1 1 1,-15-1 0,19 2-861,-1 0-1,1 1 1,-1 0 0,1 0-1,-9 3 1,-1 1-1946</inkml:trace>
  <inkml:trace contextRef="#ctx0" brushRef="#br0" timeOffset="1">615 65 1812,'-4'-4'1285,"-14"-8"-96,16 10-1042,0 1 0,0 0 0,0 0 0,0 1 0,0-1 0,0 0-1,0 1 1,0-1 0,0 1 0,-1 0 0,1 0 0,0 0 0,0 0 0,0 0 0,-1 0 0,1 0 0,-3 2 0,-1-2 239,-11 3 338,-1 0 1,1 0 0,1 2-1,-1 0 1,-24 12 0,35-15-603,1 1 0,-1 0 0,1 0 0,0 1 0,0 0 1,1 0-1,-1 0 0,1 0 0,0 1 0,0 0 0,0-1 0,1 2 0,-1-1 1,1 0-1,1 1 0,-1-1 0,1 1 0,0 0 0,-2 6 0,3-9-71,1 1 0,-1-1 0,1 0 0,0 0-1,0 1 1,0-1 0,0 0 0,1 0 0,-1 1-1,1-1 1,0 0 0,0 0 0,0 0 0,0 0-1,1 0 1,2 5 0,-1-4-22,0 0 0,1 0-1,0 0 1,-1 0 0,1-1 0,1 1-1,-1-1 1,0 0 0,8 3 0,3 1-138,0-1 1,0-1 0,1 0-1,0-1 1,27 4 0,-28-6-206,0-1 0,0-1-1,0 0 1,20-3 0,-27 2-565,0 0-1,-1-1 1,1-1-1,-1 1 0,0-1 1,8-4-1,-1-2-2233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1704,'0'0'806,"3"4"-56,1 6 6,-1-1 1,0 0 0,4 20 0,0 23 884,-1-8-1532,-2-17-3968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 1328,'0'-19'2188,"-2"4"-1272,4 2-1688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139 262 1300,'0'0'3950,"-7"1"-3549,0 0-267,4-1-86,1 0 1,-1 1-1,1-1 0,-1 1 1,1-1-1,0 1 1,-1 0-1,1 0 1,0 0-1,-1 0 1,1 0-1,-3 3 1,-3 2 92,0 1 1,1 1 0,0-1 0,0 1 0,0 1 0,1-1 0,0 1-1,1 0 1,0 1 0,0-1 0,1 1 0,1 0 0,-1 0-1,2 0 1,-4 15 0,6-22-115,0-1-1,0 1 1,0-1-1,0 0 1,0 1-1,1-1 0,-1 1 1,1-1-1,0 1 1,-1-1-1,1 0 1,0 0-1,0 1 1,1-1-1,-1 0 1,0 0-1,1 0 1,-1 0-1,1 0 1,0 0-1,2 1 1,-1 0-9,0-1 1,0-1 0,0 1-1,1 0 1,-1-1-1,0 0 1,1 1 0,-1-1-1,1-1 1,0 1 0,-1 0-1,1-1 1,5 0 0,-7 0 3,-2 0-21,0 0-1,0-1 1,1 1 0,-1 0 0,0 0 0,0 0 0,0-1 0,0 1 0,0 0 0,1 0 0,-1 0 0,0 0 0,0-1 0,0 1 0,1 0 0,-1 0 0,0 0 0,0 0 0,1 0 0,-1 0 0,0 0 0,0 0 0,1-1 0,-1 1 0,0 0 0,0 0 0,1 0 0,-1 0 0,0 0 0,1 0 0,-1 0-1,1 0 1,-1 0 0,1 0-1,0 0 1,-1 0 0,1 0-1,-1 0 1,1 0 0,0-1 0,-1 1-1,1 0 1,-1 0 0,1-1-1,-1 1 1,1 0 0,-1-1-1,1 1 1,-1-1 0,0 1 0,1-1-1,4-7 7,-2 1 0,1-1 0,-1 0 0,0 0-1,0 0 1,-1 0 0,0 0 0,-1-1 0,1 1-1,-1-17 1,-2-12 12,-5-43 0,3 50-8,2 19-8,-1-23 162,-2 0-1,-2 0 0,-16-59 0,13 63 152,9 28-160,-3 21-145,1 0 0,1 0 1,0 0-1,2 0 1,0 0-1,7 32 0,0 16-380,-2 9-909,-2-26-2423,-1-24 1240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1000,'0'0'4026,"0"10"-3657,0-6-335,0 16 822,5 38 1,-5-55-604,2 8 732,3-17 842,3-16-291,-8 22-1873,3-10 540,0 0 1,1 0 0,0 1 0,1 0-1,-1 0 1,10-11 0,-13 18-75,14-1 82,-12 2-122,1 3-7,1 0-61,-1 0 0,1 1-1,-1-1 1,1 1 0,-1 0 0,0 0-1,0 0 1,5 7 0,29 38 65,2 3-7205,-31-41 4194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1384,'0'0'1431,"-2"-2"-826,0-3-556,2 5 36,-1 0 0,1-1 0,0 1 1,0 0-1,-1 0 0,1 0 0,0-1 0,0 1 1,-1 0-1,1 0 0,0 0 0,0 0 0,-1 0 1,1-1-1,0 1 0,-1 0 0,1 0 0,0 0 0,-1 0 1,1 0-1,0 0 0,-1 0 0,1 0 0,0 0 1,0 0-1,-1 0 0,1 0 0,0 0 0,-1 1 1,1-1-1,0 0 0,-1 0 0,1 0 0,-1 1 1,-20 12 98,20-12-170,0-1 0,0 1 0,0 0 0,0-1-1,1 1 1,-1 0 0,0-1 0,0 1 0,0 0 0,1 0-1,-1 0 1,0 0 0,1 0 0,-1-1 0,1 1-1,-1 0 1,1 1 0,-1 1 0,-1 1 30,-10 19 183,1 1 1,1 0-1,1 1 0,-10 40 1,18-51-92,2-11-110,-1 0 151,1 0-94,2 8 0,-2-8 345,5-8-395,18-14 16,-23 19-46,0-1 0,0 1 0,0-1 1,0 1-1,-1-1 0,1 0 1,0 1-1,0-1 0,-1 0 0,1 0 1,0 0-1,-1 1 0,1-1 1,-1 0-1,1 0 0,-1 0 1,1 0-1,-1 0 0,1-2 0,1-6 61,13-25 274,-14 32-216,0-1-71,3-7 1,-3 7 205,3 5-537,15 3 165,-15-4-21,13-4-458,-5-3 369,-8 4 203,0 0 0,-1 0-1,1 0 1,-1 0 0,0-1-1,0 0 1,0 1 0,0-1-1,0 0 1,-1-1 0,1 1-1,3-6 1,-6 8 32,1-1 60,10-14 310,-11 16-365,0 0 0,0 0 0,0 0 0,0 0-1,0 0 1,0 0 0,0-1 0,0 1-1,0 0 1,0 0 0,0 0 0,0 0-1,0 0 1,0 0 0,0 0 0,0 0 0,0 0-1,0-1 1,0 1 0,1 0 0,-1 0-1,0 0 1,0 0 0,0 0 0,0 0-1,0 0 1,0 0 0,0 0 0,0 0-1,1 0 1,-1 0 0,0 0 0,0 0 0,0 0-1,0 0 1,0 0 0,0 0 0,0 0-1,1 0 1,-1 0 0,0 0 0,0 0-1,0 0 1,0 0 0,0 0 0,0 0 0,0 0-1,0 0 1,1 0 0,-1 0 0,0 0-1,0 0 1,0 1 0,0-1 0,0 0-1,0 0 1,0 0 0,0 0 0,0 0 0,0 0-1,0 0 1,0 0 0,1 0 0,-1 1-1,3 12 58,-1 19 1289,-1-31-1199,-1-1-124,0 0 0,1 1 0,-1-1-1,1 1 1,-1-1 0,1 0 0,-1 0-1,1 1 1,0-1 0,-1 0 0,1 0-1,-1 0 1,1 1 0,-1-1 0,1 0-1,0 0 1,-1 0 0,1 0 0,-1 0-1,1 0 1,0 0 0,-1 0 0,1-1-1,-1 1 1,1 0 0,-1 0 0,1 0-1,0-1 1,12-13-25,-10 11 70,-1 3-81,-1 1-1,0-1 1,0 1-1,0 0 1,0-1-1,0 1 1,0 0-1,0 0 0,0-1 1,0 1-1,0 0 1,0 1-1,-1-1 1,3 1 20,-1-1-17,0-1-5,0 1 0,0-1 0,0 1 1,0-1-1,1 0 0,-1 0 0,0 0 0,0 0 0,0 0 0,0 0 0,0-1 0,3 0 0,-1 0 2,-2-1-4,1 0 1,-1-1 3,19-9-62,-13 8 37,-6 2-3,1 2-30,6-3 25,-6 3-8,0 2-1628,12 8 1016,-12-8-191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1108,'0'0'1464,"3"0"-1106,10 0-53,-9 0 204,0-2-290,0 0-181,-1 1 28,0-1-1,0 1 1,0-1-1,-1 0 1,1 0 0,0 0-1,-1 0 1,1-1-1,-1 1 1,0-1 0,1 1-1,-1-1 1,-1 0 0,1 0-1,0 0 1,-1 0-1,1 0 1,-1 0 0,1-4-1,3-32 808,-5 35-516,-2 1-166,2 3-148,-1-1 21,0 0-1,0 1 1,0-1-1,0 0 0,0 0 1,0 0-1,0 0 0,1 0 1,-1 0-1,0 0 1,0-2-1,-4 4 132,-12 5-20,13-4-23,1 1-11,1-1-132,0 1 28,0-1 0,-1 1 1,1-1-1,0 1 0,1 0 1,-1 0-1,0 0 1,1-1-1,0 2 0,0-1 1,-1 0-1,2 0 0,-2 5 1,2-5-28,1-1 1,-1 1 0,1 0 0,0-1-1,0 1 1,0-1 0,0 1-1,0-1 1,0 1 0,1-1-1,-1 0 1,1 1 0,-1-1-1,1 0 1,2 2 0,0-1 9,1 1 1,-1-1 0,0 0 0,1-1 0,0 1-1,-1-1 1,9 3 0,-3-2-507,0 0 1,0-1 0,0 0-1,0-1 1,0 0-1,0-1 1,0 0 0,13-2-1,0-3-1531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1040,'0'0'4761,"1"8"-4453,26 146 1403,-27-153-1730,1 5-196,0-1 0,0 1 0,0-1 0,2 6 0,-2-9-763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115 346 832,'-46'-22'3904,"29"14"-604,-31-12-1,46 19-2363,0 1-544,2-2 682,7 0-411,19-3-207,38-5-473,-60 9 117,247-32 296,-51 7-183,143-16 3,-205 26-137,170-37 81,-100 3-122,-94 14 339,-94 29-9,-19 6-236,24-9 680,-17 21-770,-7-7-35,0-1-1,-1 0 0,1 1 1,-1-1-1,0 1 0,1-1 1,-2 1-1,1-1 0,0 0 1,-1 1-1,-1 5 0,1-5-4,-23 185 63,-11 108 48,20 59-27,0-158-65,2-37-13,7-50 0,-7 333 54,13-427-60,10 319 45,-12-259-25,-5 0 0,-17 83 0,11-82-15,-35 493 37,48-562-44,-8 99-204,-5 0 0,-54 211-1,64-308-50,0-1-1,-1 1 0,-1-1 1,-7 12-1,9-16-695,-1 0 1,0-1-1,0 0 1,-7 7-1,6-10-2767,-8-2 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10 164 1128,'0'0'1518,"0"-4"-852,1-2-247,-1-1-1,2 1 1,-1-1-1,1 1 1,0-1-1,0 1 0,4-7 1,-2 7-206,0 0 0,1 0 0,-1 0 0,1 0 1,1 1-1,-1-1 0,9-5 0,45-27 531,-57 37-709,1-1 26,1 0 0,-1 1-1,1 0 1,-1 0 0,1 0-1,4-1 1,-7 2-54,1 0 155,0 2-82,-1-1-70,0 1 1,0-1-1,0 1 0,0-1 1,-1 1-1,1-1 1,0 1-1,-1-1 1,1 1-1,-1 0 1,0-1-1,1 1 1,-1 0-1,0 0 1,0-1-1,0 1 1,-1 0-1,1-1 1,0 1-1,0 0 1,-1-1-1,0 3 0,-3 7 15,0 0-1,-7 14 1,1-4 12,6-11-30,0 0 0,1 1-1,0 0 1,0 0 0,-1 16 0,4-22-16,0 0 1,0 0-1,1 0 1,-1 0-1,1 0 0,0 0 1,0-1-1,1 1 1,-1 0-1,1-1 0,0 1 1,1-1-1,-1 1 1,6 6-1,-3-5 5,-2-3 2,-1 0 0,1 0-1,-1 0 1,0 1 0,1-1-1,-1 0 1,-1 1 0,1 0-1,-1-1 1,1 1-1,-1 0 1,0 0 0,0-1-1,-1 1 1,1 6 0,-1-7 3,-1-1 1,0 0 0,0 1 0,0-1-1,-1 0 1,1 0 0,-1 0-1,1 0 1,-1 0 0,1-1 0,-1 1-1,0 0 1,0-1 0,0 1 0,0-1-1,0 1 1,-4 0 0,4 0 0,-5 2 3,-1 0 1,1-1-1,-1 0 1,1-1-1,-1 1 0,-15 1 1,-19 7-235,39-10 75,1-1-1,-1 1 0,0-1 0,0 0 1,1 0-1,-1 0 0,0 0 0,1 0 1,-5-2-1,4 2-77,0-1-989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1148,'1'2'215,"0"1"0,-1-1 0,1 0 0,0 0 0,0 0 0,0 1-1,1-1 1,-1 0 0,0 0 0,1-1 0,-1 1 0,1 0 0,0 0 0,-1-1 0,1 1 0,0-1 0,0 0 0,0 1-1,0-1 1,0 0 0,0 0 0,1 0 0,-1 0 0,4 0 0,-1-1-89,-1 1 1,1-1 0,0-1-1,0 1 1,-1-1-1,1 0 1,0 0-1,-1 0 1,1-1-1,-1 1 1,7-4-1,53-29 1715,-62 33-1202,1 3-550,0-1-61,-1 1 0,0 0-1,0 0 1,0-1 0,0 1-1,0 1 1,2 2 0,-3-3-8,0 12-186,4 10-2144,-4-21 1042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1104,'0'0'862,"-3"0"-90,2-1-579,-1 1-1,1 0 1,-1 0 0,1 0-1,-1 0 1,1 0-1,-1 0 1,0 1-1,1-1 1,-1 0 0,1 1-1,0-1 1,-1 1-1,1 0 1,-1-1-1,1 1 1,-2 1 0,2-1-170,1-1 1,-1 1 0,1-1 0,-1 1-1,1-1 1,-1 1 0,1-1 0,0 1-1,-1 0 1,1-1 0,0 1 0,0-1-1,-1 1 1,1 0 0,0-1 0,0 1-1,0 0 1,0-1 0,0 1-1,0 0 1,0 0 0,0-1 0,0 1-1,0 0 1,0 0 0,0 0 2,0 0 0,0 0 0,0 0 0,0 0 0,0 0 0,0 0 0,1 0 1,-1 0-1,0 0 0,0 0 0,1 0 0,-1 0 0,1 0 0,-1 0 0,1 0 0,-1 0 0,2 1 0,0 1 55,28 50 996,-23-43-704,-1 0 0,0 0-1,-1 1 1,7 19 0,-12-28-325,0-1-1,1 1 1,-1-1 0,0 1 0,0 0-1,0-1 1,0 1 0,0 0 0,-1-1-1,1 1 1,0-1 0,-1 1 0,1-1-1,-1 1 1,0-1 0,1 1-1,-1-1 1,0 1 0,0-1 0,0 0-1,0 0 1,-2 2 0,0 0 18,0 0 1,0 0-1,0-1 0,0 0 0,-1 1 1,-7 2-1,4-2-325,-16 5 627,15-3-6776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3 332 984,'0'0'856,"15"9"436,-10 0-260,-1 9-604,0-6 304,0 11-435,-1-12-25,-1 2 72,0 9-388,0-1-536,-1-14-133</inkml:trace>
  <inkml:trace contextRef="#ctx0" brushRef="#br0" timeOffset="1">17 15 1320,'0'0'792,"-6"-9"1332,-5 3-1736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1516,'3'14'632,"-1"-4"267,0-1 0,6 17 0,-7-24-557,-1 0-220,0-1-1,0 0 1,0 0 0,1 0 0,-1 0-1,0 1 1,1-1 0,-1 0-1,1 0 1,0 0 0,-1 0-1,1 0 1,0 0 0,-1 0-1,1 0 1,0 0 0,0-1-1,0 1 1,0 0 0,0 0-1,0-1 1,0 1 0,0 0-1,0-1 1,3 1 0,-2 0 558,1-3-329,52-25 1867,-53 26-1986,-2 1-213,0 0-1,0-1 1,1 1 0,-1 0-1,0 0 1,0 0-1,0-1 1,1 1-1,-1 0 1,0 0-1,0 0 1,1 0-1,-1-1 1,0 1-1,1 0 1,-1 0 0,0 0-1,0 0 1,1 0-1,-1 0 1,0 0-1,1 0 1,-1 0-1,0 0 1,1 0-1,-1 0 1,0 0-1,1 0 1,-1 0 0,0 0-1,0 0 1,1 1-1,-1-1 1,0 0-1,0 0 1,1 0-1,-1 0 1,1 1-1,13 5 380,-14-6-454,3 3 70,-1-1 0,1 1 0,-1-1 1,0 1-1,0 0 0,0 0 1,0 0-1,0 0 0,-1 1 0,0-1 1,1 0-1,0 5 0,3 5-342,7 20-3073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99 1268,'2'-4'258,"1"-1"1,-1 0-1,0 0 0,0 0 0,-1 0 1,0 0-1,0 0 0,0-1 0,0 1 1,-1 0-1,0-1 0,0-6 0,0 12-219,0-3 341,-4-13 720,4 16-1065,0 0 0,-1-1-1,1 1 1,0 0 0,0 0 0,0-1 0,0 1 0,0 0 0,0-1 0,0 1-1,0 0 1,-1 0 0,1-1 0,0 1 0,0 0 0,0 0 0,-1-1-1,1 1 1,0 0 0,0 0 0,-1 0 0,1 0 0,0-1 0,0 1 0,-1 0-1,1 0 1,0 0 0,0 0 0,-1 0 0,1 0 0,0 0 0,-1 0-1,1 0 1,0 0 0,0 0 0,-1 0 0,1 0 0,0 0 0,-1 0 0,1 0-1,0 0 1,-1 0 0,1 0 0,0 0 0,0 0 0,-1 0 0,1 1-1,0-1 1,0 0 0,-1 0 0,-1 2-12,-1 1 28,1 0-1,-1-1 0,1 1 0,-1 0 1,1 0-1,0 1 0,0-1 0,0 0 1,1 1-1,-1-1 0,1 1 0,0-1 1,0 1-1,0 0 0,0 3 0,-2 54 351,3-58-420,0 1 1,0-1-1,1 1 0,0-1 0,-1 0 1,1 1-1,0-1 0,0 0 0,1 0 1,-1 0-1,1 0 0,0 0 0,-1 0 1,1 0-1,1 0 0,-1-1 0,3 4 0,-2-4-362,0 0-1,0 0 1,-1 0-1,1-1 1,1 1-1,-1-1 1,0 0-1,0 0 1,0 0-1,4 0 1</inkml:trace>
  <inkml:trace contextRef="#ctx0" brushRef="#br0" timeOffset="1">288 6 1020,'0'0'5823,"0"8"-5627,6 79 594,-5-84-791,-1 1 1,-1-1 0,1 1-1,0-1 1,-1 1 0,-1 6-1,-2 14-4390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 1020,'10'-26'4401,"-13"24"-4003,3 2-312,0-1-12,-1 0 1,0 0-1,0 0 1,1 1-1,-1-1 1,0 0-1,0 1 1,0-1-1,0 0 1,0 1-1,-1-1 1,-3 3 187,1 0-187,0 0 0,-1 0-1,2 1 1,-1-1 0,0 1-1,0 0 1,1 0 0,0 1-1,0-1 1,0 1 0,0-1-1,0 1 1,1 0 0,-1 0-1,-2 8 1,-4 34-103,8-39-550,0 1-1,0-1 0,-1 0 1,0 0-1,0 0 0,-4 9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74 1548,'0'0'924,"-2"2"-108,-1 1-591,1-1 1,-1 0-1,1 1 1,0 0-1,0-1 1,0 1-1,0 0 1,0 0-1,1 0 1,-1 0-1,1 1 1,-2 4-1,-4 15 22,2 0 0,0 0 0,1 1 0,1-1 0,0 37 0,7-24-3949,-4-34 2039</inkml:trace>
  <inkml:trace contextRef="#ctx0" brushRef="#br0" timeOffset="1">1 36 1000,'0'0'874,"0"-3"-104,0-11-98,0 13-606,1 1 1,-1-1-1,0 0 1,0 1-1,1-1 1,-1 0-1,0 1 1,0-1 0,1 0-1,-1 1 1,1-1-1,-1 1 1,1-1-1,-1 1 1,1-1-1,-1 1 1,1-1-1,-1 1 1,1-1 0,0 1-1,-1 0 1,1-1-1,0 1 1,0-1-1,15-2 456,-16 3-515,11-1 176,-1 1 1,1 0 0,-1 1-1,1 0 1,-1 0 0,1 1-1,-1 1 1,12 4 0,11 5 262,31 18 0,-56-26-313,0 0 0,0 1 0,-1 0-1,1 1 1,-1-1 0,11 13 0,-15-14-53,1 0 0,-1 0 0,0 0 0,0 1 0,-1-1 0,1 1 0,-1 0 0,0 0 0,0 0 0,-1 0 0,0 0 1,2 6-1,-3-7-42,0 0 1,-1 0-1,1 0 1,-1 0 0,1 0-1,-1 0 1,0-1 0,-1 1-1,1 0 1,-1-1-1,1 1 1,-1-1 0,0 1-1,0-1 1,-5 6 0,-1-1 21,1 1 1,-1-2 0,0 1-1,-12 6 1,14-9-132,-1-1 0,0 0 0,0-1 1,0 1-1,-1-1 0,1-1 0,-1 0 0,1 0 0,-1 0 0,0-1 0,0 0 1,0 0-1,-9-1 0,16-1-71,0 1 1,-1 0 0,1-1-1,0 1 1,0-1-1,0 0 1,-1 1-1,1-1 1,0 0-1,0 0 1,0 0-1,0 0 1,0 1 0,0-1-1,0-1 1,0 1-1,1 0 1,-2-1-1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89 940,'4'-2'486,"7"-2"-122,-1 0 0,0-1-1,-1-1 1,1 0 0,-1 0-1,0 0 1,0-1 0,-1-1-1,9-10 1,-16 18-234,0-1-1,0 0 1,0 0-1,0 0 0,0 0 1,-1 0-1,1 0 1,0-1-1,-1 1 1,1 0-1,0-2 1,-1 2-71,0 1 1,0 0-1,-1 0 0,1 0 1,0 0-1,0-1 1,0 1-1,-1 0 1,1 0-1,0 0 1,0 0-1,-1 0 0,1 0 1,0 0-1,0 0 1,-1 0-1,1 0 1,0 0-1,0 0 1,-1 0-1,1 0 0,0 0 1,0 0-1,-1 0 1,1 0-1,0 0 1,0 0-1,0 0 0,-1 0 1,1 0-1,0 1 1,0-1-1,-1 0 1,-26 13 910,23-10-919,1-1 1,-1 1 0,1 0 0,0 0 0,0 0 0,0 0 0,0 0 0,1 1 0,-1-1 0,-2 7 0,-2 1 79,0 2-13,0 0 0,1 0 0,0 1 0,1 0 0,0 0 0,1 0 0,1 0 0,-3 27 0,6-37-125,1 1-1,-1-1 1,0 1 0,1-1 0,0 1 0,0-1-1,3 7 1,-4-10-1,1 0-61,-1 0 0,1 0-1,-1 1 1,1-1 0,0 0-1,-1 0 1,1 0 0,0 0 0,0 0-1,0-1 1,0 1 0,0 0-1,0 0 1,0-1 0,0 1-1,0 0 1,0-1 0,0 1-1,0-1 1,1 1 0,-1-1-1,0 0 1,0 1 0,3-1-1,-2 0-407,1 0-1,-1 0 0,0 0 0,1 0 0,-1 0 0,1-1 0,-1 1 0,3-2 0,14-4-1826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1220,'-22'-12'934,"18"10"2084,-20 14-1903,19-10-625,3 1-38,1 1-256,-1 0 0,1 0 0,0 0 0,0 0 0,0 6 0,1-8 146,1 4-18,11 25 198,13 42 1116,-25-71-1610,0 0-1,0 0 0,1 0 1,-1 0-1,0-1 1,-1 1-1,1 0 1,0 0-1,0 0 1,-1 0-1,1 0 1,-1 0-1,0-1 1,1 1-1,-1 0 1,0 0-1,0-1 1,0 1-1,0-1 1,-1 1-1,1-1 1,0 1-1,-1-1 1,1 0-1,-1 0 1,1 1-1,-1-1 1,-1 1-1,-2 0-175,0 1 0,1-1 0,-1 0 0,0-1 0,0 1 0,0-1 0,-9 1 0,11-2-599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1420 62 1136,'0'-3'504,"-3"-43"6103,-9 40-6462,7 5-88,-1-1 0,1 1 1,0 0-1,0 0 0,-1 1 0,1 0 0,-7 0 1,-41 4 275,30-1-189,-241 42 813,189-29-696,31-7-157,0 3 0,1 2 0,1 1 0,0 2 0,1 2 0,1 2 1,1 1-1,-54 42 0,65-42-30,-34 33 0,50-43-52,1 1 0,1-1 0,0 2-1,1 0 1,-10 18 0,4-2 35,2 0 1,1 2-1,1 0 0,2 0 0,1 1 1,-5 46-1,-7 259 289,23-4-130,-2-282-191,-2 246 219,-4-104 22,-36 156 203,3-44-156,25-189-218,-5 59 46,9 62-31,10-92-65,2 105 34,-9-38-31,-1-64-18,-5 134 6,1-71 2,-1 16-18,0-44 7,2-74-22,-29 181 18,37-281-23,-8 39-2,6-37-2,1 0 1,1 1 0,0-1-1,1 0 1,0 24-1,2-33 19,0 0-8,-1-2-7,0 0 0,0 0 0,0 0 0,1-1 0,-1 1 0,0 0-1,0 0 1,1 0 0,-1 0 0,0-1 0,1 1 0,-1 0 0,1 0 0,-1-1 0,1 1 0,-1 0 0,1-1 0,0 1 0,-1 0 0,1-1 0,0 1 0,20 7 8,-15-9-3,-3 0-1,17-1 39,0-1 0,0 0-1,38-13 1,-13 3 14,88-21 76,330-70 70,88 37-137,-212 54-241,382 35 1,-343-7-123,-301-11 271,-17 1-36,27 3-86,-83-8 134,-1 1 6,21 8-40,-21-8-18,12-21-8434,-12 16 5899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1308,'13'-4'2152,"7"-2"-1088,-6 3-43,5 3-1330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1420,'0'0'4827,"4"-2"-4464,3-3-209,1 1 1,0 0-1,0 1 1,0 0-1,0 0 1,1 0 0,11-1-1,70-8-1137,-41 7-1792,-25 1 1067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1268,'0'0'1572,"25"10"-1744,8-18-732,3-7 396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22 836,'0'0'1916,"40"-4"-2232,-18-2-320,15-5 112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1632,'0'0'948,"41"3"-816,-1-10-288,3-7-112,9 1-312,0-5 108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56 482 1148,'-2'0'738,"-21"8"1889,20-8-2040,-11 5 2016,0 1 1271,22-10-2581,36-15-1792,-26 12 982,361-133 584,-115 48-473,-121 41-234,-52 17 140,105-55 0,-113 41 67,-69 39-571,-12 8-221,5-6-936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2140,'5'-12'3354,"-4"10"-2412,-1 2-826,0 0-1,-1 0 1,1-1 0,0 1 0,0 0 0,0 0-1,0 0 1,0 0 0,0-1 0,0 1 0,0 0-1,0 0 1,0 0 0,0-1 0,0 1-1,1 0 1,-1 0 0,0 0 0,0 0 0,0-1-1,0 1 1,0 0 0,0 0 0,1-1 463,-1 1-464,0 0 1,0 0 0,0 0 0,0 0 0,1 0-1,-1 0 1,0 0 0,0 0 0,0 0-1,0-1 1,1 1 0,-1 0 0,0 0 0,0 0-1,0 0 1,0 0 0,1 0 0,-1 0 0,0 0-1,6 11 1059,4 19-1144,11 40 661,39 92 0,-55-151-1109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67 1168,'-22'-52'5331,"21"50"-4668,0 0-71,1 0-507,-1-3 165,-1 1-3188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 1644,'0'0'2486,"0"-4"-1404,2-12 6761,0 27-7560,11 78 262,9 41 261,2 12-119,-15-72-187,28 113-1,-35-176-457,1 0 0,0 0 0,0 0 0,4 6 0,-6-12-37,0 0 0,0 0 0,0 1 0,0-1 0,0 0 1,0 0-1,1 0 0,-1 0 0,0-1 0,1 1 0,-1 0 0,1 0 0,-1-1 0,1 1 0,-1-1 1,1 1-1,-1-1 0,1 0 0,2 1 0,25-4-250,-26 3 186,4-3-260,0 1 1,0-1-1,-1 0 1,1 0-1,-1-1 1,1 0-1,-1 0 1,10-9-1,-8 7-585,-7 5 605,-1 0 0,1 1 0,0-1 0,0 0-1,0 0 1,0 0 0,-1 0 0,1 0-1,0 0 1,-1 0 0,1 0 0,-1 0-1,1-2 1,1-2-820,5-6-2205</inkml:trace>
  <inkml:trace contextRef="#ctx0" brushRef="#br0" timeOffset="1">38 479 1668,'-3'0'1248,"-10"0"-101,10 0 857,0 0-1121,-9-3-74,9 3 1590,7-5-1963,14-12-66,1 1 0,1 2 0,0 0 0,36-19 1,-26 16-508,54-41 0,-55 30-6015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32 205 1696,'0'0'988,"2"0"-78,7 1-70,-7-1 677,2-1-841,4-3-300,-1 0 0,1 0 0,-1-1 0,0 0 0,0 0 0,-1-1 0,1 0 0,9-12 0,-9 10-122,-1 0 1,0-1-1,0 0 0,-1 0 0,0 0 1,7-20-1,-11 25-134,-1 1-1,1-1 1,-1 0-1,0 0 1,0 0-1,0 0 1,-1-4-1,1 4-12,0 3-80,0 0 0,0-1 0,-1 1 0,1 0 1,0 0-1,0 0 0,-1 0 0,1-1 0,-1 1 0,1 0 1,-1 0-1,1 0 0,-1 0 0,0 0 0,0 0 0,1 0 0,-1 0 1,0 1-1,0-1 0,0 0 0,0 0 0,0 1 0,0-1 1,0 0-1,0 1 0,0-1 0,0 1 0,0 0 0,0-1 0,-1 1 1,1 0-1,0 0 0,0-1 0,0 1 0,-1 0 0,-1 1 1,-2-1 24,-1 1 0,1 0 0,-1 0 0,1 0 0,-8 3 0,11-3-49,-4 2 21,0 0 1,0 0-1,0 0 1,0 1-1,1 0 0,-1 0 1,1 0-1,0 1 1,0 0-1,1 0 1,0 0-1,0 1 0,0-1 1,0 1-1,1 0 1,0 0-1,0 0 0,0 0 1,1 1-1,-3 12 1,5-18-23,0 0 0,-1 0 0,1 0 0,0 0 0,0 0 0,0 0 0,0 0 0,0 0 0,0 0 0,0 0 0,0 0 0,0 0 0,1 0 0,-1 0 0,0 0 0,2 2 0,-1 0 4,3 5 18,0-3-16,1 0 0,0 0 0,0 0 0,0 0 0,0-1 0,1 0 0,0 0 1,-1-1-1,2 1 0,-1-1 0,13 4 0,0-1 3,1 0-1,-1-2 1,1 0-1,35 1 1,-46-4-8,0-2 0,-1 1 0,1-1 1,0-1-1,0 1 0,-1-2 0,1 1 0,-1-1 0,0 0 1,0-1-1,0 0 0,0 0 0,12-10 0,-16 11 20,0 0 0,0-1-1,0 0 1,-1 0-1,1 0 1,-1 0 0,0-1-1,0 1 1,-1-1-1,1 0 1,2-7 0,-4 9 83,1-5-14,-2 8-74,0 0 0,0 0 0,0 0-1,0 0 1,0 0 0,0 0-1,0 0 1,0 0 0,1 0-1,-1 0 1,0 0 0,0 0-1,0 0 1,0 0 0,0 0-1,0 0 1,0 0 0,0 0-1,0 1 1,0-1 0,0 0-1,0 0 1,0 0 0,0 0-1,0 0 1,0 0 0,0 0-1,0 0 1,1 0 0,-1 0-1,0 0 1,0 0 0,0 0-1,0 0 1,0 0 0,0 0-1,0 0 1,0 0 0,0 0-1,0 0 1,0 2-19,-1 8 17,1 0-1,0 1 1,2 18-1,2-13 9,-3-9-16,0-1 1,1 1 0,0-1 0,0 0 0,0 0 0,1 0 0,5 8-1,-5-7 13,0-1 44,1-1-1,-1 1 1,1 0-1,0-1 1,7 9 0,-9-13 120,0 0 32,-1 0-148,0-1-1,1 1 1,-1-1 0,0 0-1,1 1 1,-1-1-1,0 0 1,1 0-1,-1 0 1,1 0 0,-1 0-1,0 0 1,1 0-1,-1 0 1,0-1-1,1 1 1,-1-1-1,0 1 1,1-1 0,-1 1-1,0-1 1,0 0-1,0 1 1,0-1-1,0 0 1,1 0 0,-1 0-1,-1 0 1,1 0-1,0 0 1,0 0-1,0 0 1,0-1 0,5-7 354,-1 1-1,0-1 1,6-14 0,-5 11 199,-5 10-296,0-1-26,0 1-303,1-1 166,-1 0 0,0 0 0,1 0-1,-1-1 1,0 1 0,0-4 163,0 5-185,0 1-116,-1 0 1,0 0-1,1 0 1,-1-1-1,1 1 1,0 0-1,-1 0 1,1 0 0,0 0-1,0 0 1,-1 0-1,1 1 1,0-1-1,0 0 1,0 0-1,0 0 1,0 1 0,0-1-1,0 1 1,1-1-1,-1 1 1,0-1-1,0 1 1,0 0-1,0-1 1,1 1 0,-1 0-1,0 0 1,2 0-1,1 0 37,-1 1-42,1 1-20,11 4 129,25 5 1,-38-10-107,2-2-18,39-18 24,-39 18-30,0-1-1,1 0 1,-1 1-1,1 0 1,7-1-1,-1-1-6,-8 3 7,1-1 0,-1 1-1,0-1 1,1 1 0,-1 0 0,0 0 0,0 0-1,1 1 1,-1-1 0,4 2 0,-5-2-5,2 1-18,0 0-1,0 0 1,0 1 0,-1-1-1,1 1 1,0 0-1,-1 0 1,1 0-1,-1 0 1,0 0 0,0 1-1,0-1 1,0 1-1,5 6 1,3 2-891,-9-9-65,-1 0-1,1 0 1,0 1-1,-1-1 0,1 1 1,1 3-1,-1-2-1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91 952,'-24'-20'1817,"22"18"-1071,1-1-339,-18-40 2871,14 35-2928,3 6 797,1 0-931,-4-6-15,4 6 677,-2 8-643,-10 28 69,1 0 0,2 1 1,-9 53-1,-7 118 293,21-156-472,-31 593 566,36-625-680,-8 519 208,-4-389-182,2-37-9,-5 39-10,-1 30-11,-8 95-780,24-272 417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 1232,'9'-32'9588,"-9"32"-9555,-1 0 1,1 0-1,-1 0 0,1 0 0,-1 0 0,1 0 0,0 0 1,-1 0-1,1 0 0,-1-1 0,1 1 0,-1 0 0,1 0 1,0 0-1,-1-1 0,1 1 0,0 0 0,-1-1 0,1 1 1,0 0-1,-1 0 0,1-1 0,0 0 0,-1 1-8,1-1 1,-1 1-1,1 0 0,0-1 0,-1 1 0,1-1 1,-1 1-1,1 0 0,-1-1 0,1 1 1,-1 0-1,0 0 0,1-1 0,-1 1 0,1 0 1,-1 0-1,1 0 0,-1 0 0,0 0 0,1 0 1,-1 0-1,0 0 0,1 0 0,-1 0 1,1 0-1,-1 0 0,0 0 0,1 0 0,-1 0 1,0 1-1,-16 3 398,1 1-1,-1 1 1,-24 12 0,31-13-245,1 0 0,0 1 0,0 0 0,0 0 0,1 1 0,-1 0 0,-7 10 0,14-15-146,1 0 1,0-1 0,1 1-1,-1 0 1,0-1 0,0 1-1,1 0 1,-1 0 0,1 0-1,0 0 1,-1 0 0,1 2 0,-1 4 146,1-6-161,-1-1-1,1 1 1,0-1 0,0 1 0,0-1 0,0 1-1,1-1 1,-1 1 0,0-1 0,1 1 0,-1-1-1,1 1 1,-1-1 0,2 2 0,0 2 27,2 4 22,-1-1 1,2 0-1,-1 0 0,1 0 1,0 0-1,10 9 0,10 18 261,-25-34-304,1 0 0,-1 1 0,1-1 0,-1 0 0,0 1 0,0-1 0,0 0 1,0 1-1,0-1 0,0 0 0,0 1 0,0-1 0,-1 0 0,1 1 0,0-1 0,-1 0 0,1 0 0,-1 1 0,0-1 0,1 0 0,-1 0 0,0 0 0,1 0 0,-1 0 0,0 0 0,0 0 0,0 0 0,-1 1 0,1-1-41,-6 5 45,0 0 1,-1 0-1,0-1 1,1 0-1,-1-1 1,-1 0-1,1 0 1,-15 4-1,6-1-24,-48 16-189,7-3-1457,23-6-2519,26-9 294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59 556 1208,'-4'1'1200,"-39"12"2670,41-12-3067,-3 1 168,0 0-906,10-3 4495,352-93-2241,-273 68-2074,151-43 529,85-27-123,148-46 270,-128 41-242,-331 98-683,98-35-713,-100 35 977,-6 1-1209,-11 3-4431,-56 8 1747,-9 9 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95 414 884,'-92'35'5029,"89"-34"-3063,16-7-1381,389-123 1577,39 17-612,20 23 932,-130 27-323,-224 41-992,-97 17-298,-8 1-3366,-38-20-9351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 2020,'-5'-8'9396,"-4"37"-8860,2 1 0,-8 60 0,2 71 542,12-151-1018,-1 95 470,0 9 100,2-94-242,0-17-297,0 0 0,0-1 0,0 1 0,0 0 0,0 0 0,-1-1 0,1 1 0,-1-1 0,0 1 0,1 0 0,-1-1 0,0 1 0,-1-1 0,1 0 0,-3 5 0,2-5 109,-3-3-124,0 0 1,0 0 0,0 0-1,0 0 1,0-1 0,0 0-1,0 0 1,1 0 0,-10-6-1,-39-31-68,46 34-54,-3-3-294,1-1 1,0 0-1,0 0 1,-11-17 0,15 19-1285,0 0 1,1-1 0,0 1 0,-3-10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18 233 1024,'-13'-11'5530,"10"8"-5567,1 1 1517,11-5-1226,0 1 1,0 0 0,0 0-1,0 1 1,1 1 0,20-8-1,-1 1 115,186-67 1225,-147 55-1230,-5 3-56,43-16-974,-96 34 20,-6 2-737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46 1244,'-1'-3'1380,"-3"-11"-100,3 13-1192,1 1 0,0-1 0,-1 0 0,1 0 0,-1 1 1,1-1-1,-1 0 0,1 1 0,-1-1 0,1 1 0,-1-1 0,1 1 1,-1-1-1,0 1 0,1-1 0,-1 1 0,0-1 0,0 1 0,1 0 1,-1 0-1,-1-1 0,0 0 207,-4-1 57,1-1 0,-1 1 0,0 0-1,0 0 1,0 1 0,0 0 0,0 0 0,-12 0 0,7 1 117,-1 0-1,1 1 1,-19 4 0,24-4-289,0 0 0,1 1 1,-1 0-1,0 0 0,1 1 1,-1-1-1,1 1 0,0 0 1,0 1-1,0-1 0,1 1 0,-9 8 1,11-9-121,0 0 1,0 0-1,0 0 0,1 0 1,-1 0-1,1 1 1,0-1-1,-1 0 0,2 1 1,-1-1-1,0 1 1,1-1-1,-1 1 0,1 0 1,0-1-1,0 1 1,1-1-1,-1 1 0,1-1 1,0 1-1,0-1 1,0 1-1,2 4 0,3 4 32,-1-1-1,2 0 0,0 0 0,0 0 1,1-1-1,0 0 0,1-1 1,13 12-1,85 62 355,-86-69-362,-13-10-18,0 1 0,-1 0 0,1 1 0,-1 0 0,0 0 1,-1 1-1,1-1 0,-1 2 0,8 11 0,-14-18-51,0-1 1,1 1-1,-1 0 0,0 0 1,0 0-1,1 0 0,-1 0 0,0 0 1,0 0-1,0 0 0,0 0 1,-1 0-1,1 0 0,0 0 0,0 0 1,-1 1-1,0 0 27,-2 6 101,-7 2-84,0 1-1,-1-2 1,0 0 0,-1 0-1,1-1 1,-2 0 0,1-1 0,-1-1-1,-20 8 1,-12 2-165,-75 17 0,95-28-636,23-5 150,-2 0-161,-1-2 401,-4 1-4,0 0-3233,12-23-3597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89 1488,'0'0'1917,"-8"1"-1042,2-1-693,1 0-1,-1 1 1,1 0 0,0 1 0,0-1 0,-1 1 0,1 0 0,0 0-1,1 0 1,-1 1 0,0 0 0,-5 4 0,3 0 56,1-1 1,-1 1-1,2 0 1,-1 1-1,1-1 1,0 1-1,0 0 1,1 1-1,0-1 0,1 1 1,0 0-1,-3 12 1,5-15-136,-1 0-1,1 0 1,1 1 0,-1-1-1,1 0 1,0 1 0,0-1-1,1 0 1,0 1 0,0-1 0,1 0-1,0 0 1,0 0 0,0 0-1,0 0 1,1 0 0,0-1-1,7 10 1,-4-8-2,0-1 1,1 1-1,-1-2 1,1 1-1,1-1 0,-1 0 1,1 0-1,0-1 0,0 0 1,13 5-1,-15-7-46,1 0 0,-1-1 0,0 0 0,1 0 0,-1 0 0,1 0-1,-1-1 1,1 0 0,-1-1 0,1 1 0,-1-1 0,1-1 0,-1 1 0,0-1 0,7-3 0,-10 4-22,-1 0 1,0 0-1,1-1 1,-1 1-1,0-1 1,0 1 0,0-1-1,0 0 1,0 0-1,0 0 1,0 0-1,-1 0 1,1-1 0,-1 1-1,0 0 1,1-1-1,-1 1 1,0-1-1,-1 1 1,1-1 0,0 1-1,-1-1 1,1 0-1,-1 1 1,0-1-1,0-3 1,0 1-2,-1 0 0,1 0 0,-1 0 1,-1 1-1,1-1 0,-1 0 0,0 0 0,0 1 1,0-1-1,0 1 0,-1 0 0,0 0 0,-4-5 0,-3-2-10,-1 2-1,0 0 1,-1 0-1,0 1 1,0 0-1,-1 1 1,0 1-1,-15-6 1,-21-11-288,-7-4-808,26 13-2719,25 11 618,-2-4 36</inkml:trace>
  <inkml:trace contextRef="#ctx0" brushRef="#br0" timeOffset="1">320 2 1264,'2'0'249,"-1"-1"0,1 1 0,0 0 0,-1 0 0,1 0 0,-1 0 0,1 0 0,-1 1 0,1-1 1,-1 0-1,1 1 0,-1-1 0,1 1 0,-1-1 0,1 1 0,0 1 0,1-1 450,-3 4-32,2 53 1199,-11 114 1,5-133-1718,3 23-1250,1-58 360,-1 7-2924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1448,'0'-3'729,"0"-14"3327,5 27-3738,1 3-255,4 9 225,1-1-1,0 0 1,24 30 0,-27-41-215,0 0 1,1-1 0,0 0 0,1 0-1,0-1 1,0-1 0,1 1-1,20 9 1,-28-16-99,0-1 0,0 1 0,1-1 0,-1 1 0,0-1 0,0 0 0,0 0-1,1 0 1,2-2 0,-3 2 7,-2 0 12,0 0-1,0-1 1,-1 1 0,1 0 0,0-1 0,0 1 0,0-1-1,-1 1 1,1-1 0,0 0 0,0 1 0,-1-1-1,1 0 1,-1 1 0,1-1 0,-1 0 0,1 1 0,-1-1-1,1 0 1,0-1 0,0 0-10,2-4 8,0 0 0,0 0 1,-1 0-1,0 0 0,0-1 0,0 1 1,-1-1-1,0 1 0,0-1 1,-1-9-1,1 3 20,19-363 2797,-20 373-1792,-2 14-946,-6 127 114,4-48-335,-6 49-2011,7-99-1365,1-14 761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3673-1085-6141-2A14-2D30B6F8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DE46-84C6-4502-83CF-89A877DA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EF39-402A-28C1-6CCF-4B775C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E71B-D2D6-039B-3924-4E0922D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D036-BB05-CC23-E1FE-CAD764CC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1AB-4420-3DA5-0F0B-A7641372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68456-5D97-61E8-1C4B-4AE4093E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5893-B36E-D3EA-CF0A-BDD22ED4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8525-B9F9-11C1-526F-8BD3FD46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AC47-008A-D07C-EA43-8A78D5A0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F568-E3C2-5C5C-1D15-E851B8F1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C749-2058-09B5-670C-845F17A7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3F77-CEAB-4634-78D6-6C0D220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88B2-C254-3F6C-1557-B8610A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1E66-CD6C-8157-EB95-A4117AB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C3B-C6C1-AC42-0C5B-3141FAD6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3C21-2356-6A5C-A0DC-2291C3B7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3587-D585-F0F9-BFBD-48CF731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12BE-E881-135A-8EA2-C33F97A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FBC8-CAF5-ABC6-9B59-DD7985A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13A0-602D-B040-E21D-1F99B2F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E65C-F26E-F193-0A02-01F7C091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1881-0DE8-0029-2C50-4E05FF3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81E9-DAE9-0EF7-528F-360B805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FAF2-ACA8-F97E-A5BF-2F44231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340-F49D-A9A7-3687-F0B5BCF0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F286-B006-82B6-36C6-A7364944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D9D9-2E61-1210-DE86-4C1D66BA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9070-AB23-B2CC-92A3-D163387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2D-AAC2-4B26-3D68-19679FF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7840-98FF-3458-EB4C-8481829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D08C-CFB1-6181-47FF-07921EDB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CA5C-CD44-C9F7-74B6-3AE0382C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9864-035D-C278-4C99-C115C6B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EA8B6-8EF5-D68E-C6ED-0C7F1BB8A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9FFE-AF95-44D9-DF42-2C1593F0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1CE6D-0E69-F551-972A-8BCCA4D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C2A99-247A-E1BA-97E0-D0AAE910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0BCF-66DD-7B69-47CB-27C24013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C9A1-E717-1FAD-F9EF-75103800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F112C-3E3C-6949-A32E-BBDD6317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59BC-5B70-37D1-EE75-9A620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B416D-329B-F18B-7FEA-9CC1604A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14C4E-0500-7E35-7DE7-CDE7088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E8F64-94C7-16A3-7E76-FA5F402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15E4-6FCD-E9DB-FF69-8CF6DDF4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90B-F670-62D0-235A-C54EB097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108-F18C-58FA-C757-EB6AEAE7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6D2F-9044-35D5-2882-15418E20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5A4A-4CD2-BF11-155B-008E332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58D7-244E-0C4F-6C4E-AD43B5E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3DF1-06D0-0FE3-BA6E-720C431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033C-4C94-08D7-FDF0-CE8A9F2C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67903-DDB9-E019-4CF1-447A2DEA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309E-FC55-3008-88F9-87215017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5B32-7DA6-0EF8-081B-2E8889B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AC43-7DC6-07C1-AFBC-03933BB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368A-AE78-E0AF-BED9-1776C25B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3C6C8-F586-89F7-C100-A2888450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DFE4-B112-D28E-9CF2-F06037E1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CDED-0F0E-2049-B9AF-575A6AF8C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A09E-E517-4B67-8654-D6F0CA280466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FDCE-2CD9-6BEB-C9BE-2832173A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7E01-DCD5-3A0F-07EF-62B1A058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51C4-2CF9-4250-A4B8-3C76B38E0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CB9F4-2521-E807-7D37-638BA79F2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37AE-E16B-869B-EB37-F9683752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01C-64CA-E4D3-E4A0-545EFDA8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Highly responsive and always online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Fully managed NoSQL Database</a:t>
            </a:r>
          </a:p>
          <a:p>
            <a:r>
              <a:rPr lang="en-US" dirty="0"/>
              <a:t>Low Latency - &lt;10ms for read and &lt;15ms for write operations</a:t>
            </a:r>
          </a:p>
          <a:p>
            <a:r>
              <a:rPr lang="en-US" dirty="0" err="1"/>
              <a:t>Multiregion</a:t>
            </a:r>
            <a:r>
              <a:rPr lang="en-US" dirty="0"/>
              <a:t> read and write</a:t>
            </a:r>
          </a:p>
          <a:p>
            <a:r>
              <a:rPr lang="en-US" dirty="0"/>
              <a:t>RU – Request Unit per second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0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DCB7-AF09-898A-27F6-C12D0E88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252-E0FD-546F-3524-D5AD416F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SQL API – Document Format</a:t>
            </a:r>
          </a:p>
          <a:p>
            <a:r>
              <a:rPr lang="en-US" dirty="0"/>
              <a:t>MongoDB – Document, BSON Format</a:t>
            </a:r>
          </a:p>
          <a:p>
            <a:r>
              <a:rPr lang="en-US" dirty="0"/>
              <a:t>Cassandra API – Column-oriented structure</a:t>
            </a:r>
          </a:p>
          <a:p>
            <a:r>
              <a:rPr lang="en-US" dirty="0"/>
              <a:t>Gremlin API – edges and vertices – Apache </a:t>
            </a:r>
            <a:r>
              <a:rPr lang="en-US" dirty="0" err="1"/>
              <a:t>TinkerPop</a:t>
            </a:r>
            <a:endParaRPr lang="en-US" dirty="0"/>
          </a:p>
          <a:p>
            <a:r>
              <a:rPr lang="en-US" dirty="0"/>
              <a:t>Table API – Key/value format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14:cNvPr>
              <p14:cNvContentPartPr/>
              <p14:nvPr/>
            </p14:nvContentPartPr>
            <p14:xfrm>
              <a:off x="8357847" y="140801"/>
              <a:ext cx="423720" cy="268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207" y="131801"/>
                <a:ext cx="441360" cy="269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262C6D-949B-0A83-F93D-EBD4A9ED1958}"/>
              </a:ext>
            </a:extLst>
          </p:cNvPr>
          <p:cNvGrpSpPr/>
          <p:nvPr/>
        </p:nvGrpSpPr>
        <p:grpSpPr>
          <a:xfrm>
            <a:off x="8656287" y="83561"/>
            <a:ext cx="1582920" cy="2394360"/>
            <a:chOff x="8656287" y="83561"/>
            <a:chExt cx="1582920" cy="23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14:cNvPr>
                <p14:cNvContentPartPr/>
                <p14:nvPr/>
              </p14:nvContentPartPr>
              <p14:xfrm>
                <a:off x="9118167" y="356441"/>
                <a:ext cx="619560" cy="136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9167" y="347801"/>
                  <a:ext cx="637200" cy="13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14:cNvPr>
                <p14:cNvContentPartPr/>
                <p14:nvPr/>
              </p14:nvContentPartPr>
              <p14:xfrm>
                <a:off x="8656287" y="474161"/>
                <a:ext cx="1103760" cy="193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7287" y="465521"/>
                  <a:ext cx="1121400" cy="19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14:cNvPr>
                <p14:cNvContentPartPr/>
                <p14:nvPr/>
              </p14:nvContentPartPr>
              <p14:xfrm>
                <a:off x="9592647" y="1571081"/>
                <a:ext cx="97200" cy="90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4007" y="1562441"/>
                  <a:ext cx="11484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14:cNvPr>
                <p14:cNvContentPartPr/>
                <p14:nvPr/>
              </p14:nvContentPartPr>
              <p14:xfrm>
                <a:off x="8835927" y="209561"/>
                <a:ext cx="96840" cy="21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7287" y="200561"/>
                  <a:ext cx="11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14:cNvPr>
                <p14:cNvContentPartPr/>
                <p14:nvPr/>
              </p14:nvContentPartPr>
              <p14:xfrm>
                <a:off x="8795607" y="179321"/>
                <a:ext cx="209160" cy="8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6607" y="170681"/>
                  <a:ext cx="226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14:cNvPr>
                <p14:cNvContentPartPr/>
                <p14:nvPr/>
              </p14:nvContentPartPr>
              <p14:xfrm>
                <a:off x="8996487" y="216041"/>
                <a:ext cx="129960" cy="20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7487" y="207401"/>
                  <a:ext cx="147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14:cNvPr>
                <p14:cNvContentPartPr/>
                <p14:nvPr/>
              </p14:nvContentPartPr>
              <p14:xfrm>
                <a:off x="9147327" y="208481"/>
                <a:ext cx="12672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8687" y="199841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14:cNvPr>
                <p14:cNvContentPartPr/>
                <p14:nvPr/>
              </p14:nvContentPartPr>
              <p14:xfrm>
                <a:off x="9272247" y="83561"/>
                <a:ext cx="100440" cy="17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3247" y="74921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14:cNvPr>
                <p14:cNvContentPartPr/>
                <p14:nvPr/>
              </p14:nvContentPartPr>
              <p14:xfrm>
                <a:off x="9619287" y="171401"/>
                <a:ext cx="22680" cy="15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0287" y="162761"/>
                  <a:ext cx="40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14:cNvPr>
                <p14:cNvContentPartPr/>
                <p14:nvPr/>
              </p14:nvContentPartPr>
              <p14:xfrm>
                <a:off x="9576807" y="136481"/>
                <a:ext cx="153720" cy="20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68167" y="127481"/>
                  <a:ext cx="171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14:cNvPr>
                <p14:cNvContentPartPr/>
                <p14:nvPr/>
              </p14:nvContentPartPr>
              <p14:xfrm>
                <a:off x="9783807" y="178601"/>
                <a:ext cx="246600" cy="11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167" y="169961"/>
                  <a:ext cx="264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14:cNvPr>
                <p14:cNvContentPartPr/>
                <p14:nvPr/>
              </p14:nvContentPartPr>
              <p14:xfrm>
                <a:off x="8900367" y="759281"/>
                <a:ext cx="13320" cy="6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1367" y="750281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14:cNvPr>
                <p14:cNvContentPartPr/>
                <p14:nvPr/>
              </p14:nvContentPartPr>
              <p14:xfrm>
                <a:off x="8897127" y="730121"/>
                <a:ext cx="1440" cy="17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8487" y="721481"/>
                  <a:ext cx="19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14:cNvPr>
                <p14:cNvContentPartPr/>
                <p14:nvPr/>
              </p14:nvContentPartPr>
              <p14:xfrm>
                <a:off x="8974887" y="661361"/>
                <a:ext cx="50040" cy="180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6247" y="652361"/>
                  <a:ext cx="6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14:cNvPr>
                <p14:cNvContentPartPr/>
                <p14:nvPr/>
              </p14:nvContentPartPr>
              <p14:xfrm>
                <a:off x="8851407" y="987521"/>
                <a:ext cx="76320" cy="5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42407" y="978521"/>
                  <a:ext cx="93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14:cNvPr>
                <p14:cNvContentPartPr/>
                <p14:nvPr/>
              </p14:nvContentPartPr>
              <p14:xfrm>
                <a:off x="8969487" y="958361"/>
                <a:ext cx="128520" cy="8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0487" y="949361"/>
                  <a:ext cx="146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14:cNvPr>
                <p14:cNvContentPartPr/>
                <p14:nvPr/>
              </p14:nvContentPartPr>
              <p14:xfrm>
                <a:off x="9145167" y="966281"/>
                <a:ext cx="72720" cy="4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6527" y="957641"/>
                  <a:ext cx="9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14:cNvPr>
                <p14:cNvContentPartPr/>
                <p14:nvPr/>
              </p14:nvContentPartPr>
              <p14:xfrm>
                <a:off x="8823327" y="1174001"/>
                <a:ext cx="13320" cy="7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4327" y="1165001"/>
                  <a:ext cx="30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14:cNvPr>
                <p14:cNvContentPartPr/>
                <p14:nvPr/>
              </p14:nvContentPartPr>
              <p14:xfrm>
                <a:off x="8836647" y="1126841"/>
                <a:ext cx="65160" cy="14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7647" y="1118201"/>
                  <a:ext cx="82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14:cNvPr>
                <p14:cNvContentPartPr/>
                <p14:nvPr/>
              </p14:nvContentPartPr>
              <p14:xfrm>
                <a:off x="8928087" y="1200641"/>
                <a:ext cx="72360" cy="2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19087" y="1191641"/>
                  <a:ext cx="90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14:cNvPr>
                <p14:cNvContentPartPr/>
                <p14:nvPr/>
              </p14:nvContentPartPr>
              <p14:xfrm>
                <a:off x="9045807" y="1154201"/>
                <a:ext cx="29160" cy="8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37167" y="1145561"/>
                  <a:ext cx="46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14:cNvPr>
                <p14:cNvContentPartPr/>
                <p14:nvPr/>
              </p14:nvContentPartPr>
              <p14:xfrm>
                <a:off x="9094407" y="1069601"/>
                <a:ext cx="16560" cy="17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5407" y="1060601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14:cNvPr>
                <p14:cNvContentPartPr/>
                <p14:nvPr/>
              </p14:nvContentPartPr>
              <p14:xfrm>
                <a:off x="9171087" y="1172561"/>
                <a:ext cx="59760" cy="5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2087" y="1163561"/>
                  <a:ext cx="7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14:cNvPr>
                <p14:cNvContentPartPr/>
                <p14:nvPr/>
              </p14:nvContentPartPr>
              <p14:xfrm>
                <a:off x="9285927" y="1155641"/>
                <a:ext cx="106560" cy="7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6927" y="1147001"/>
                  <a:ext cx="12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14:cNvPr>
                <p14:cNvContentPartPr/>
                <p14:nvPr/>
              </p14:nvContentPartPr>
              <p14:xfrm>
                <a:off x="9361167" y="1184081"/>
                <a:ext cx="36000" cy="5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2527" y="1175441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14:cNvPr>
                <p14:cNvContentPartPr/>
                <p14:nvPr/>
              </p14:nvContentPartPr>
              <p14:xfrm>
                <a:off x="8946087" y="1341401"/>
                <a:ext cx="118080" cy="11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37447" y="1332761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14:cNvPr>
                <p14:cNvContentPartPr/>
                <p14:nvPr/>
              </p14:nvContentPartPr>
              <p14:xfrm>
                <a:off x="9076407" y="1371641"/>
                <a:ext cx="46080" cy="10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7407" y="1363001"/>
                  <a:ext cx="63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14:cNvPr>
                <p14:cNvContentPartPr/>
                <p14:nvPr/>
              </p14:nvContentPartPr>
              <p14:xfrm>
                <a:off x="9153807" y="1381721"/>
                <a:ext cx="36360" cy="8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45167" y="1373081"/>
                  <a:ext cx="5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14:cNvPr>
                <p14:cNvContentPartPr/>
                <p14:nvPr/>
              </p14:nvContentPartPr>
              <p14:xfrm>
                <a:off x="9205647" y="1385681"/>
                <a:ext cx="24120" cy="5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96647" y="1377041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14:cNvPr>
                <p14:cNvContentPartPr/>
                <p14:nvPr/>
              </p14:nvContentPartPr>
              <p14:xfrm>
                <a:off x="9176127" y="727241"/>
                <a:ext cx="87480" cy="1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7127" y="718241"/>
                  <a:ext cx="105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14:cNvPr>
                <p14:cNvContentPartPr/>
                <p14:nvPr/>
              </p14:nvContentPartPr>
              <p14:xfrm>
                <a:off x="9295287" y="906161"/>
                <a:ext cx="34200" cy="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86287" y="897161"/>
                  <a:ext cx="51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14:cNvPr>
                <p14:cNvContentPartPr/>
                <p14:nvPr/>
              </p14:nvContentPartPr>
              <p14:xfrm>
                <a:off x="9473127" y="1153121"/>
                <a:ext cx="3600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4127" y="1144481"/>
                  <a:ext cx="53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14:cNvPr>
                <p14:cNvContentPartPr/>
                <p14:nvPr/>
              </p14:nvContentPartPr>
              <p14:xfrm>
                <a:off x="9224007" y="1460921"/>
                <a:ext cx="82440" cy="1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5367" y="1451921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14:cNvPr>
                <p14:cNvContentPartPr/>
                <p14:nvPr/>
              </p14:nvContentPartPr>
              <p14:xfrm>
                <a:off x="9789207" y="413321"/>
                <a:ext cx="450000" cy="18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0207" y="404321"/>
                  <a:ext cx="4676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443983-129E-78E5-87F9-852CCA42C197}"/>
              </a:ext>
            </a:extLst>
          </p:cNvPr>
          <p:cNvGrpSpPr/>
          <p:nvPr/>
        </p:nvGrpSpPr>
        <p:grpSpPr>
          <a:xfrm>
            <a:off x="10435767" y="221801"/>
            <a:ext cx="734760" cy="509400"/>
            <a:chOff x="10435767" y="221801"/>
            <a:chExt cx="73476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14:cNvPr>
                <p14:cNvContentPartPr/>
                <p14:nvPr/>
              </p14:nvContentPartPr>
              <p14:xfrm>
                <a:off x="10442247" y="371201"/>
                <a:ext cx="40680" cy="10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3247" y="362201"/>
                  <a:ext cx="58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14:cNvPr>
                <p14:cNvContentPartPr/>
                <p14:nvPr/>
              </p14:nvContentPartPr>
              <p14:xfrm>
                <a:off x="10435767" y="239801"/>
                <a:ext cx="10080" cy="2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6767" y="230801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14:cNvPr>
                <p14:cNvContentPartPr/>
                <p14:nvPr/>
              </p14:nvContentPartPr>
              <p14:xfrm>
                <a:off x="10513527" y="221801"/>
                <a:ext cx="133560" cy="24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04887" y="213161"/>
                  <a:ext cx="151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14:cNvPr>
                <p14:cNvContentPartPr/>
                <p14:nvPr/>
              </p14:nvContentPartPr>
              <p14:xfrm>
                <a:off x="10661127" y="311801"/>
                <a:ext cx="309600" cy="114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2487" y="302801"/>
                  <a:ext cx="327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14:cNvPr>
                <p14:cNvContentPartPr/>
                <p14:nvPr/>
              </p14:nvContentPartPr>
              <p14:xfrm>
                <a:off x="10943727" y="276881"/>
                <a:ext cx="149760" cy="14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35087" y="268241"/>
                  <a:ext cx="16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14:cNvPr>
                <p14:cNvContentPartPr/>
                <p14:nvPr/>
              </p14:nvContentPartPr>
              <p14:xfrm>
                <a:off x="10474287" y="474161"/>
                <a:ext cx="696240" cy="20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65287" y="465161"/>
                  <a:ext cx="713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14:cNvPr>
                <p14:cNvContentPartPr/>
                <p14:nvPr/>
              </p14:nvContentPartPr>
              <p14:xfrm>
                <a:off x="10480047" y="569201"/>
                <a:ext cx="636480" cy="16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71047" y="560561"/>
                  <a:ext cx="654120" cy="17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12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8061-587B-2654-49BA-22FB5819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402D-F9F3-3DB1-B166-1140F15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Collection – Container of JSON documents</a:t>
            </a:r>
          </a:p>
          <a:p>
            <a:r>
              <a:rPr lang="en-US" dirty="0"/>
              <a:t>Documents -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C92F-7286-4A17-21F1-06E95DC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Use Cases /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D098-A0EE-566F-DD14-73030D92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Retail and Marketing – Ecommerce – catalog data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Web and </a:t>
            </a:r>
            <a:r>
              <a:rPr lang="en-US"/>
              <a:t>mobile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0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Cosmos DB</vt:lpstr>
      <vt:lpstr>Cosmos DB</vt:lpstr>
      <vt:lpstr>APIs</vt:lpstr>
      <vt:lpstr>Terminologies</vt:lpstr>
      <vt:lpstr>Cosmos DB Use Cases /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</dc:title>
  <dc:creator>Ayush Rathi</dc:creator>
  <cp:lastModifiedBy>Ayush Rathi</cp:lastModifiedBy>
  <cp:revision>1</cp:revision>
  <dcterms:created xsi:type="dcterms:W3CDTF">2023-07-30T06:52:49Z</dcterms:created>
  <dcterms:modified xsi:type="dcterms:W3CDTF">2023-07-30T06:52:49Z</dcterms:modified>
</cp:coreProperties>
</file>