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C092F-9E5A-4BDB-94E0-A0AC0D8C9C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CD9552-581C-4BB8-9475-B4E677905184}">
      <dgm:prSet phldrT="[Text]" custT="1"/>
      <dgm:spPr/>
      <dgm:t>
        <a:bodyPr/>
        <a:lstStyle/>
        <a:p>
          <a:r>
            <a:rPr lang="en-US" sz="1400" dirty="0"/>
            <a:t>Tenant Root Group</a:t>
          </a:r>
          <a:endParaRPr lang="en-IN" sz="1400" dirty="0"/>
        </a:p>
      </dgm:t>
    </dgm:pt>
    <dgm:pt modelId="{1B2AE4F7-9720-4995-A537-B8038BF6CC91}" type="parTrans" cxnId="{0AF4480C-5A9F-47F1-A219-D5D41FB91E59}">
      <dgm:prSet/>
      <dgm:spPr/>
      <dgm:t>
        <a:bodyPr/>
        <a:lstStyle/>
        <a:p>
          <a:endParaRPr lang="en-IN" sz="1000"/>
        </a:p>
      </dgm:t>
    </dgm:pt>
    <dgm:pt modelId="{43F432A2-D43D-4ECC-A1FD-6E3C44F6AF1A}" type="sibTrans" cxnId="{0AF4480C-5A9F-47F1-A219-D5D41FB91E59}">
      <dgm:prSet/>
      <dgm:spPr/>
      <dgm:t>
        <a:bodyPr/>
        <a:lstStyle/>
        <a:p>
          <a:endParaRPr lang="en-IN" sz="1000"/>
        </a:p>
      </dgm:t>
    </dgm:pt>
    <dgm:pt modelId="{6D70403D-A811-458B-B71A-E1B8A7C74FEA}">
      <dgm:prSet phldrT="[Text]" custT="1"/>
      <dgm:spPr/>
      <dgm:t>
        <a:bodyPr/>
        <a:lstStyle/>
        <a:p>
          <a:r>
            <a:rPr lang="en-US" sz="1400" dirty="0"/>
            <a:t>Apparel</a:t>
          </a:r>
          <a:endParaRPr lang="en-IN" sz="1400" dirty="0"/>
        </a:p>
      </dgm:t>
    </dgm:pt>
    <dgm:pt modelId="{AFDB5E20-FE6C-4CEB-9A95-E8085DA6E087}" type="parTrans" cxnId="{6C3D4C46-8504-49B4-A19B-65550556C4DF}">
      <dgm:prSet/>
      <dgm:spPr/>
      <dgm:t>
        <a:bodyPr/>
        <a:lstStyle/>
        <a:p>
          <a:endParaRPr lang="en-IN" sz="1000"/>
        </a:p>
      </dgm:t>
    </dgm:pt>
    <dgm:pt modelId="{F24B1CBF-1FDF-467B-8519-1945B95F7D76}" type="sibTrans" cxnId="{6C3D4C46-8504-49B4-A19B-65550556C4DF}">
      <dgm:prSet/>
      <dgm:spPr/>
      <dgm:t>
        <a:bodyPr/>
        <a:lstStyle/>
        <a:p>
          <a:endParaRPr lang="en-IN" sz="1000"/>
        </a:p>
      </dgm:t>
    </dgm:pt>
    <dgm:pt modelId="{AD17AF70-FCA2-41EE-AC74-1205475DA39D}">
      <dgm:prSet phldrT="[Text]" custT="1"/>
      <dgm:spPr/>
      <dgm:t>
        <a:bodyPr/>
        <a:lstStyle/>
        <a:p>
          <a:r>
            <a:rPr lang="en-US" sz="1400" dirty="0"/>
            <a:t>Tailwinds</a:t>
          </a:r>
          <a:endParaRPr lang="en-IN" sz="1400" dirty="0"/>
        </a:p>
      </dgm:t>
    </dgm:pt>
    <dgm:pt modelId="{98C60A67-FA57-4B99-8B9D-C150A467552F}" type="parTrans" cxnId="{44667772-A3C1-477C-A5ED-781DC1D48E35}">
      <dgm:prSet/>
      <dgm:spPr/>
      <dgm:t>
        <a:bodyPr/>
        <a:lstStyle/>
        <a:p>
          <a:endParaRPr lang="en-IN" sz="1400"/>
        </a:p>
      </dgm:t>
    </dgm:pt>
    <dgm:pt modelId="{BD25E3F2-BCEA-43CA-A388-A25008694EFD}" type="sibTrans" cxnId="{44667772-A3C1-477C-A5ED-781DC1D48E35}">
      <dgm:prSet/>
      <dgm:spPr/>
      <dgm:t>
        <a:bodyPr/>
        <a:lstStyle/>
        <a:p>
          <a:endParaRPr lang="en-IN" sz="1400"/>
        </a:p>
      </dgm:t>
    </dgm:pt>
    <dgm:pt modelId="{DF647675-34FB-48C6-9C06-3E741027C814}">
      <dgm:prSet phldrT="[Text]" custT="1"/>
      <dgm:spPr/>
      <dgm:t>
        <a:bodyPr/>
        <a:lstStyle/>
        <a:p>
          <a:r>
            <a:rPr lang="en-US" sz="1400" dirty="0"/>
            <a:t>Sporting Goods</a:t>
          </a:r>
          <a:endParaRPr lang="en-IN" sz="1400" dirty="0"/>
        </a:p>
      </dgm:t>
    </dgm:pt>
    <dgm:pt modelId="{17721731-186C-455A-863C-C6E041913407}" type="parTrans" cxnId="{3621CD04-E300-45E2-A50E-B71467E80032}">
      <dgm:prSet/>
      <dgm:spPr/>
      <dgm:t>
        <a:bodyPr/>
        <a:lstStyle/>
        <a:p>
          <a:endParaRPr lang="en-IN" sz="1400"/>
        </a:p>
      </dgm:t>
    </dgm:pt>
    <dgm:pt modelId="{477E03EC-9242-4A40-AF56-7FDF1035DD8A}" type="sibTrans" cxnId="{3621CD04-E300-45E2-A50E-B71467E80032}">
      <dgm:prSet/>
      <dgm:spPr/>
      <dgm:t>
        <a:bodyPr/>
        <a:lstStyle/>
        <a:p>
          <a:endParaRPr lang="en-IN" sz="1400"/>
        </a:p>
      </dgm:t>
    </dgm:pt>
    <dgm:pt modelId="{42CE4D72-3DB5-4CD6-BA3D-CFCAECB70B7C}">
      <dgm:prSet phldrT="[Text]" custT="1"/>
      <dgm:spPr/>
      <dgm:t>
        <a:bodyPr/>
        <a:lstStyle/>
        <a:p>
          <a:r>
            <a:rPr lang="en-US" sz="1400" dirty="0"/>
            <a:t>Product Development</a:t>
          </a:r>
          <a:endParaRPr lang="en-IN" sz="1400" dirty="0"/>
        </a:p>
      </dgm:t>
    </dgm:pt>
    <dgm:pt modelId="{21912A5D-A24A-43F1-9BDB-8BB575A05EC7}" type="parTrans" cxnId="{92CC36AC-9698-404F-8056-9E9163A94284}">
      <dgm:prSet/>
      <dgm:spPr/>
      <dgm:t>
        <a:bodyPr/>
        <a:lstStyle/>
        <a:p>
          <a:endParaRPr lang="en-IN" sz="1400"/>
        </a:p>
      </dgm:t>
    </dgm:pt>
    <dgm:pt modelId="{6FA42036-6DEF-479C-867C-5515CEB84FA5}" type="sibTrans" cxnId="{92CC36AC-9698-404F-8056-9E9163A94284}">
      <dgm:prSet/>
      <dgm:spPr/>
      <dgm:t>
        <a:bodyPr/>
        <a:lstStyle/>
        <a:p>
          <a:endParaRPr lang="en-IN" sz="1400"/>
        </a:p>
      </dgm:t>
    </dgm:pt>
    <dgm:pt modelId="{D4B2F361-8F3F-4573-AE32-ED00942EEE6F}">
      <dgm:prSet phldrT="[Text]" custT="1"/>
      <dgm:spPr/>
      <dgm:t>
        <a:bodyPr/>
        <a:lstStyle/>
        <a:p>
          <a:r>
            <a:rPr lang="en-US" sz="1400" dirty="0"/>
            <a:t>Marketing</a:t>
          </a:r>
          <a:endParaRPr lang="en-IN" sz="1400" dirty="0"/>
        </a:p>
      </dgm:t>
    </dgm:pt>
    <dgm:pt modelId="{BEB0E8ED-284C-4E88-8244-B48808371A8B}" type="parTrans" cxnId="{49C822D4-E1D6-40C6-BE10-90A69C4F42BE}">
      <dgm:prSet/>
      <dgm:spPr/>
      <dgm:t>
        <a:bodyPr/>
        <a:lstStyle/>
        <a:p>
          <a:endParaRPr lang="en-IN" sz="1400"/>
        </a:p>
      </dgm:t>
    </dgm:pt>
    <dgm:pt modelId="{03C031C0-13C1-4EC4-A2B0-02910ADE74FD}" type="sibTrans" cxnId="{49C822D4-E1D6-40C6-BE10-90A69C4F42BE}">
      <dgm:prSet/>
      <dgm:spPr/>
      <dgm:t>
        <a:bodyPr/>
        <a:lstStyle/>
        <a:p>
          <a:endParaRPr lang="en-IN" sz="1400"/>
        </a:p>
      </dgm:t>
    </dgm:pt>
    <dgm:pt modelId="{4D2EAD95-57DB-436F-8833-30763BF98B64}">
      <dgm:prSet phldrT="[Text]" custT="1"/>
      <dgm:spPr/>
      <dgm:t>
        <a:bodyPr/>
        <a:lstStyle/>
        <a:p>
          <a:r>
            <a:rPr lang="en-US" sz="1400" dirty="0"/>
            <a:t>Sales</a:t>
          </a:r>
          <a:endParaRPr lang="en-IN" sz="1400" dirty="0"/>
        </a:p>
      </dgm:t>
    </dgm:pt>
    <dgm:pt modelId="{34F26EF0-EFB9-41A3-B52D-C4EF00ADE3E3}" type="parTrans" cxnId="{AAD02F7B-4644-407C-87E5-CD28D673A2A0}">
      <dgm:prSet/>
      <dgm:spPr/>
      <dgm:t>
        <a:bodyPr/>
        <a:lstStyle/>
        <a:p>
          <a:endParaRPr lang="en-IN" sz="1400"/>
        </a:p>
      </dgm:t>
    </dgm:pt>
    <dgm:pt modelId="{DB701C10-53C2-468D-9941-0A9DA3B7ACAF}" type="sibTrans" cxnId="{AAD02F7B-4644-407C-87E5-CD28D673A2A0}">
      <dgm:prSet/>
      <dgm:spPr/>
      <dgm:t>
        <a:bodyPr/>
        <a:lstStyle/>
        <a:p>
          <a:endParaRPr lang="en-IN" sz="1400"/>
        </a:p>
      </dgm:t>
    </dgm:pt>
    <dgm:pt modelId="{E7C499FE-C43C-4292-B827-D9AE506A9845}">
      <dgm:prSet phldrT="[Text]" custT="1"/>
      <dgm:spPr/>
      <dgm:t>
        <a:bodyPr/>
        <a:lstStyle/>
        <a:p>
          <a:r>
            <a:rPr lang="en-US" sz="1400"/>
            <a:t>Product Development</a:t>
          </a:r>
          <a:endParaRPr lang="en-IN" sz="1400" dirty="0"/>
        </a:p>
      </dgm:t>
    </dgm:pt>
    <dgm:pt modelId="{FE587FE5-74B2-4AFC-90DD-A112F664E104}" type="parTrans" cxnId="{1C6F8FAB-6C51-4699-BD21-5DF4668F5448}">
      <dgm:prSet/>
      <dgm:spPr/>
      <dgm:t>
        <a:bodyPr/>
        <a:lstStyle/>
        <a:p>
          <a:endParaRPr lang="en-IN" sz="1400"/>
        </a:p>
      </dgm:t>
    </dgm:pt>
    <dgm:pt modelId="{D61BE3C1-892B-491F-99F8-813D82F8D96F}" type="sibTrans" cxnId="{1C6F8FAB-6C51-4699-BD21-5DF4668F5448}">
      <dgm:prSet/>
      <dgm:spPr/>
      <dgm:t>
        <a:bodyPr/>
        <a:lstStyle/>
        <a:p>
          <a:endParaRPr lang="en-IN" sz="1400"/>
        </a:p>
      </dgm:t>
    </dgm:pt>
    <dgm:pt modelId="{03B5A850-FCF9-4597-BB66-AA18C9D8BF78}">
      <dgm:prSet phldrT="[Text]" custT="1"/>
      <dgm:spPr/>
      <dgm:t>
        <a:bodyPr/>
        <a:lstStyle/>
        <a:p>
          <a:r>
            <a:rPr lang="en-US" sz="1400" dirty="0"/>
            <a:t>Marketing</a:t>
          </a:r>
          <a:endParaRPr lang="en-IN" sz="1400" dirty="0"/>
        </a:p>
      </dgm:t>
    </dgm:pt>
    <dgm:pt modelId="{3F753B71-2940-48C1-A77C-8950D683382D}" type="parTrans" cxnId="{7160150E-0741-48FB-B58A-9DE97FFEEF8B}">
      <dgm:prSet/>
      <dgm:spPr/>
      <dgm:t>
        <a:bodyPr/>
        <a:lstStyle/>
        <a:p>
          <a:endParaRPr lang="en-IN" sz="1400"/>
        </a:p>
      </dgm:t>
    </dgm:pt>
    <dgm:pt modelId="{A1334406-2705-4856-BF0F-E6D83853B5E0}" type="sibTrans" cxnId="{7160150E-0741-48FB-B58A-9DE97FFEEF8B}">
      <dgm:prSet/>
      <dgm:spPr/>
      <dgm:t>
        <a:bodyPr/>
        <a:lstStyle/>
        <a:p>
          <a:endParaRPr lang="en-IN" sz="1400"/>
        </a:p>
      </dgm:t>
    </dgm:pt>
    <dgm:pt modelId="{AD7DDD7F-FD88-4005-AB9D-5BBFB2294761}">
      <dgm:prSet phldrT="[Text]" custT="1"/>
      <dgm:spPr/>
      <dgm:t>
        <a:bodyPr/>
        <a:lstStyle/>
        <a:p>
          <a:r>
            <a:rPr lang="en-US" sz="1400" dirty="0"/>
            <a:t>Sales</a:t>
          </a:r>
          <a:endParaRPr lang="en-IN" sz="1400" dirty="0"/>
        </a:p>
      </dgm:t>
    </dgm:pt>
    <dgm:pt modelId="{B97FBE73-4B3B-4D5A-A607-1A9C7A51B600}" type="parTrans" cxnId="{23E9C38A-66A4-44B4-9A1A-B9D192600560}">
      <dgm:prSet/>
      <dgm:spPr/>
      <dgm:t>
        <a:bodyPr/>
        <a:lstStyle/>
        <a:p>
          <a:endParaRPr lang="en-IN" sz="1400"/>
        </a:p>
      </dgm:t>
    </dgm:pt>
    <dgm:pt modelId="{B319454D-7590-4C84-BB06-FD9FE62A9132}" type="sibTrans" cxnId="{23E9C38A-66A4-44B4-9A1A-B9D192600560}">
      <dgm:prSet/>
      <dgm:spPr/>
      <dgm:t>
        <a:bodyPr/>
        <a:lstStyle/>
        <a:p>
          <a:endParaRPr lang="en-IN" sz="1400"/>
        </a:p>
      </dgm:t>
    </dgm:pt>
    <dgm:pt modelId="{6C9D3E55-3D6F-49A0-9296-68A766EBFD30}" type="pres">
      <dgm:prSet presAssocID="{929C092F-9E5A-4BDB-94E0-A0AC0D8C9C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0A2DA4-9F0B-4E66-B664-DCE4D2BF9E9F}" type="pres">
      <dgm:prSet presAssocID="{76CD9552-581C-4BB8-9475-B4E677905184}" presName="hierRoot1" presStyleCnt="0"/>
      <dgm:spPr/>
    </dgm:pt>
    <dgm:pt modelId="{12B16669-DEA3-41E5-9454-8EEE6D98B7DE}" type="pres">
      <dgm:prSet presAssocID="{76CD9552-581C-4BB8-9475-B4E677905184}" presName="composite" presStyleCnt="0"/>
      <dgm:spPr/>
    </dgm:pt>
    <dgm:pt modelId="{2A2BEFC9-6F8A-4792-AB3F-28F4B9567774}" type="pres">
      <dgm:prSet presAssocID="{76CD9552-581C-4BB8-9475-B4E677905184}" presName="background" presStyleLbl="node0" presStyleIdx="0" presStyleCnt="1"/>
      <dgm:spPr/>
    </dgm:pt>
    <dgm:pt modelId="{FFECAB2A-4C5F-4D95-A0E8-EDE9F888D9A7}" type="pres">
      <dgm:prSet presAssocID="{76CD9552-581C-4BB8-9475-B4E677905184}" presName="text" presStyleLbl="fgAcc0" presStyleIdx="0" presStyleCnt="1">
        <dgm:presLayoutVars>
          <dgm:chPref val="3"/>
        </dgm:presLayoutVars>
      </dgm:prSet>
      <dgm:spPr/>
    </dgm:pt>
    <dgm:pt modelId="{223E0C37-C208-4992-8C99-E3250D227F00}" type="pres">
      <dgm:prSet presAssocID="{76CD9552-581C-4BB8-9475-B4E677905184}" presName="hierChild2" presStyleCnt="0"/>
      <dgm:spPr/>
    </dgm:pt>
    <dgm:pt modelId="{CB2258A7-C2C2-4F24-A1D3-BCD5AEAC3B8C}" type="pres">
      <dgm:prSet presAssocID="{98C60A67-FA57-4B99-8B9D-C150A467552F}" presName="Name10" presStyleLbl="parChTrans1D2" presStyleIdx="0" presStyleCnt="1"/>
      <dgm:spPr/>
    </dgm:pt>
    <dgm:pt modelId="{BC7BDD0B-AD8B-4452-BD88-93B877CEF8B0}" type="pres">
      <dgm:prSet presAssocID="{AD17AF70-FCA2-41EE-AC74-1205475DA39D}" presName="hierRoot2" presStyleCnt="0"/>
      <dgm:spPr/>
    </dgm:pt>
    <dgm:pt modelId="{3FBD6DEF-EE9A-412C-A1E3-D12AC245D0D4}" type="pres">
      <dgm:prSet presAssocID="{AD17AF70-FCA2-41EE-AC74-1205475DA39D}" presName="composite2" presStyleCnt="0"/>
      <dgm:spPr/>
    </dgm:pt>
    <dgm:pt modelId="{8AE64241-0A46-461B-B54C-EBCB666406D6}" type="pres">
      <dgm:prSet presAssocID="{AD17AF70-FCA2-41EE-AC74-1205475DA39D}" presName="background2" presStyleLbl="node2" presStyleIdx="0" presStyleCnt="1"/>
      <dgm:spPr/>
    </dgm:pt>
    <dgm:pt modelId="{B13C2D94-9089-4F05-8FF4-A9C6E1CCC081}" type="pres">
      <dgm:prSet presAssocID="{AD17AF70-FCA2-41EE-AC74-1205475DA39D}" presName="text2" presStyleLbl="fgAcc2" presStyleIdx="0" presStyleCnt="1">
        <dgm:presLayoutVars>
          <dgm:chPref val="3"/>
        </dgm:presLayoutVars>
      </dgm:prSet>
      <dgm:spPr/>
    </dgm:pt>
    <dgm:pt modelId="{F3257B4F-9B36-432F-B136-052D630DCF44}" type="pres">
      <dgm:prSet presAssocID="{AD17AF70-FCA2-41EE-AC74-1205475DA39D}" presName="hierChild3" presStyleCnt="0"/>
      <dgm:spPr/>
    </dgm:pt>
    <dgm:pt modelId="{F7197B00-537E-4AE2-B304-A04E41C61F9F}" type="pres">
      <dgm:prSet presAssocID="{AFDB5E20-FE6C-4CEB-9A95-E8085DA6E087}" presName="Name17" presStyleLbl="parChTrans1D3" presStyleIdx="0" presStyleCnt="2"/>
      <dgm:spPr/>
    </dgm:pt>
    <dgm:pt modelId="{E80B5F2C-CB76-46C8-AAF8-4D7A2B007F8A}" type="pres">
      <dgm:prSet presAssocID="{6D70403D-A811-458B-B71A-E1B8A7C74FEA}" presName="hierRoot3" presStyleCnt="0"/>
      <dgm:spPr/>
    </dgm:pt>
    <dgm:pt modelId="{1AF75A4E-F121-4BC4-98F6-FC598CDB9302}" type="pres">
      <dgm:prSet presAssocID="{6D70403D-A811-458B-B71A-E1B8A7C74FEA}" presName="composite3" presStyleCnt="0"/>
      <dgm:spPr/>
    </dgm:pt>
    <dgm:pt modelId="{73F2E544-5E26-44E3-871F-509D6F40C88E}" type="pres">
      <dgm:prSet presAssocID="{6D70403D-A811-458B-B71A-E1B8A7C74FEA}" presName="background3" presStyleLbl="node3" presStyleIdx="0" presStyleCnt="2"/>
      <dgm:spPr/>
    </dgm:pt>
    <dgm:pt modelId="{11E43C32-09D0-4AB0-8985-BE951680FF4B}" type="pres">
      <dgm:prSet presAssocID="{6D70403D-A811-458B-B71A-E1B8A7C74FEA}" presName="text3" presStyleLbl="fgAcc3" presStyleIdx="0" presStyleCnt="2">
        <dgm:presLayoutVars>
          <dgm:chPref val="3"/>
        </dgm:presLayoutVars>
      </dgm:prSet>
      <dgm:spPr/>
    </dgm:pt>
    <dgm:pt modelId="{DAE882C3-B848-48EE-823C-562430D9A1BB}" type="pres">
      <dgm:prSet presAssocID="{6D70403D-A811-458B-B71A-E1B8A7C74FEA}" presName="hierChild4" presStyleCnt="0"/>
      <dgm:spPr/>
    </dgm:pt>
    <dgm:pt modelId="{E4E82CDC-9FF3-4E60-A877-ABB905C0FAA9}" type="pres">
      <dgm:prSet presAssocID="{21912A5D-A24A-43F1-9BDB-8BB575A05EC7}" presName="Name23" presStyleLbl="parChTrans1D4" presStyleIdx="0" presStyleCnt="6"/>
      <dgm:spPr/>
    </dgm:pt>
    <dgm:pt modelId="{F7B3A3C1-E186-4DD2-BF1C-9FB67BFCB6BB}" type="pres">
      <dgm:prSet presAssocID="{42CE4D72-3DB5-4CD6-BA3D-CFCAECB70B7C}" presName="hierRoot4" presStyleCnt="0"/>
      <dgm:spPr/>
    </dgm:pt>
    <dgm:pt modelId="{1FF180C9-7356-48FC-933B-01957F1F6237}" type="pres">
      <dgm:prSet presAssocID="{42CE4D72-3DB5-4CD6-BA3D-CFCAECB70B7C}" presName="composite4" presStyleCnt="0"/>
      <dgm:spPr/>
    </dgm:pt>
    <dgm:pt modelId="{44D17A4D-92D7-40F3-B7CB-D236C48F4272}" type="pres">
      <dgm:prSet presAssocID="{42CE4D72-3DB5-4CD6-BA3D-CFCAECB70B7C}" presName="background4" presStyleLbl="node4" presStyleIdx="0" presStyleCnt="6"/>
      <dgm:spPr/>
    </dgm:pt>
    <dgm:pt modelId="{ED481BD5-DC9A-4E0B-87A7-E0DC3786E92D}" type="pres">
      <dgm:prSet presAssocID="{42CE4D72-3DB5-4CD6-BA3D-CFCAECB70B7C}" presName="text4" presStyleLbl="fgAcc4" presStyleIdx="0" presStyleCnt="6">
        <dgm:presLayoutVars>
          <dgm:chPref val="3"/>
        </dgm:presLayoutVars>
      </dgm:prSet>
      <dgm:spPr/>
    </dgm:pt>
    <dgm:pt modelId="{47600D5B-3103-44E7-923D-0E7ADC50D505}" type="pres">
      <dgm:prSet presAssocID="{42CE4D72-3DB5-4CD6-BA3D-CFCAECB70B7C}" presName="hierChild5" presStyleCnt="0"/>
      <dgm:spPr/>
    </dgm:pt>
    <dgm:pt modelId="{AF57FE09-E050-4AB8-B614-1EB4F71C7208}" type="pres">
      <dgm:prSet presAssocID="{BEB0E8ED-284C-4E88-8244-B48808371A8B}" presName="Name23" presStyleLbl="parChTrans1D4" presStyleIdx="1" presStyleCnt="6"/>
      <dgm:spPr/>
    </dgm:pt>
    <dgm:pt modelId="{2682A5E8-8002-446B-A46F-DBDFA29414D6}" type="pres">
      <dgm:prSet presAssocID="{D4B2F361-8F3F-4573-AE32-ED00942EEE6F}" presName="hierRoot4" presStyleCnt="0"/>
      <dgm:spPr/>
    </dgm:pt>
    <dgm:pt modelId="{503EB5D0-FF92-453D-B170-C6627A7E160C}" type="pres">
      <dgm:prSet presAssocID="{D4B2F361-8F3F-4573-AE32-ED00942EEE6F}" presName="composite4" presStyleCnt="0"/>
      <dgm:spPr/>
    </dgm:pt>
    <dgm:pt modelId="{0C2E926C-4C37-47CC-BD01-F1412D3C53CA}" type="pres">
      <dgm:prSet presAssocID="{D4B2F361-8F3F-4573-AE32-ED00942EEE6F}" presName="background4" presStyleLbl="node4" presStyleIdx="1" presStyleCnt="6"/>
      <dgm:spPr/>
    </dgm:pt>
    <dgm:pt modelId="{BF6E3FFD-2F0F-4B33-8D11-599B6A01F0DF}" type="pres">
      <dgm:prSet presAssocID="{D4B2F361-8F3F-4573-AE32-ED00942EEE6F}" presName="text4" presStyleLbl="fgAcc4" presStyleIdx="1" presStyleCnt="6">
        <dgm:presLayoutVars>
          <dgm:chPref val="3"/>
        </dgm:presLayoutVars>
      </dgm:prSet>
      <dgm:spPr/>
    </dgm:pt>
    <dgm:pt modelId="{4B88A7DB-25C6-49CB-BA67-33844F1C4818}" type="pres">
      <dgm:prSet presAssocID="{D4B2F361-8F3F-4573-AE32-ED00942EEE6F}" presName="hierChild5" presStyleCnt="0"/>
      <dgm:spPr/>
    </dgm:pt>
    <dgm:pt modelId="{7401D4D1-7B72-4D11-A962-CCD7F44729FA}" type="pres">
      <dgm:prSet presAssocID="{34F26EF0-EFB9-41A3-B52D-C4EF00ADE3E3}" presName="Name23" presStyleLbl="parChTrans1D4" presStyleIdx="2" presStyleCnt="6"/>
      <dgm:spPr/>
    </dgm:pt>
    <dgm:pt modelId="{6D94D51A-E5ED-422B-A09B-24C1A7DB65F5}" type="pres">
      <dgm:prSet presAssocID="{4D2EAD95-57DB-436F-8833-30763BF98B64}" presName="hierRoot4" presStyleCnt="0"/>
      <dgm:spPr/>
    </dgm:pt>
    <dgm:pt modelId="{A5B8BC60-275D-4AC4-8B07-895594232079}" type="pres">
      <dgm:prSet presAssocID="{4D2EAD95-57DB-436F-8833-30763BF98B64}" presName="composite4" presStyleCnt="0"/>
      <dgm:spPr/>
    </dgm:pt>
    <dgm:pt modelId="{75A699D8-8421-4F16-BC69-B91AE510110C}" type="pres">
      <dgm:prSet presAssocID="{4D2EAD95-57DB-436F-8833-30763BF98B64}" presName="background4" presStyleLbl="node4" presStyleIdx="2" presStyleCnt="6"/>
      <dgm:spPr/>
    </dgm:pt>
    <dgm:pt modelId="{1E440946-62D7-40BA-8FA0-DA0FB42A23E1}" type="pres">
      <dgm:prSet presAssocID="{4D2EAD95-57DB-436F-8833-30763BF98B64}" presName="text4" presStyleLbl="fgAcc4" presStyleIdx="2" presStyleCnt="6">
        <dgm:presLayoutVars>
          <dgm:chPref val="3"/>
        </dgm:presLayoutVars>
      </dgm:prSet>
      <dgm:spPr/>
    </dgm:pt>
    <dgm:pt modelId="{71C881B4-B76B-4225-A16A-A62EDE781C8E}" type="pres">
      <dgm:prSet presAssocID="{4D2EAD95-57DB-436F-8833-30763BF98B64}" presName="hierChild5" presStyleCnt="0"/>
      <dgm:spPr/>
    </dgm:pt>
    <dgm:pt modelId="{C9F953D1-CF9C-4014-82B6-05E70A8E94CC}" type="pres">
      <dgm:prSet presAssocID="{17721731-186C-455A-863C-C6E041913407}" presName="Name17" presStyleLbl="parChTrans1D3" presStyleIdx="1" presStyleCnt="2"/>
      <dgm:spPr/>
    </dgm:pt>
    <dgm:pt modelId="{B21BAC20-5B79-40D0-9FBB-A3AAD7D5F7FB}" type="pres">
      <dgm:prSet presAssocID="{DF647675-34FB-48C6-9C06-3E741027C814}" presName="hierRoot3" presStyleCnt="0"/>
      <dgm:spPr/>
    </dgm:pt>
    <dgm:pt modelId="{5F6937E5-1EE0-4046-B92A-D98A3E934601}" type="pres">
      <dgm:prSet presAssocID="{DF647675-34FB-48C6-9C06-3E741027C814}" presName="composite3" presStyleCnt="0"/>
      <dgm:spPr/>
    </dgm:pt>
    <dgm:pt modelId="{B9F1A193-951B-4879-A20B-31681C0653F6}" type="pres">
      <dgm:prSet presAssocID="{DF647675-34FB-48C6-9C06-3E741027C814}" presName="background3" presStyleLbl="node3" presStyleIdx="1" presStyleCnt="2"/>
      <dgm:spPr/>
    </dgm:pt>
    <dgm:pt modelId="{06EBF82D-5BC8-457B-8D9E-56DDCD358023}" type="pres">
      <dgm:prSet presAssocID="{DF647675-34FB-48C6-9C06-3E741027C814}" presName="text3" presStyleLbl="fgAcc3" presStyleIdx="1" presStyleCnt="2">
        <dgm:presLayoutVars>
          <dgm:chPref val="3"/>
        </dgm:presLayoutVars>
      </dgm:prSet>
      <dgm:spPr/>
    </dgm:pt>
    <dgm:pt modelId="{AEA9B802-1FB1-44B6-9C37-2B1A297E7046}" type="pres">
      <dgm:prSet presAssocID="{DF647675-34FB-48C6-9C06-3E741027C814}" presName="hierChild4" presStyleCnt="0"/>
      <dgm:spPr/>
    </dgm:pt>
    <dgm:pt modelId="{BD92BCB9-F36E-4C10-9F8B-F0E6D32946ED}" type="pres">
      <dgm:prSet presAssocID="{FE587FE5-74B2-4AFC-90DD-A112F664E104}" presName="Name23" presStyleLbl="parChTrans1D4" presStyleIdx="3" presStyleCnt="6"/>
      <dgm:spPr/>
    </dgm:pt>
    <dgm:pt modelId="{2E337B81-601B-4F4F-B7B9-33A8C083E08B}" type="pres">
      <dgm:prSet presAssocID="{E7C499FE-C43C-4292-B827-D9AE506A9845}" presName="hierRoot4" presStyleCnt="0"/>
      <dgm:spPr/>
    </dgm:pt>
    <dgm:pt modelId="{77AE35ED-4137-490A-A802-88933AE00BD8}" type="pres">
      <dgm:prSet presAssocID="{E7C499FE-C43C-4292-B827-D9AE506A9845}" presName="composite4" presStyleCnt="0"/>
      <dgm:spPr/>
    </dgm:pt>
    <dgm:pt modelId="{49DC73A8-A15F-4C75-9D9B-5FFC5EF40771}" type="pres">
      <dgm:prSet presAssocID="{E7C499FE-C43C-4292-B827-D9AE506A9845}" presName="background4" presStyleLbl="node4" presStyleIdx="3" presStyleCnt="6"/>
      <dgm:spPr/>
    </dgm:pt>
    <dgm:pt modelId="{2EA12740-4B82-4A79-9C71-A7B4F2031EDB}" type="pres">
      <dgm:prSet presAssocID="{E7C499FE-C43C-4292-B827-D9AE506A9845}" presName="text4" presStyleLbl="fgAcc4" presStyleIdx="3" presStyleCnt="6">
        <dgm:presLayoutVars>
          <dgm:chPref val="3"/>
        </dgm:presLayoutVars>
      </dgm:prSet>
      <dgm:spPr/>
    </dgm:pt>
    <dgm:pt modelId="{4A655EFA-1510-447E-96FB-D6CE9D8E977F}" type="pres">
      <dgm:prSet presAssocID="{E7C499FE-C43C-4292-B827-D9AE506A9845}" presName="hierChild5" presStyleCnt="0"/>
      <dgm:spPr/>
    </dgm:pt>
    <dgm:pt modelId="{FB091CD9-7BEC-4D68-8C6F-168C70551FCA}" type="pres">
      <dgm:prSet presAssocID="{3F753B71-2940-48C1-A77C-8950D683382D}" presName="Name23" presStyleLbl="parChTrans1D4" presStyleIdx="4" presStyleCnt="6"/>
      <dgm:spPr/>
    </dgm:pt>
    <dgm:pt modelId="{B9E54980-3AF5-4949-A183-51356EC9EA1D}" type="pres">
      <dgm:prSet presAssocID="{03B5A850-FCF9-4597-BB66-AA18C9D8BF78}" presName="hierRoot4" presStyleCnt="0"/>
      <dgm:spPr/>
    </dgm:pt>
    <dgm:pt modelId="{B079DE2E-FAD8-446D-A76F-2C7856D04058}" type="pres">
      <dgm:prSet presAssocID="{03B5A850-FCF9-4597-BB66-AA18C9D8BF78}" presName="composite4" presStyleCnt="0"/>
      <dgm:spPr/>
    </dgm:pt>
    <dgm:pt modelId="{EE4DA58D-07F2-487A-839D-98EC241AB154}" type="pres">
      <dgm:prSet presAssocID="{03B5A850-FCF9-4597-BB66-AA18C9D8BF78}" presName="background4" presStyleLbl="node4" presStyleIdx="4" presStyleCnt="6"/>
      <dgm:spPr/>
    </dgm:pt>
    <dgm:pt modelId="{451AD055-9308-40E6-83BC-33C14390BC12}" type="pres">
      <dgm:prSet presAssocID="{03B5A850-FCF9-4597-BB66-AA18C9D8BF78}" presName="text4" presStyleLbl="fgAcc4" presStyleIdx="4" presStyleCnt="6">
        <dgm:presLayoutVars>
          <dgm:chPref val="3"/>
        </dgm:presLayoutVars>
      </dgm:prSet>
      <dgm:spPr/>
    </dgm:pt>
    <dgm:pt modelId="{4A965FC5-DE2F-4786-AC9E-0907C950F364}" type="pres">
      <dgm:prSet presAssocID="{03B5A850-FCF9-4597-BB66-AA18C9D8BF78}" presName="hierChild5" presStyleCnt="0"/>
      <dgm:spPr/>
    </dgm:pt>
    <dgm:pt modelId="{57C19396-CA27-444B-A65C-454F78013592}" type="pres">
      <dgm:prSet presAssocID="{B97FBE73-4B3B-4D5A-A607-1A9C7A51B600}" presName="Name23" presStyleLbl="parChTrans1D4" presStyleIdx="5" presStyleCnt="6"/>
      <dgm:spPr/>
    </dgm:pt>
    <dgm:pt modelId="{463F72D6-C682-4017-8C25-09AF62E2B727}" type="pres">
      <dgm:prSet presAssocID="{AD7DDD7F-FD88-4005-AB9D-5BBFB2294761}" presName="hierRoot4" presStyleCnt="0"/>
      <dgm:spPr/>
    </dgm:pt>
    <dgm:pt modelId="{06F813EF-F9FC-4F26-9388-0545121DC8C1}" type="pres">
      <dgm:prSet presAssocID="{AD7DDD7F-FD88-4005-AB9D-5BBFB2294761}" presName="composite4" presStyleCnt="0"/>
      <dgm:spPr/>
    </dgm:pt>
    <dgm:pt modelId="{341D0B53-0D0F-41A9-95BD-37695B0BB315}" type="pres">
      <dgm:prSet presAssocID="{AD7DDD7F-FD88-4005-AB9D-5BBFB2294761}" presName="background4" presStyleLbl="node4" presStyleIdx="5" presStyleCnt="6"/>
      <dgm:spPr/>
    </dgm:pt>
    <dgm:pt modelId="{5BF72E16-5F04-4845-9B17-03F42D32BDA1}" type="pres">
      <dgm:prSet presAssocID="{AD7DDD7F-FD88-4005-AB9D-5BBFB2294761}" presName="text4" presStyleLbl="fgAcc4" presStyleIdx="5" presStyleCnt="6">
        <dgm:presLayoutVars>
          <dgm:chPref val="3"/>
        </dgm:presLayoutVars>
      </dgm:prSet>
      <dgm:spPr/>
    </dgm:pt>
    <dgm:pt modelId="{80FCDE40-2FBA-49A6-9D49-16B45A0A7446}" type="pres">
      <dgm:prSet presAssocID="{AD7DDD7F-FD88-4005-AB9D-5BBFB2294761}" presName="hierChild5" presStyleCnt="0"/>
      <dgm:spPr/>
    </dgm:pt>
  </dgm:ptLst>
  <dgm:cxnLst>
    <dgm:cxn modelId="{3621CD04-E300-45E2-A50E-B71467E80032}" srcId="{AD17AF70-FCA2-41EE-AC74-1205475DA39D}" destId="{DF647675-34FB-48C6-9C06-3E741027C814}" srcOrd="1" destOrd="0" parTransId="{17721731-186C-455A-863C-C6E041913407}" sibTransId="{477E03EC-9242-4A40-AF56-7FDF1035DD8A}"/>
    <dgm:cxn modelId="{54559807-AF9C-453C-8346-659BD4F30EAE}" type="presOf" srcId="{AFDB5E20-FE6C-4CEB-9A95-E8085DA6E087}" destId="{F7197B00-537E-4AE2-B304-A04E41C61F9F}" srcOrd="0" destOrd="0" presId="urn:microsoft.com/office/officeart/2005/8/layout/hierarchy1"/>
    <dgm:cxn modelId="{64361508-4EDB-4CD1-A822-9CAD1DB1028A}" type="presOf" srcId="{3F753B71-2940-48C1-A77C-8950D683382D}" destId="{FB091CD9-7BEC-4D68-8C6F-168C70551FCA}" srcOrd="0" destOrd="0" presId="urn:microsoft.com/office/officeart/2005/8/layout/hierarchy1"/>
    <dgm:cxn modelId="{0AF4480C-5A9F-47F1-A219-D5D41FB91E59}" srcId="{929C092F-9E5A-4BDB-94E0-A0AC0D8C9CA1}" destId="{76CD9552-581C-4BB8-9475-B4E677905184}" srcOrd="0" destOrd="0" parTransId="{1B2AE4F7-9720-4995-A537-B8038BF6CC91}" sibTransId="{43F432A2-D43D-4ECC-A1FD-6E3C44F6AF1A}"/>
    <dgm:cxn modelId="{7160150E-0741-48FB-B58A-9DE97FFEEF8B}" srcId="{DF647675-34FB-48C6-9C06-3E741027C814}" destId="{03B5A850-FCF9-4597-BB66-AA18C9D8BF78}" srcOrd="1" destOrd="0" parTransId="{3F753B71-2940-48C1-A77C-8950D683382D}" sibTransId="{A1334406-2705-4856-BF0F-E6D83853B5E0}"/>
    <dgm:cxn modelId="{16588D19-09E2-45DB-AF70-2EEAAFC10074}" type="presOf" srcId="{929C092F-9E5A-4BDB-94E0-A0AC0D8C9CA1}" destId="{6C9D3E55-3D6F-49A0-9296-68A766EBFD30}" srcOrd="0" destOrd="0" presId="urn:microsoft.com/office/officeart/2005/8/layout/hierarchy1"/>
    <dgm:cxn modelId="{A9BD2D1E-F1B3-447A-9275-D1243F24B46D}" type="presOf" srcId="{76CD9552-581C-4BB8-9475-B4E677905184}" destId="{FFECAB2A-4C5F-4D95-A0E8-EDE9F888D9A7}" srcOrd="0" destOrd="0" presId="urn:microsoft.com/office/officeart/2005/8/layout/hierarchy1"/>
    <dgm:cxn modelId="{095D831F-5B32-4EA7-B504-93412E6837DA}" type="presOf" srcId="{AD17AF70-FCA2-41EE-AC74-1205475DA39D}" destId="{B13C2D94-9089-4F05-8FF4-A9C6E1CCC081}" srcOrd="0" destOrd="0" presId="urn:microsoft.com/office/officeart/2005/8/layout/hierarchy1"/>
    <dgm:cxn modelId="{64B80624-A48D-4052-B964-B7B6F647864C}" type="presOf" srcId="{17721731-186C-455A-863C-C6E041913407}" destId="{C9F953D1-CF9C-4014-82B6-05E70A8E94CC}" srcOrd="0" destOrd="0" presId="urn:microsoft.com/office/officeart/2005/8/layout/hierarchy1"/>
    <dgm:cxn modelId="{3949172E-497D-4CBC-BD00-881C4E1EBDAA}" type="presOf" srcId="{4D2EAD95-57DB-436F-8833-30763BF98B64}" destId="{1E440946-62D7-40BA-8FA0-DA0FB42A23E1}" srcOrd="0" destOrd="0" presId="urn:microsoft.com/office/officeart/2005/8/layout/hierarchy1"/>
    <dgm:cxn modelId="{56AC3C31-2C7B-4ED8-80FD-96CD77A9C2CF}" type="presOf" srcId="{21912A5D-A24A-43F1-9BDB-8BB575A05EC7}" destId="{E4E82CDC-9FF3-4E60-A877-ABB905C0FAA9}" srcOrd="0" destOrd="0" presId="urn:microsoft.com/office/officeart/2005/8/layout/hierarchy1"/>
    <dgm:cxn modelId="{6C3D4C46-8504-49B4-A19B-65550556C4DF}" srcId="{AD17AF70-FCA2-41EE-AC74-1205475DA39D}" destId="{6D70403D-A811-458B-B71A-E1B8A7C74FEA}" srcOrd="0" destOrd="0" parTransId="{AFDB5E20-FE6C-4CEB-9A95-E8085DA6E087}" sibTransId="{F24B1CBF-1FDF-467B-8519-1945B95F7D76}"/>
    <dgm:cxn modelId="{B399B26D-9EF4-4C75-8A52-CD91F668742E}" type="presOf" srcId="{DF647675-34FB-48C6-9C06-3E741027C814}" destId="{06EBF82D-5BC8-457B-8D9E-56DDCD358023}" srcOrd="0" destOrd="0" presId="urn:microsoft.com/office/officeart/2005/8/layout/hierarchy1"/>
    <dgm:cxn modelId="{CA300E6E-8A7A-43FB-BB29-3EF7DEF3C39A}" type="presOf" srcId="{E7C499FE-C43C-4292-B827-D9AE506A9845}" destId="{2EA12740-4B82-4A79-9C71-A7B4F2031EDB}" srcOrd="0" destOrd="0" presId="urn:microsoft.com/office/officeart/2005/8/layout/hierarchy1"/>
    <dgm:cxn modelId="{241D6C70-4129-4240-96DB-59190BB4137D}" type="presOf" srcId="{6D70403D-A811-458B-B71A-E1B8A7C74FEA}" destId="{11E43C32-09D0-4AB0-8985-BE951680FF4B}" srcOrd="0" destOrd="0" presId="urn:microsoft.com/office/officeart/2005/8/layout/hierarchy1"/>
    <dgm:cxn modelId="{44667772-A3C1-477C-A5ED-781DC1D48E35}" srcId="{76CD9552-581C-4BB8-9475-B4E677905184}" destId="{AD17AF70-FCA2-41EE-AC74-1205475DA39D}" srcOrd="0" destOrd="0" parTransId="{98C60A67-FA57-4B99-8B9D-C150A467552F}" sibTransId="{BD25E3F2-BCEA-43CA-A388-A25008694EFD}"/>
    <dgm:cxn modelId="{6B88AD53-6131-47C6-B30C-F513D9D644BF}" type="presOf" srcId="{D4B2F361-8F3F-4573-AE32-ED00942EEE6F}" destId="{BF6E3FFD-2F0F-4B33-8D11-599B6A01F0DF}" srcOrd="0" destOrd="0" presId="urn:microsoft.com/office/officeart/2005/8/layout/hierarchy1"/>
    <dgm:cxn modelId="{B681F573-4241-47E4-B990-48F189A62226}" type="presOf" srcId="{BEB0E8ED-284C-4E88-8244-B48808371A8B}" destId="{AF57FE09-E050-4AB8-B614-1EB4F71C7208}" srcOrd="0" destOrd="0" presId="urn:microsoft.com/office/officeart/2005/8/layout/hierarchy1"/>
    <dgm:cxn modelId="{B7228654-D47C-4DB4-805B-2266F43DED6F}" type="presOf" srcId="{AD7DDD7F-FD88-4005-AB9D-5BBFB2294761}" destId="{5BF72E16-5F04-4845-9B17-03F42D32BDA1}" srcOrd="0" destOrd="0" presId="urn:microsoft.com/office/officeart/2005/8/layout/hierarchy1"/>
    <dgm:cxn modelId="{AAD02F7B-4644-407C-87E5-CD28D673A2A0}" srcId="{6D70403D-A811-458B-B71A-E1B8A7C74FEA}" destId="{4D2EAD95-57DB-436F-8833-30763BF98B64}" srcOrd="2" destOrd="0" parTransId="{34F26EF0-EFB9-41A3-B52D-C4EF00ADE3E3}" sibTransId="{DB701C10-53C2-468D-9941-0A9DA3B7ACAF}"/>
    <dgm:cxn modelId="{2D698C80-FFF3-4869-B44F-81D48D22E5FF}" type="presOf" srcId="{34F26EF0-EFB9-41A3-B52D-C4EF00ADE3E3}" destId="{7401D4D1-7B72-4D11-A962-CCD7F44729FA}" srcOrd="0" destOrd="0" presId="urn:microsoft.com/office/officeart/2005/8/layout/hierarchy1"/>
    <dgm:cxn modelId="{23E9C38A-66A4-44B4-9A1A-B9D192600560}" srcId="{DF647675-34FB-48C6-9C06-3E741027C814}" destId="{AD7DDD7F-FD88-4005-AB9D-5BBFB2294761}" srcOrd="2" destOrd="0" parTransId="{B97FBE73-4B3B-4D5A-A607-1A9C7A51B600}" sibTransId="{B319454D-7590-4C84-BB06-FD9FE62A9132}"/>
    <dgm:cxn modelId="{1C6F8FAB-6C51-4699-BD21-5DF4668F5448}" srcId="{DF647675-34FB-48C6-9C06-3E741027C814}" destId="{E7C499FE-C43C-4292-B827-D9AE506A9845}" srcOrd="0" destOrd="0" parTransId="{FE587FE5-74B2-4AFC-90DD-A112F664E104}" sibTransId="{D61BE3C1-892B-491F-99F8-813D82F8D96F}"/>
    <dgm:cxn modelId="{92CC36AC-9698-404F-8056-9E9163A94284}" srcId="{6D70403D-A811-458B-B71A-E1B8A7C74FEA}" destId="{42CE4D72-3DB5-4CD6-BA3D-CFCAECB70B7C}" srcOrd="0" destOrd="0" parTransId="{21912A5D-A24A-43F1-9BDB-8BB575A05EC7}" sibTransId="{6FA42036-6DEF-479C-867C-5515CEB84FA5}"/>
    <dgm:cxn modelId="{3DD3AEAC-7FA9-4F9F-B334-0A4688981BE8}" type="presOf" srcId="{B97FBE73-4B3B-4D5A-A607-1A9C7A51B600}" destId="{57C19396-CA27-444B-A65C-454F78013592}" srcOrd="0" destOrd="0" presId="urn:microsoft.com/office/officeart/2005/8/layout/hierarchy1"/>
    <dgm:cxn modelId="{7C65E6CE-55AB-4517-98B6-BD86D7F87631}" type="presOf" srcId="{98C60A67-FA57-4B99-8B9D-C150A467552F}" destId="{CB2258A7-C2C2-4F24-A1D3-BCD5AEAC3B8C}" srcOrd="0" destOrd="0" presId="urn:microsoft.com/office/officeart/2005/8/layout/hierarchy1"/>
    <dgm:cxn modelId="{5F796CD0-3EA5-4E0A-9F5A-E78C053F39F4}" type="presOf" srcId="{42CE4D72-3DB5-4CD6-BA3D-CFCAECB70B7C}" destId="{ED481BD5-DC9A-4E0B-87A7-E0DC3786E92D}" srcOrd="0" destOrd="0" presId="urn:microsoft.com/office/officeart/2005/8/layout/hierarchy1"/>
    <dgm:cxn modelId="{11084ED2-C011-4529-A20B-F0518974591F}" type="presOf" srcId="{FE587FE5-74B2-4AFC-90DD-A112F664E104}" destId="{BD92BCB9-F36E-4C10-9F8B-F0E6D32946ED}" srcOrd="0" destOrd="0" presId="urn:microsoft.com/office/officeart/2005/8/layout/hierarchy1"/>
    <dgm:cxn modelId="{412DA8D3-47C0-496A-A83D-5D21DFB64ADB}" type="presOf" srcId="{03B5A850-FCF9-4597-BB66-AA18C9D8BF78}" destId="{451AD055-9308-40E6-83BC-33C14390BC12}" srcOrd="0" destOrd="0" presId="urn:microsoft.com/office/officeart/2005/8/layout/hierarchy1"/>
    <dgm:cxn modelId="{49C822D4-E1D6-40C6-BE10-90A69C4F42BE}" srcId="{6D70403D-A811-458B-B71A-E1B8A7C74FEA}" destId="{D4B2F361-8F3F-4573-AE32-ED00942EEE6F}" srcOrd="1" destOrd="0" parTransId="{BEB0E8ED-284C-4E88-8244-B48808371A8B}" sibTransId="{03C031C0-13C1-4EC4-A2B0-02910ADE74FD}"/>
    <dgm:cxn modelId="{D2679234-B816-4089-9E2B-37878564A93E}" type="presParOf" srcId="{6C9D3E55-3D6F-49A0-9296-68A766EBFD30}" destId="{DC0A2DA4-9F0B-4E66-B664-DCE4D2BF9E9F}" srcOrd="0" destOrd="0" presId="urn:microsoft.com/office/officeart/2005/8/layout/hierarchy1"/>
    <dgm:cxn modelId="{A530B13B-24D9-4FFA-B065-3BFF01B1D997}" type="presParOf" srcId="{DC0A2DA4-9F0B-4E66-B664-DCE4D2BF9E9F}" destId="{12B16669-DEA3-41E5-9454-8EEE6D98B7DE}" srcOrd="0" destOrd="0" presId="urn:microsoft.com/office/officeart/2005/8/layout/hierarchy1"/>
    <dgm:cxn modelId="{3E20CBE5-B2FE-43CE-9A97-4DB21DD9BC85}" type="presParOf" srcId="{12B16669-DEA3-41E5-9454-8EEE6D98B7DE}" destId="{2A2BEFC9-6F8A-4792-AB3F-28F4B9567774}" srcOrd="0" destOrd="0" presId="urn:microsoft.com/office/officeart/2005/8/layout/hierarchy1"/>
    <dgm:cxn modelId="{DCA76F2F-4D13-498E-A1FD-C72268E554F1}" type="presParOf" srcId="{12B16669-DEA3-41E5-9454-8EEE6D98B7DE}" destId="{FFECAB2A-4C5F-4D95-A0E8-EDE9F888D9A7}" srcOrd="1" destOrd="0" presId="urn:microsoft.com/office/officeart/2005/8/layout/hierarchy1"/>
    <dgm:cxn modelId="{A7CEB5D5-8A6E-4B3A-80A0-256C52D3C6F6}" type="presParOf" srcId="{DC0A2DA4-9F0B-4E66-B664-DCE4D2BF9E9F}" destId="{223E0C37-C208-4992-8C99-E3250D227F00}" srcOrd="1" destOrd="0" presId="urn:microsoft.com/office/officeart/2005/8/layout/hierarchy1"/>
    <dgm:cxn modelId="{51F9670D-BF2D-45C7-B5AB-4FCB6C309825}" type="presParOf" srcId="{223E0C37-C208-4992-8C99-E3250D227F00}" destId="{CB2258A7-C2C2-4F24-A1D3-BCD5AEAC3B8C}" srcOrd="0" destOrd="0" presId="urn:microsoft.com/office/officeart/2005/8/layout/hierarchy1"/>
    <dgm:cxn modelId="{B004C769-253F-4236-A0FA-4C90FEC4D4D4}" type="presParOf" srcId="{223E0C37-C208-4992-8C99-E3250D227F00}" destId="{BC7BDD0B-AD8B-4452-BD88-93B877CEF8B0}" srcOrd="1" destOrd="0" presId="urn:microsoft.com/office/officeart/2005/8/layout/hierarchy1"/>
    <dgm:cxn modelId="{3FA7EEBD-3F9E-4A23-ABB6-A2E0124D49C0}" type="presParOf" srcId="{BC7BDD0B-AD8B-4452-BD88-93B877CEF8B0}" destId="{3FBD6DEF-EE9A-412C-A1E3-D12AC245D0D4}" srcOrd="0" destOrd="0" presId="urn:microsoft.com/office/officeart/2005/8/layout/hierarchy1"/>
    <dgm:cxn modelId="{E18BA000-0C89-439B-B148-16999F236002}" type="presParOf" srcId="{3FBD6DEF-EE9A-412C-A1E3-D12AC245D0D4}" destId="{8AE64241-0A46-461B-B54C-EBCB666406D6}" srcOrd="0" destOrd="0" presId="urn:microsoft.com/office/officeart/2005/8/layout/hierarchy1"/>
    <dgm:cxn modelId="{53829342-4069-4BF0-B206-7F0C1B4CE8AD}" type="presParOf" srcId="{3FBD6DEF-EE9A-412C-A1E3-D12AC245D0D4}" destId="{B13C2D94-9089-4F05-8FF4-A9C6E1CCC081}" srcOrd="1" destOrd="0" presId="urn:microsoft.com/office/officeart/2005/8/layout/hierarchy1"/>
    <dgm:cxn modelId="{9B73E9D2-C541-48FE-9BAA-F98AEC56A167}" type="presParOf" srcId="{BC7BDD0B-AD8B-4452-BD88-93B877CEF8B0}" destId="{F3257B4F-9B36-432F-B136-052D630DCF44}" srcOrd="1" destOrd="0" presId="urn:microsoft.com/office/officeart/2005/8/layout/hierarchy1"/>
    <dgm:cxn modelId="{6F382F17-04C2-4DF8-9477-4C3313C0F0A7}" type="presParOf" srcId="{F3257B4F-9B36-432F-B136-052D630DCF44}" destId="{F7197B00-537E-4AE2-B304-A04E41C61F9F}" srcOrd="0" destOrd="0" presId="urn:microsoft.com/office/officeart/2005/8/layout/hierarchy1"/>
    <dgm:cxn modelId="{21BAE339-4B5D-460E-99A1-FEDF86E3467B}" type="presParOf" srcId="{F3257B4F-9B36-432F-B136-052D630DCF44}" destId="{E80B5F2C-CB76-46C8-AAF8-4D7A2B007F8A}" srcOrd="1" destOrd="0" presId="urn:microsoft.com/office/officeart/2005/8/layout/hierarchy1"/>
    <dgm:cxn modelId="{C5E68C1B-2A51-4882-9935-2681750972C3}" type="presParOf" srcId="{E80B5F2C-CB76-46C8-AAF8-4D7A2B007F8A}" destId="{1AF75A4E-F121-4BC4-98F6-FC598CDB9302}" srcOrd="0" destOrd="0" presId="urn:microsoft.com/office/officeart/2005/8/layout/hierarchy1"/>
    <dgm:cxn modelId="{C6A7108E-688B-4040-80F6-75EE6EF621C3}" type="presParOf" srcId="{1AF75A4E-F121-4BC4-98F6-FC598CDB9302}" destId="{73F2E544-5E26-44E3-871F-509D6F40C88E}" srcOrd="0" destOrd="0" presId="urn:microsoft.com/office/officeart/2005/8/layout/hierarchy1"/>
    <dgm:cxn modelId="{231578C2-F463-449B-9B51-98B9BC1B6340}" type="presParOf" srcId="{1AF75A4E-F121-4BC4-98F6-FC598CDB9302}" destId="{11E43C32-09D0-4AB0-8985-BE951680FF4B}" srcOrd="1" destOrd="0" presId="urn:microsoft.com/office/officeart/2005/8/layout/hierarchy1"/>
    <dgm:cxn modelId="{D7179C94-AB03-43DE-A282-E3C4504ADB52}" type="presParOf" srcId="{E80B5F2C-CB76-46C8-AAF8-4D7A2B007F8A}" destId="{DAE882C3-B848-48EE-823C-562430D9A1BB}" srcOrd="1" destOrd="0" presId="urn:microsoft.com/office/officeart/2005/8/layout/hierarchy1"/>
    <dgm:cxn modelId="{B99D49DC-2FF0-44B1-B7C9-6A149CD8B698}" type="presParOf" srcId="{DAE882C3-B848-48EE-823C-562430D9A1BB}" destId="{E4E82CDC-9FF3-4E60-A877-ABB905C0FAA9}" srcOrd="0" destOrd="0" presId="urn:microsoft.com/office/officeart/2005/8/layout/hierarchy1"/>
    <dgm:cxn modelId="{3C0FE7AB-EC6E-41D6-A4E7-0AC50B58E0BF}" type="presParOf" srcId="{DAE882C3-B848-48EE-823C-562430D9A1BB}" destId="{F7B3A3C1-E186-4DD2-BF1C-9FB67BFCB6BB}" srcOrd="1" destOrd="0" presId="urn:microsoft.com/office/officeart/2005/8/layout/hierarchy1"/>
    <dgm:cxn modelId="{99294D92-3C67-41A3-8968-42CA922ECE4F}" type="presParOf" srcId="{F7B3A3C1-E186-4DD2-BF1C-9FB67BFCB6BB}" destId="{1FF180C9-7356-48FC-933B-01957F1F6237}" srcOrd="0" destOrd="0" presId="urn:microsoft.com/office/officeart/2005/8/layout/hierarchy1"/>
    <dgm:cxn modelId="{29FE685C-7CE3-4B30-8BA1-4B2DE2FF222E}" type="presParOf" srcId="{1FF180C9-7356-48FC-933B-01957F1F6237}" destId="{44D17A4D-92D7-40F3-B7CB-D236C48F4272}" srcOrd="0" destOrd="0" presId="urn:microsoft.com/office/officeart/2005/8/layout/hierarchy1"/>
    <dgm:cxn modelId="{160B8DB7-DEA8-4AF3-97B5-2D41E6ECFD6C}" type="presParOf" srcId="{1FF180C9-7356-48FC-933B-01957F1F6237}" destId="{ED481BD5-DC9A-4E0B-87A7-E0DC3786E92D}" srcOrd="1" destOrd="0" presId="urn:microsoft.com/office/officeart/2005/8/layout/hierarchy1"/>
    <dgm:cxn modelId="{2E894B90-E20C-44EF-9622-C04455207941}" type="presParOf" srcId="{F7B3A3C1-E186-4DD2-BF1C-9FB67BFCB6BB}" destId="{47600D5B-3103-44E7-923D-0E7ADC50D505}" srcOrd="1" destOrd="0" presId="urn:microsoft.com/office/officeart/2005/8/layout/hierarchy1"/>
    <dgm:cxn modelId="{D039F3D6-94D0-422D-ABD8-0C14C28CC862}" type="presParOf" srcId="{DAE882C3-B848-48EE-823C-562430D9A1BB}" destId="{AF57FE09-E050-4AB8-B614-1EB4F71C7208}" srcOrd="2" destOrd="0" presId="urn:microsoft.com/office/officeart/2005/8/layout/hierarchy1"/>
    <dgm:cxn modelId="{3E3DC7BF-34D1-4E68-9167-191F9D8906CF}" type="presParOf" srcId="{DAE882C3-B848-48EE-823C-562430D9A1BB}" destId="{2682A5E8-8002-446B-A46F-DBDFA29414D6}" srcOrd="3" destOrd="0" presId="urn:microsoft.com/office/officeart/2005/8/layout/hierarchy1"/>
    <dgm:cxn modelId="{2F661D03-BC6C-4751-93F2-54B871E7359E}" type="presParOf" srcId="{2682A5E8-8002-446B-A46F-DBDFA29414D6}" destId="{503EB5D0-FF92-453D-B170-C6627A7E160C}" srcOrd="0" destOrd="0" presId="urn:microsoft.com/office/officeart/2005/8/layout/hierarchy1"/>
    <dgm:cxn modelId="{29E255D4-AE83-4478-A19A-F084D41DB2E0}" type="presParOf" srcId="{503EB5D0-FF92-453D-B170-C6627A7E160C}" destId="{0C2E926C-4C37-47CC-BD01-F1412D3C53CA}" srcOrd="0" destOrd="0" presId="urn:microsoft.com/office/officeart/2005/8/layout/hierarchy1"/>
    <dgm:cxn modelId="{BD2B8B5D-72E1-4666-8AA1-9389094236FF}" type="presParOf" srcId="{503EB5D0-FF92-453D-B170-C6627A7E160C}" destId="{BF6E3FFD-2F0F-4B33-8D11-599B6A01F0DF}" srcOrd="1" destOrd="0" presId="urn:microsoft.com/office/officeart/2005/8/layout/hierarchy1"/>
    <dgm:cxn modelId="{E0459153-1034-4E88-ADCD-1875E13E1F8C}" type="presParOf" srcId="{2682A5E8-8002-446B-A46F-DBDFA29414D6}" destId="{4B88A7DB-25C6-49CB-BA67-33844F1C4818}" srcOrd="1" destOrd="0" presId="urn:microsoft.com/office/officeart/2005/8/layout/hierarchy1"/>
    <dgm:cxn modelId="{1F0D3983-946E-4CE3-95CA-FE3A0055E77E}" type="presParOf" srcId="{DAE882C3-B848-48EE-823C-562430D9A1BB}" destId="{7401D4D1-7B72-4D11-A962-CCD7F44729FA}" srcOrd="4" destOrd="0" presId="urn:microsoft.com/office/officeart/2005/8/layout/hierarchy1"/>
    <dgm:cxn modelId="{518E7D76-40D0-4C66-9F76-4610ED53430E}" type="presParOf" srcId="{DAE882C3-B848-48EE-823C-562430D9A1BB}" destId="{6D94D51A-E5ED-422B-A09B-24C1A7DB65F5}" srcOrd="5" destOrd="0" presId="urn:microsoft.com/office/officeart/2005/8/layout/hierarchy1"/>
    <dgm:cxn modelId="{797CEA74-B878-42EB-8150-95B869C2477E}" type="presParOf" srcId="{6D94D51A-E5ED-422B-A09B-24C1A7DB65F5}" destId="{A5B8BC60-275D-4AC4-8B07-895594232079}" srcOrd="0" destOrd="0" presId="urn:microsoft.com/office/officeart/2005/8/layout/hierarchy1"/>
    <dgm:cxn modelId="{71D4D121-3C0C-435C-9AC5-156B35B41134}" type="presParOf" srcId="{A5B8BC60-275D-4AC4-8B07-895594232079}" destId="{75A699D8-8421-4F16-BC69-B91AE510110C}" srcOrd="0" destOrd="0" presId="urn:microsoft.com/office/officeart/2005/8/layout/hierarchy1"/>
    <dgm:cxn modelId="{73EFEEB6-6C87-4DED-9333-895BECBE010E}" type="presParOf" srcId="{A5B8BC60-275D-4AC4-8B07-895594232079}" destId="{1E440946-62D7-40BA-8FA0-DA0FB42A23E1}" srcOrd="1" destOrd="0" presId="urn:microsoft.com/office/officeart/2005/8/layout/hierarchy1"/>
    <dgm:cxn modelId="{358A2E9D-4633-4570-B8E0-37A447E8A779}" type="presParOf" srcId="{6D94D51A-E5ED-422B-A09B-24C1A7DB65F5}" destId="{71C881B4-B76B-4225-A16A-A62EDE781C8E}" srcOrd="1" destOrd="0" presId="urn:microsoft.com/office/officeart/2005/8/layout/hierarchy1"/>
    <dgm:cxn modelId="{2A4033B6-82E5-4F73-B5A2-4448C1507C19}" type="presParOf" srcId="{F3257B4F-9B36-432F-B136-052D630DCF44}" destId="{C9F953D1-CF9C-4014-82B6-05E70A8E94CC}" srcOrd="2" destOrd="0" presId="urn:microsoft.com/office/officeart/2005/8/layout/hierarchy1"/>
    <dgm:cxn modelId="{C07C28EF-731A-4B43-8D7F-F4B10CAB4213}" type="presParOf" srcId="{F3257B4F-9B36-432F-B136-052D630DCF44}" destId="{B21BAC20-5B79-40D0-9FBB-A3AAD7D5F7FB}" srcOrd="3" destOrd="0" presId="urn:microsoft.com/office/officeart/2005/8/layout/hierarchy1"/>
    <dgm:cxn modelId="{D7ABB3E5-684F-4315-8C41-AF12F7C17D33}" type="presParOf" srcId="{B21BAC20-5B79-40D0-9FBB-A3AAD7D5F7FB}" destId="{5F6937E5-1EE0-4046-B92A-D98A3E934601}" srcOrd="0" destOrd="0" presId="urn:microsoft.com/office/officeart/2005/8/layout/hierarchy1"/>
    <dgm:cxn modelId="{64A465EB-C71D-4C6A-B795-36922406320C}" type="presParOf" srcId="{5F6937E5-1EE0-4046-B92A-D98A3E934601}" destId="{B9F1A193-951B-4879-A20B-31681C0653F6}" srcOrd="0" destOrd="0" presId="urn:microsoft.com/office/officeart/2005/8/layout/hierarchy1"/>
    <dgm:cxn modelId="{68011A28-F811-4CFB-8F9E-DCE628CC4213}" type="presParOf" srcId="{5F6937E5-1EE0-4046-B92A-D98A3E934601}" destId="{06EBF82D-5BC8-457B-8D9E-56DDCD358023}" srcOrd="1" destOrd="0" presId="urn:microsoft.com/office/officeart/2005/8/layout/hierarchy1"/>
    <dgm:cxn modelId="{35B8A420-391A-4411-A0D8-5F7BE86B2999}" type="presParOf" srcId="{B21BAC20-5B79-40D0-9FBB-A3AAD7D5F7FB}" destId="{AEA9B802-1FB1-44B6-9C37-2B1A297E7046}" srcOrd="1" destOrd="0" presId="urn:microsoft.com/office/officeart/2005/8/layout/hierarchy1"/>
    <dgm:cxn modelId="{D3D4FCA8-7466-428F-A8A8-6B93A0A77D73}" type="presParOf" srcId="{AEA9B802-1FB1-44B6-9C37-2B1A297E7046}" destId="{BD92BCB9-F36E-4C10-9F8B-F0E6D32946ED}" srcOrd="0" destOrd="0" presId="urn:microsoft.com/office/officeart/2005/8/layout/hierarchy1"/>
    <dgm:cxn modelId="{256CC5DA-C2E4-4704-94E1-AB3EF454FCC2}" type="presParOf" srcId="{AEA9B802-1FB1-44B6-9C37-2B1A297E7046}" destId="{2E337B81-601B-4F4F-B7B9-33A8C083E08B}" srcOrd="1" destOrd="0" presId="urn:microsoft.com/office/officeart/2005/8/layout/hierarchy1"/>
    <dgm:cxn modelId="{BBA097D3-95F1-4CDB-8D66-5BEF84378B6B}" type="presParOf" srcId="{2E337B81-601B-4F4F-B7B9-33A8C083E08B}" destId="{77AE35ED-4137-490A-A802-88933AE00BD8}" srcOrd="0" destOrd="0" presId="urn:microsoft.com/office/officeart/2005/8/layout/hierarchy1"/>
    <dgm:cxn modelId="{A56801FF-693C-4E37-9375-6A5484AE5B4D}" type="presParOf" srcId="{77AE35ED-4137-490A-A802-88933AE00BD8}" destId="{49DC73A8-A15F-4C75-9D9B-5FFC5EF40771}" srcOrd="0" destOrd="0" presId="urn:microsoft.com/office/officeart/2005/8/layout/hierarchy1"/>
    <dgm:cxn modelId="{81299D5E-352B-449C-9BA0-4F329BA96B81}" type="presParOf" srcId="{77AE35ED-4137-490A-A802-88933AE00BD8}" destId="{2EA12740-4B82-4A79-9C71-A7B4F2031EDB}" srcOrd="1" destOrd="0" presId="urn:microsoft.com/office/officeart/2005/8/layout/hierarchy1"/>
    <dgm:cxn modelId="{19926A64-FD13-4F65-B6B8-925F8308B81A}" type="presParOf" srcId="{2E337B81-601B-4F4F-B7B9-33A8C083E08B}" destId="{4A655EFA-1510-447E-96FB-D6CE9D8E977F}" srcOrd="1" destOrd="0" presId="urn:microsoft.com/office/officeart/2005/8/layout/hierarchy1"/>
    <dgm:cxn modelId="{9C2DD632-662A-4DD9-95C7-D642B4DD872B}" type="presParOf" srcId="{AEA9B802-1FB1-44B6-9C37-2B1A297E7046}" destId="{FB091CD9-7BEC-4D68-8C6F-168C70551FCA}" srcOrd="2" destOrd="0" presId="urn:microsoft.com/office/officeart/2005/8/layout/hierarchy1"/>
    <dgm:cxn modelId="{1B6CB585-F790-4049-AFF7-72BA1A74DA8C}" type="presParOf" srcId="{AEA9B802-1FB1-44B6-9C37-2B1A297E7046}" destId="{B9E54980-3AF5-4949-A183-51356EC9EA1D}" srcOrd="3" destOrd="0" presId="urn:microsoft.com/office/officeart/2005/8/layout/hierarchy1"/>
    <dgm:cxn modelId="{783E73F6-2FE0-4B22-9D1C-B2E41A688884}" type="presParOf" srcId="{B9E54980-3AF5-4949-A183-51356EC9EA1D}" destId="{B079DE2E-FAD8-446D-A76F-2C7856D04058}" srcOrd="0" destOrd="0" presId="urn:microsoft.com/office/officeart/2005/8/layout/hierarchy1"/>
    <dgm:cxn modelId="{4BA91C37-AE76-46D0-A099-1344FA92084C}" type="presParOf" srcId="{B079DE2E-FAD8-446D-A76F-2C7856D04058}" destId="{EE4DA58D-07F2-487A-839D-98EC241AB154}" srcOrd="0" destOrd="0" presId="urn:microsoft.com/office/officeart/2005/8/layout/hierarchy1"/>
    <dgm:cxn modelId="{AA4DCD8B-19BE-41D1-9BD4-E6199F092F65}" type="presParOf" srcId="{B079DE2E-FAD8-446D-A76F-2C7856D04058}" destId="{451AD055-9308-40E6-83BC-33C14390BC12}" srcOrd="1" destOrd="0" presId="urn:microsoft.com/office/officeart/2005/8/layout/hierarchy1"/>
    <dgm:cxn modelId="{28F96024-D9FD-4331-853A-A0487D593631}" type="presParOf" srcId="{B9E54980-3AF5-4949-A183-51356EC9EA1D}" destId="{4A965FC5-DE2F-4786-AC9E-0907C950F364}" srcOrd="1" destOrd="0" presId="urn:microsoft.com/office/officeart/2005/8/layout/hierarchy1"/>
    <dgm:cxn modelId="{671CAB71-54CE-4D91-BFE8-A48E76E5766A}" type="presParOf" srcId="{AEA9B802-1FB1-44B6-9C37-2B1A297E7046}" destId="{57C19396-CA27-444B-A65C-454F78013592}" srcOrd="4" destOrd="0" presId="urn:microsoft.com/office/officeart/2005/8/layout/hierarchy1"/>
    <dgm:cxn modelId="{AB6B20F3-D950-4A6D-A594-8C6FD2C0AAAD}" type="presParOf" srcId="{AEA9B802-1FB1-44B6-9C37-2B1A297E7046}" destId="{463F72D6-C682-4017-8C25-09AF62E2B727}" srcOrd="5" destOrd="0" presId="urn:microsoft.com/office/officeart/2005/8/layout/hierarchy1"/>
    <dgm:cxn modelId="{E22967A9-DC65-423C-BA2F-49D66DF936DD}" type="presParOf" srcId="{463F72D6-C682-4017-8C25-09AF62E2B727}" destId="{06F813EF-F9FC-4F26-9388-0545121DC8C1}" srcOrd="0" destOrd="0" presId="urn:microsoft.com/office/officeart/2005/8/layout/hierarchy1"/>
    <dgm:cxn modelId="{BBE74A32-4BAB-460C-9E07-407CB517BE11}" type="presParOf" srcId="{06F813EF-F9FC-4F26-9388-0545121DC8C1}" destId="{341D0B53-0D0F-41A9-95BD-37695B0BB315}" srcOrd="0" destOrd="0" presId="urn:microsoft.com/office/officeart/2005/8/layout/hierarchy1"/>
    <dgm:cxn modelId="{2936D8C6-A1C8-4C79-8F44-842195E95619}" type="presParOf" srcId="{06F813EF-F9FC-4F26-9388-0545121DC8C1}" destId="{5BF72E16-5F04-4845-9B17-03F42D32BDA1}" srcOrd="1" destOrd="0" presId="urn:microsoft.com/office/officeart/2005/8/layout/hierarchy1"/>
    <dgm:cxn modelId="{08A04A4E-A979-4961-B712-FE0DE30A7163}" type="presParOf" srcId="{463F72D6-C682-4017-8C25-09AF62E2B727}" destId="{80FCDE40-2FBA-49A6-9D49-16B45A0A7446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19396-CA27-444B-A65C-454F78013592}">
      <dsp:nvSpPr>
        <dsp:cNvPr id="0" name=""/>
        <dsp:cNvSpPr/>
      </dsp:nvSpPr>
      <dsp:spPr>
        <a:xfrm>
          <a:off x="6064250" y="3528029"/>
          <a:ext cx="1375171" cy="327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996"/>
              </a:lnTo>
              <a:lnTo>
                <a:pt x="1375171" y="222996"/>
              </a:lnTo>
              <a:lnTo>
                <a:pt x="1375171" y="327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91CD9-7BEC-4D68-8C6F-168C70551FCA}">
      <dsp:nvSpPr>
        <dsp:cNvPr id="0" name=""/>
        <dsp:cNvSpPr/>
      </dsp:nvSpPr>
      <dsp:spPr>
        <a:xfrm>
          <a:off x="6018530" y="3528029"/>
          <a:ext cx="91440" cy="327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2BCB9-F36E-4C10-9F8B-F0E6D32946ED}">
      <dsp:nvSpPr>
        <dsp:cNvPr id="0" name=""/>
        <dsp:cNvSpPr/>
      </dsp:nvSpPr>
      <dsp:spPr>
        <a:xfrm>
          <a:off x="4689078" y="3528029"/>
          <a:ext cx="1375171" cy="327228"/>
        </a:xfrm>
        <a:custGeom>
          <a:avLst/>
          <a:gdLst/>
          <a:ahLst/>
          <a:cxnLst/>
          <a:rect l="0" t="0" r="0" b="0"/>
          <a:pathLst>
            <a:path>
              <a:moveTo>
                <a:pt x="1375171" y="0"/>
              </a:moveTo>
              <a:lnTo>
                <a:pt x="1375171" y="222996"/>
              </a:lnTo>
              <a:lnTo>
                <a:pt x="0" y="222996"/>
              </a:lnTo>
              <a:lnTo>
                <a:pt x="0" y="327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953D1-CF9C-4014-82B6-05E70A8E94CC}">
      <dsp:nvSpPr>
        <dsp:cNvPr id="0" name=""/>
        <dsp:cNvSpPr/>
      </dsp:nvSpPr>
      <dsp:spPr>
        <a:xfrm>
          <a:off x="4001492" y="2486336"/>
          <a:ext cx="2062757" cy="327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996"/>
              </a:lnTo>
              <a:lnTo>
                <a:pt x="2062757" y="222996"/>
              </a:lnTo>
              <a:lnTo>
                <a:pt x="2062757" y="327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D4D1-7B72-4D11-A962-CCD7F44729FA}">
      <dsp:nvSpPr>
        <dsp:cNvPr id="0" name=""/>
        <dsp:cNvSpPr/>
      </dsp:nvSpPr>
      <dsp:spPr>
        <a:xfrm>
          <a:off x="1938734" y="3528029"/>
          <a:ext cx="1375171" cy="327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996"/>
              </a:lnTo>
              <a:lnTo>
                <a:pt x="1375171" y="222996"/>
              </a:lnTo>
              <a:lnTo>
                <a:pt x="1375171" y="327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7FE09-E050-4AB8-B614-1EB4F71C7208}">
      <dsp:nvSpPr>
        <dsp:cNvPr id="0" name=""/>
        <dsp:cNvSpPr/>
      </dsp:nvSpPr>
      <dsp:spPr>
        <a:xfrm>
          <a:off x="1893014" y="3528029"/>
          <a:ext cx="91440" cy="327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82CDC-9FF3-4E60-A877-ABB905C0FAA9}">
      <dsp:nvSpPr>
        <dsp:cNvPr id="0" name=""/>
        <dsp:cNvSpPr/>
      </dsp:nvSpPr>
      <dsp:spPr>
        <a:xfrm>
          <a:off x="563562" y="3528029"/>
          <a:ext cx="1375171" cy="327228"/>
        </a:xfrm>
        <a:custGeom>
          <a:avLst/>
          <a:gdLst/>
          <a:ahLst/>
          <a:cxnLst/>
          <a:rect l="0" t="0" r="0" b="0"/>
          <a:pathLst>
            <a:path>
              <a:moveTo>
                <a:pt x="1375171" y="0"/>
              </a:moveTo>
              <a:lnTo>
                <a:pt x="1375171" y="222996"/>
              </a:lnTo>
              <a:lnTo>
                <a:pt x="0" y="222996"/>
              </a:lnTo>
              <a:lnTo>
                <a:pt x="0" y="327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97B00-537E-4AE2-B304-A04E41C61F9F}">
      <dsp:nvSpPr>
        <dsp:cNvPr id="0" name=""/>
        <dsp:cNvSpPr/>
      </dsp:nvSpPr>
      <dsp:spPr>
        <a:xfrm>
          <a:off x="1938734" y="2486336"/>
          <a:ext cx="2062757" cy="327228"/>
        </a:xfrm>
        <a:custGeom>
          <a:avLst/>
          <a:gdLst/>
          <a:ahLst/>
          <a:cxnLst/>
          <a:rect l="0" t="0" r="0" b="0"/>
          <a:pathLst>
            <a:path>
              <a:moveTo>
                <a:pt x="2062757" y="0"/>
              </a:moveTo>
              <a:lnTo>
                <a:pt x="2062757" y="222996"/>
              </a:lnTo>
              <a:lnTo>
                <a:pt x="0" y="222996"/>
              </a:lnTo>
              <a:lnTo>
                <a:pt x="0" y="327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258A7-C2C2-4F24-A1D3-BCD5AEAC3B8C}">
      <dsp:nvSpPr>
        <dsp:cNvPr id="0" name=""/>
        <dsp:cNvSpPr/>
      </dsp:nvSpPr>
      <dsp:spPr>
        <a:xfrm>
          <a:off x="3955772" y="1444644"/>
          <a:ext cx="91440" cy="327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BEFC9-6F8A-4792-AB3F-28F4B9567774}">
      <dsp:nvSpPr>
        <dsp:cNvPr id="0" name=""/>
        <dsp:cNvSpPr/>
      </dsp:nvSpPr>
      <dsp:spPr>
        <a:xfrm>
          <a:off x="3438921" y="730179"/>
          <a:ext cx="1125140" cy="71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CAB2A-4C5F-4D95-A0E8-EDE9F888D9A7}">
      <dsp:nvSpPr>
        <dsp:cNvPr id="0" name=""/>
        <dsp:cNvSpPr/>
      </dsp:nvSpPr>
      <dsp:spPr>
        <a:xfrm>
          <a:off x="3563937" y="848944"/>
          <a:ext cx="1125140" cy="714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Tenant Root Group</a:t>
          </a:r>
          <a:endParaRPr lang="en-IN" sz="1400" kern="1200" dirty="0"/>
        </a:p>
      </dsp:txBody>
      <dsp:txXfrm>
        <a:off x="3584863" y="869870"/>
        <a:ext cx="1083288" cy="672612"/>
      </dsp:txXfrm>
    </dsp:sp>
    <dsp:sp modelId="{8AE64241-0A46-461B-B54C-EBCB666406D6}">
      <dsp:nvSpPr>
        <dsp:cNvPr id="0" name=""/>
        <dsp:cNvSpPr/>
      </dsp:nvSpPr>
      <dsp:spPr>
        <a:xfrm>
          <a:off x="3438921" y="1771872"/>
          <a:ext cx="1125140" cy="71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2D94-9089-4F05-8FF4-A9C6E1CCC081}">
      <dsp:nvSpPr>
        <dsp:cNvPr id="0" name=""/>
        <dsp:cNvSpPr/>
      </dsp:nvSpPr>
      <dsp:spPr>
        <a:xfrm>
          <a:off x="3563937" y="1890637"/>
          <a:ext cx="1125140" cy="714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Tailwinds</a:t>
          </a:r>
          <a:endParaRPr lang="en-IN" sz="1400" kern="1200" dirty="0"/>
        </a:p>
      </dsp:txBody>
      <dsp:txXfrm>
        <a:off x="3584863" y="1911563"/>
        <a:ext cx="1083288" cy="672612"/>
      </dsp:txXfrm>
    </dsp:sp>
    <dsp:sp modelId="{73F2E544-5E26-44E3-871F-509D6F40C88E}">
      <dsp:nvSpPr>
        <dsp:cNvPr id="0" name=""/>
        <dsp:cNvSpPr/>
      </dsp:nvSpPr>
      <dsp:spPr>
        <a:xfrm>
          <a:off x="1376164" y="2813565"/>
          <a:ext cx="1125140" cy="71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43C32-09D0-4AB0-8985-BE951680FF4B}">
      <dsp:nvSpPr>
        <dsp:cNvPr id="0" name=""/>
        <dsp:cNvSpPr/>
      </dsp:nvSpPr>
      <dsp:spPr>
        <a:xfrm>
          <a:off x="1501179" y="2932330"/>
          <a:ext cx="1125140" cy="714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Apparel</a:t>
          </a:r>
          <a:endParaRPr lang="en-IN" sz="1400" kern="1200" dirty="0"/>
        </a:p>
      </dsp:txBody>
      <dsp:txXfrm>
        <a:off x="1522105" y="2953256"/>
        <a:ext cx="1083288" cy="672612"/>
      </dsp:txXfrm>
    </dsp:sp>
    <dsp:sp modelId="{44D17A4D-92D7-40F3-B7CB-D236C48F4272}">
      <dsp:nvSpPr>
        <dsp:cNvPr id="0" name=""/>
        <dsp:cNvSpPr/>
      </dsp:nvSpPr>
      <dsp:spPr>
        <a:xfrm>
          <a:off x="992" y="3855257"/>
          <a:ext cx="1125140" cy="71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81BD5-DC9A-4E0B-87A7-E0DC3786E92D}">
      <dsp:nvSpPr>
        <dsp:cNvPr id="0" name=""/>
        <dsp:cNvSpPr/>
      </dsp:nvSpPr>
      <dsp:spPr>
        <a:xfrm>
          <a:off x="126007" y="3974022"/>
          <a:ext cx="1125140" cy="714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 Development</a:t>
          </a:r>
          <a:endParaRPr lang="en-IN" sz="1400" kern="1200" dirty="0"/>
        </a:p>
      </dsp:txBody>
      <dsp:txXfrm>
        <a:off x="146933" y="3994948"/>
        <a:ext cx="1083288" cy="672612"/>
      </dsp:txXfrm>
    </dsp:sp>
    <dsp:sp modelId="{0C2E926C-4C37-47CC-BD01-F1412D3C53CA}">
      <dsp:nvSpPr>
        <dsp:cNvPr id="0" name=""/>
        <dsp:cNvSpPr/>
      </dsp:nvSpPr>
      <dsp:spPr>
        <a:xfrm>
          <a:off x="1376164" y="3855257"/>
          <a:ext cx="1125140" cy="71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E3FFD-2F0F-4B33-8D11-599B6A01F0DF}">
      <dsp:nvSpPr>
        <dsp:cNvPr id="0" name=""/>
        <dsp:cNvSpPr/>
      </dsp:nvSpPr>
      <dsp:spPr>
        <a:xfrm>
          <a:off x="1501179" y="3974022"/>
          <a:ext cx="1125140" cy="714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Marketing</a:t>
          </a:r>
          <a:endParaRPr lang="en-IN" sz="1400" kern="1200" dirty="0"/>
        </a:p>
      </dsp:txBody>
      <dsp:txXfrm>
        <a:off x="1522105" y="3994948"/>
        <a:ext cx="1083288" cy="672612"/>
      </dsp:txXfrm>
    </dsp:sp>
    <dsp:sp modelId="{75A699D8-8421-4F16-BC69-B91AE510110C}">
      <dsp:nvSpPr>
        <dsp:cNvPr id="0" name=""/>
        <dsp:cNvSpPr/>
      </dsp:nvSpPr>
      <dsp:spPr>
        <a:xfrm>
          <a:off x="2751335" y="3855257"/>
          <a:ext cx="1125140" cy="71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40946-62D7-40BA-8FA0-DA0FB42A23E1}">
      <dsp:nvSpPr>
        <dsp:cNvPr id="0" name=""/>
        <dsp:cNvSpPr/>
      </dsp:nvSpPr>
      <dsp:spPr>
        <a:xfrm>
          <a:off x="2876351" y="3974022"/>
          <a:ext cx="1125140" cy="714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Sales</a:t>
          </a:r>
          <a:endParaRPr lang="en-IN" sz="1400" kern="1200" dirty="0"/>
        </a:p>
      </dsp:txBody>
      <dsp:txXfrm>
        <a:off x="2897277" y="3994948"/>
        <a:ext cx="1083288" cy="672612"/>
      </dsp:txXfrm>
    </dsp:sp>
    <dsp:sp modelId="{B9F1A193-951B-4879-A20B-31681C0653F6}">
      <dsp:nvSpPr>
        <dsp:cNvPr id="0" name=""/>
        <dsp:cNvSpPr/>
      </dsp:nvSpPr>
      <dsp:spPr>
        <a:xfrm>
          <a:off x="5501679" y="2813565"/>
          <a:ext cx="1125140" cy="71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BF82D-5BC8-457B-8D9E-56DDCD358023}">
      <dsp:nvSpPr>
        <dsp:cNvPr id="0" name=""/>
        <dsp:cNvSpPr/>
      </dsp:nvSpPr>
      <dsp:spPr>
        <a:xfrm>
          <a:off x="5626695" y="2932330"/>
          <a:ext cx="1125140" cy="714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Sporting Goods</a:t>
          </a:r>
          <a:endParaRPr lang="en-IN" sz="1400" kern="1200" dirty="0"/>
        </a:p>
      </dsp:txBody>
      <dsp:txXfrm>
        <a:off x="5647621" y="2953256"/>
        <a:ext cx="1083288" cy="672612"/>
      </dsp:txXfrm>
    </dsp:sp>
    <dsp:sp modelId="{49DC73A8-A15F-4C75-9D9B-5FFC5EF40771}">
      <dsp:nvSpPr>
        <dsp:cNvPr id="0" name=""/>
        <dsp:cNvSpPr/>
      </dsp:nvSpPr>
      <dsp:spPr>
        <a:xfrm>
          <a:off x="4126507" y="3855257"/>
          <a:ext cx="1125140" cy="71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12740-4B82-4A79-9C71-A7B4F2031EDB}">
      <dsp:nvSpPr>
        <dsp:cNvPr id="0" name=""/>
        <dsp:cNvSpPr/>
      </dsp:nvSpPr>
      <dsp:spPr>
        <a:xfrm>
          <a:off x="4251523" y="3974022"/>
          <a:ext cx="1125140" cy="714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Product Development</a:t>
          </a:r>
          <a:endParaRPr lang="en-IN" sz="1400" kern="1200" dirty="0"/>
        </a:p>
      </dsp:txBody>
      <dsp:txXfrm>
        <a:off x="4272449" y="3994948"/>
        <a:ext cx="1083288" cy="672612"/>
      </dsp:txXfrm>
    </dsp:sp>
    <dsp:sp modelId="{EE4DA58D-07F2-487A-839D-98EC241AB154}">
      <dsp:nvSpPr>
        <dsp:cNvPr id="0" name=""/>
        <dsp:cNvSpPr/>
      </dsp:nvSpPr>
      <dsp:spPr>
        <a:xfrm>
          <a:off x="5501679" y="3855257"/>
          <a:ext cx="1125140" cy="71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AD055-9308-40E6-83BC-33C14390BC12}">
      <dsp:nvSpPr>
        <dsp:cNvPr id="0" name=""/>
        <dsp:cNvSpPr/>
      </dsp:nvSpPr>
      <dsp:spPr>
        <a:xfrm>
          <a:off x="5626695" y="3974022"/>
          <a:ext cx="1125140" cy="714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Marketing</a:t>
          </a:r>
          <a:endParaRPr lang="en-IN" sz="1400" kern="1200" dirty="0"/>
        </a:p>
      </dsp:txBody>
      <dsp:txXfrm>
        <a:off x="5647621" y="3994948"/>
        <a:ext cx="1083288" cy="672612"/>
      </dsp:txXfrm>
    </dsp:sp>
    <dsp:sp modelId="{341D0B53-0D0F-41A9-95BD-37695B0BB315}">
      <dsp:nvSpPr>
        <dsp:cNvPr id="0" name=""/>
        <dsp:cNvSpPr/>
      </dsp:nvSpPr>
      <dsp:spPr>
        <a:xfrm>
          <a:off x="6876851" y="3855257"/>
          <a:ext cx="1125140" cy="71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72E16-5F04-4845-9B17-03F42D32BDA1}">
      <dsp:nvSpPr>
        <dsp:cNvPr id="0" name=""/>
        <dsp:cNvSpPr/>
      </dsp:nvSpPr>
      <dsp:spPr>
        <a:xfrm>
          <a:off x="7001867" y="3974022"/>
          <a:ext cx="1125140" cy="714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Sales</a:t>
          </a:r>
          <a:endParaRPr lang="en-IN" sz="1400" kern="1200" dirty="0"/>
        </a:p>
      </dsp:txBody>
      <dsp:txXfrm>
        <a:off x="7022793" y="3994948"/>
        <a:ext cx="1083288" cy="672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0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19 223 2064,'-5'-5'11153,"4"5"-11047,-4 15 1526,-1 24-1167,5-23-132,0 0 0,2-1 1,-1 1-1,2-1 0,4 17 0,-5-27-262,0 1 1,1-1-1,0 0 0,0 1 1,0-1-1,1 0 0,-1 0 1,1-1-1,0 1 0,1-1 1,-1 1-1,1-1 0,0 0 1,0 0-1,0-1 0,1 1 1,8 5-1,-3-5-17,0 0 0,0-1 0,1 0 0,-1 0 0,0-1-1,1-1 1,0 1 0,-1-2 0,1 0 0,13-1 0,7-2 39,-1-2 0,40-10 0,19-11 56,0-4 0,91-44 0,-150 61-128,171-79 121,-68 17-4,31-13 176,-136 74 133,40-25 0,-66 38-463,0 0-209,-1-1 1,1 1-1,0 0 1,0 0-1,0 0 0,-1 0 1,1 0-1,3-1 1,8-3-10000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3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17 735 1268,'-1'0'339,"1"1"-1,-1-1 1,0 1 0,1-1-1,-1 0 1,0 1-1,1-1 1,-1 1 0,0-1-1,0 0 1,1 0-1,-1 1 1,0-1 0,0 0-1,1 0 1,-1 0-1,0 0 1,0 0 0,0 0-1,-1 0 1,3-1-232,-1 0 1,0 0-1,0 0 0,0 1 1,0-1-1,1 0 1,-1 0-1,0 0 0,1 1 1,-1-1-1,1 0 1,-1 1-1,1-1 0,-1 0 1,2 0-1,35-41-895,-32 36 1430,303-283 1546,-218 210-1771,98-72 453,-133 110-646,22-25 494,-76 65-687,0 1-1,0-1 1,0 0 0,0 0-1,0 1 1,-1-1 0,1 0-1,0 0 1,-1 0 0,1 0-1,0 0 1,-1 0 0,1 0-1,-1 0 1,0 0 0,1-2-1,-1 2-9,0 1-1,0-1 0,0 0 0,0 1 0,-1-1 0,1 0 0,0 1 0,0-1 0,-1 1 0,1-1 0,-1 1 0,1-1 1,0 1-1,-1-1 0,1 1 0,-1-1 0,1 1 0,-1-1 0,1 1 0,-1 0 0,1-1 0,-2 0 0,-1 0 32,-11-2 159,-6 0-72,18 2 292,6-1-342,8-8-4,-8 8 69,0 4-96,-1 0-42,0 0 0,0 0 0,0 0 0,-1 0 0,1 1 0,0-1 0,-1 1 0,1 0 0,-1-1 0,0 1 0,0 0 0,0 0 0,2 7 0,3 12-204,-2 0 1,0 1 0,2 37-1,5 27-7839,-9-71 4342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3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11 681 1488,'0'0'804,"-1"2"-80,-5 6 162,3-2 753,3-5-1587,0-1 0,0 0 0,0 0 0,0 0 1,0 0-1,0 0 0,0 0 0,0 0 0,0 0 0,0 0 1,0 0-1,0 1 0,1-1 0,-1 0 0,0 0 0,0 0 1,0 0-1,0 0 0,0 0 0,0 0 0,0 0 0,0 0 0,0 0 1,0 0-1,1 0 0,-1 0 0,0 0 0,0 0 0,0 0 1,0 0-1,0 0 0,0 0 0,0 0 0,0 0 0,1 0 1,-1 0-1,0 0 0,0 0 0,0 0 0,0 0 0,0 0 1,0 0-1,0 0 0,0 0 0,0 0 0,1 0 0,-1 0 0,0 0 1,0-1-1,0 1 0,0 0 0,0 0 0,0 0 0,16-8 231,0-1 0,-1-1 1,23-18-1,198-164 1156,-186 151-1236,104-90 461,11-4 142,-124 104-350,-41 30-441,1 1 1,-1-1-1,1 1 1,-1-1-1,1 1 1,-1-1-1,0 1 0,1-1 1,-1 0-1,0 1 1,0-1-1,1 0 1,-1 1-1,0-1 1,0 1-1,0-1 0,0 0 1,0 1-1,0-1 1,0 0-1,0 1 1,0-1-1,0 0 1,0 1-1,0-1 0,-1 0 1,1 1-1,0-1 1,0 0-1,-1 1 1,1-1-1,0 1 1,-1-1-1,1 1 0,-1-1 1,1 1-1,0-1 1,-1 1-1,1-1 1,-1 1-1,0 0 1,1-1-1,-1 1 1,1 0-1,-2-1 0,1-1-74,-2 0 98,1 1-27,0 0-1,0 0 1,1 0 0,-1 0-1,0 0 1,1 0 0,-1 0-1,1-1 1,-1 1 0,1 0-1,0-1 1,0 1 0,-1-1-1,1 0 1,0 1 0,0-1-1,1 0 1,-1 0 0,0 1-1,1-1 1,-1 0 0,1 0-1,-1 0 1,1 0 0,0 0-1,0 0 1,0-3 0,1-7 10,0 9 0,0 0 4,3-10 1,-4 13-24,0 0-1,1 0 1,-1-1 0,0 1-1,0 0 1,0-1 0,0 1-1,0 0 1,0 0 0,1 0-1,-1-1 1,0 1 0,0 0-1,0 0 1,1-1-1,-1 1 1,0 0 0,0 0-1,0 0 1,1 0 0,-1 0-1,0-1 1,0 1 0,1 0-1,-1 0 1,0 0 0,1 0-1,-1 0 1,0 0 0,0 0-1,1 0 1,-1 0 0,0 0-1,1 0 1,-1 0 0,0 0-1,0 0 1,1 0 0,-1 0-1,0 0 1,0 0 0,1 1-1,-1-1 1,0 0 0,0 0-1,1 0 1,-1 0 0,0 1-1,0-1 1,1 0-1,-1 0 1,0 0 0,0 1-1,0-1 1,0 0 0,1 0-1,-1 1 1,0-1 0,0 0-1,0 0 1,0 1 0,0-1-1,0 0 1,0 0 0,0 1-1,6 16 13,0-1 1,-2 1-1,0 0 0,2 25 0,3 80-195,-8-98 68,1 51-2101,-10 92 1,6-126-827,3-9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3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7 564 1064,'-6'-1'6404,"77"-39"-5335,-19 12-571,81-43 391,19-12-235,251-179 1138,-395 256-1599,1 0-1,-1-1 1,-1 1-1,13-15 1,-19 21-177,-1-1 1,0 1 0,1 0-1,-1-1 1,0 1 0,0-1-1,1 1 1,-1 0 0,0-1-1,0 1 1,0-1 0,0 1-1,0-1 1,1 1 0,-1-1-1,0 1 1,0 0 0,0-1 0,0 1-1,0-1 1,0 1 0,0-1-1,-1 1 1,1-1 0,0 1-1,0-1 1,0 1 0,0 0-1,-1-1 1,1 1 0,0-1-1,0 1 1,-1 0 0,1-1-1,0 1 1,0 0 0,-1-1-1,1 1 1,-1 0 0,1-1 0,0 1-1,-1 0 1,1 0 0,-1 0-1,1-1 1,0 1 0,-1 0-1,0 0 1,-21-6 86,21 6-67,-11-1 78,-29-7 428,43 9-539,1 0 0,0 1 0,-1-1 0,1 0 0,-1 1 0,1 0 0,-1 0 0,0-1-1,0 1 1,0 1 0,0-1 0,0 0 0,0 0 0,-1 1 0,1-1 0,-1 1 0,0-1 0,1 1-1,-1 0 1,0 0 0,-1-1 0,2 5 0,0 6-87,-1 0-1,-1 0 1,0 1 0,0-1-1,-1 0 1,-1 0 0,0 0 0,-5 15-1,-6 12-2970,-22 47-1,33-81 2485,-16 35-2892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1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650 108 1572,'-1'-9'1076,"-1"-1"-1,0 1 0,-5-12 1,5 13-267,0 1 0,0 0 0,0-1 0,1 1 0,-1-9 0,2 16-784,0-1 1,0 1-1,0 0 1,0 0-1,0 0 1,0-1-1,0 1 1,0 0-1,0 0 1,0 0-1,0-1 1,0 1-1,0 0 1,0 0-1,0 0 1,-1-1-1,1 1 1,0 0-1,0 0 1,0 0-1,0 0 1,0-1-1,-1 1 1,1 0-1,0 0 1,0 0-1,0 0 1,-1 0-1,1 0 1,0 0-1,0-1 1,0 1-1,-1 0 1,1 0-1,0 0 1,0 0-1,0 0 1,-1 0-1,1 0 1,0 0 0,0 0-1,-1 0 1,1 0-1,0 0 1,0 1-1,0-1 1,-1 0-1,1 0 1,0 0-1,0 0 1,0 0-1,-1 0 1,1 1-1,-21 73 624,3 1-1,-11 99 1,0 162 228,14-138-408,0 72 58,-9 83 136,21-323-567,-1 0 0,-2 0 1,0-1-1,-14 35 0,19-63-92,0 1 1,0-1-1,0 0 0,0 0 0,0 0 0,-1 0 1,1 1-1,0-2 0,-1 1 0,1 0 1,-1 0-1,1 0 0,-1-1 0,1 1 0,-1-1 1,1 1-1,-1-1 0,-3 1 0,2 0 16,-4-4-10,-8-4-15,0-1 0,0 0 0,0-1 0,1-1 0,1 0 0,-1-1 0,2 0 0,0-1 0,-17-20 0,-7-16-26,-43-74 0,51 76 28,4 2 47,-28-70 0,37 78 47,14 33 3,10 14-72,112 156 72,-91-128-79,1-2 1,1 0-1,3-3 0,0-1 0,2-1 0,2-2 0,74 44 1,-101-68-12,-1 0 1,1-1 0,0 0 0,0-1 0,0-1 0,0 0 0,16 2-1,-20-4-1,0-1 0,0 0 0,0 0 0,0 0-1,0-1 1,-1-1 0,1 1 0,0-1 0,-1-1-1,1 1 1,-1-1 0,13-7 0,8-9 106,-1 0 0,-1-2-1,0-1 1,34-38 0,-58 58 358,-9 9-441,-142 107-1386,60-58-3417,61-40 627,7-3 275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1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84 1052,'-2'-10'794,"0"0"-1,-1 0 1,-1 0 0,0 0-1,-7-14 1,10 22 14,1 2-787,0 0-1,0-1 1,0 1 0,0 0-1,0 0 1,0-1 0,0 1-1,-1 0 1,1-1-1,0 1 1,0 0 0,0 0-1,0-1 1,0 1 0,-1 0-1,1 0 1,0-1 0,0 1-1,0 0 1,-1 0 0,1-1-1,0 1 1,0 0 0,-1 0-1,1 0 1,0 0 0,0 0-1,-1-1 1,1 1 0,0 0-1,-1 0 1,1 0 0,0 0-1,-1 0 1,1 0-1,0 0 1,0 0 0,-1 0-1,1 0 1,0 0 0,-1 0-1,1 0 1,0 0 0,-1 0-1,1 1 1,0-1 0,0 0-1,-1 0 1,1 0 0,0 0-1,0 0 1,-1 1 0,1-1-1,0 0 1,0 0 0,-1 1-1,-12 13 402,12-12-441,-7 10 150,0 0-1,2 1 1,-1 0-1,2 0 0,-1 1 1,-4 23-1,-1-4 33,-53 158 562,-92 344 460,-58 262 305,197-736-1269,-4 0 0,-39 84 0,60-145-216,-1 1 0,1-1 1,0 1-1,-1-1 1,1 1-1,-1-1 0,1 0 1,0 1-1,-1-1 1,1 0-1,-1 1 0,1-1 1,-1 0-1,1 0 1,-1 1-1,1-1 0,-2 0 1,-3 4 129,0-9-95,-4-4-30,1-1 0,0-1 1,1 1-1,0-1 0,1-1 1,0 1-1,1-1 0,-5-14 1,-2-12-2,-12-61 1,-19-149-10,35 172 56,5 43-7,-8-37 1,10 67 115,6 14-119,3 7-27,79 174 163,-71-161-152,1 0 1,1-2-1,26 31 0,-36-49-16,2 0 0,0-1 0,0 0 0,0 0 1,2-1-1,-1-1 0,1 0 0,0-1 0,0 0 0,21 8 0,-27-13-9,0 0 0,0 0 0,0 0 0,0-1 0,0 0 0,0-1 0,0 1 0,0-1 0,0 0 0,0-1 0,1 1 0,-1-1 0,0-1 0,0 1 0,0-1 0,0 0 0,-1 0 0,1 0 0,-1-1 0,1 0 0,-1 0 0,0-1 0,0 0 0,0 1 0,0-1 0,5-7 0,6-7-5,-1-1-1,0-1 1,21-39 0,27-69 9,-34 56 459,-28 70-102,-3 13-323,-3 16-20,-29 147 130,23-124-86,9-37-35,-1 1-1,0-1 1,-1 0 0,-1 0 0,-11 24 0,14-35-30,1 0 1,-1 0-1,0 0 0,1 0 0,-1-1 1,0 1-1,0-1 0,0 1 0,0-1 1,0 0-1,0 0 0,-1 0 0,1 0 0,0 0 1,-1-1-1,1 1 0,0-1 0,-1 1 1,1-1-1,0 0 0,-4 0 0,0 0-4,0 0 0,-1-1 0,1 0 0,0 0 0,-1-1 0,1 1 0,-6-4 0,-6-3-2,1-1 0,1-1 0,0 0 0,0-1 0,-26-24 0,18 11-11,0-1 1,-29-39-1,-60-96-34,112 158 50,4 9-1,98 180 52,120 182 104,-220-368-90,-2-9-56,-5-26-10,-12-41 0,-6-29-1,-4-63-39,28 163 22,3 12-27,68 132 22,-63-126 29,0 0 0,1 0 0,19 22 0,-23-31-3,0 0-1,0 0 1,1-1-1,-1 0 0,1 0 1,0 0-1,0 0 0,0-1 1,1 0-1,-1 0 0,12 3 1,-5-4-10,0 0 0,0-1 0,0-1 0,0 1 0,1-2 0,-1 0 0,21-5 0,90-29-306,-110 31 239,2 0-355,-13 3 112,-10 9-3037,-52 55-1516,35-40 1826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4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879 438 900,'5'-12'468,"-1"-9"-130,-2 0-1,0 0 1,-2-31 0,0-10-20,14-102 1370,-15 159-1550,1 1 1,0-1-1,-1 0 1,0 1-1,0-1 0,0 1 1,0-1-1,-1 1 0,0-1 1,0 1-1,0 0 1,0 0-1,-1 0 0,-4-5 1,6 8-15,-1-1-10,-2 0-44,0 1 0,-1-1-1,1 1 1,0 0 0,0 0 0,-7-1-1,8 2-9,-1 0-18,0 1-30,0 0 0,1 0 0,-1 0 0,0 0 0,0 1 1,0-1-1,1 1 0,-1 0 0,1 0 0,0 1 0,-1-1 0,1 1 1,0-1-1,0 1 0,1 0 0,-1 0 0,-2 4 0,-6 9 46,1 1 0,0 0-1,2 0 1,0 1 0,1 0-1,0 1 1,-5 31 0,-39 240 367,24 7-176,24-262-225,-40 315 223,0-8 40,33-241-202,-5 63 111,14-125-137,0 57 130,1-92-169,0-1-8,0 25 137,-6 35 0,6-60-105,-1 0-3,-6 42 822,7-42-617,0-3-244,0 0-1,-1 0 1,1 0 0,0 0 0,0 0 0,0 0-1,-1 1 1,1-1 0,0 0 0,0 0 0,0 0 0,0 0-1,-1 0 1,1 0 0,0 1 0,0-1 0,0 0-1,0 0 1,0 0 0,0 0 0,0 1 0,-1-1 0,1 0-1,0 0 1,0 0 0,0 0 0,0 1 0,0-1-1,0 0 1,0 0 0,0 1 0,0-1 4,0 1 0,0-1 0,0 1 0,-1-1 1,1 1-1,0-1 0,0 1 0,0-1 0,-1 1 0,1-1 0,0 0 1,-1 1-1,1-1 0,0 1 0,-1-1 0,1 0 0,-1 1 0,1-1 1,0 0-1,-1 0 0,0 1 0,-4 0-6,0 0-1,0 0 1,-1 0-1,1-1 1,0 1 0,0-1-1,-1-1 1,1 1-1,0-1 1,0 0-1,0 0 1,0 0 0,0-1-1,0 0 1,-9-4-1,1 0-15,1-1-1,0 0 1,1-1-1,-1 0 1,-12-13-1,1-2 19,2 0 0,0-2 0,2 0 0,1-1-1,1-1 1,1 0 0,1-2 0,2 0 0,-12-37 0,-21-100 612,35 128-304,11 36-197,-1-2 5,-3-17 232,-9-23 1,12 42-269,-10-29 331,7 21-351,3 8 80,-3-10-121,3 9-16,0 1 48,1-1-17,-13-40 125,13 41-140,-1-2 3,-1-10 2,2 11-1,-1 0-9,0-4-12,1 7-4,0 0 0,0 0-1,0 0 1,0 0 0,0 0 0,0 0 0,0 0-1,1 0 1,-1 0 0,0-1 0,0 1 0,0 0 0,0 0-1,0 0 1,0 0 0,0 0 0,0 0 0,0 0-1,0 0 1,0 0 0,0 0 0,0 0 0,0 0-1,1 0 1,-1 0 0,0 0 0,0 0 0,0 0 0,0 0-1,0 0 1,0 0 0,0 0 0,0 0 0,0 0-1,0 0 1,0 0 0,1 0 0,-1 0 0,0 0 0,0 0-1,0 0 1,0 0 0,0 0 0,0 0 0,0 0-1,0 0 1,0 0 0,0 0 0,0 0 0,0 0-1,0 0 1,1 1 0,-1-1 0,0 0 0,0 0 0,0 0-1,0 0 1,0 0 0,0 0 0,0 0 0,0 0-1,0 0 1,0 0 0,0 0 0,0 1 0,23 23 7,-2 2 0,0 1 1,30 51-1,-31-47 2,255 385 70,-183-292 36,-91-123-96,-1 0-16,0-1-1,0 0 1,0 0 0,0 1 0,0-1-1,0 0 1,0 0 0,0 1-1,0-1 1,0 0 0,0 0-1,0 1 1,0-1 0,1 0 0,-1 0-1,0 1 1,0-1 0,0 0-1,0 0 1,0 0 0,1 1-1,-1-1 1,0 0 0,0 0 0,0 0-1,1 1 1,-1-1 0,0 0-1,0 0 1,0 0 0,1 0-1,-1 0 1,0 0 0,0 0 0,1 1-1,10-4 119,6-8-74,-10 4-55,-1 1 1,0-1-1,0 1 1,6-11 0,3-4-21,66-68-189,116-97-1,-192 182 214,41-39-37,161-138-174,-178 159 73,-28 21 96,-6 9-383,-28 36-220,-1-2 0,-50 46 1,-103 89-4874,126-121 2696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5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42 185 1200,'-30'-11'3058,"29"11"-2234,-2 0-85,-5-2 1444,11 3-823,23 2-404,67 10-885,347 23 694,118-38-296,-414-8-281,141-27 1,-270 35-106,-1-1-1,0-1 1,0-1 0,17-7-1,-27 10-5,0 0 0,0 0 0,0-1 0,-1 1 0,1-1 0,-1 0 0,1 0 0,-1 0 0,0-1 0,-1 1 0,1-1 0,0 1 0,-1-1 0,0 0 0,0 0 0,0 0 0,0 0 0,1-6 0,0 0 99,-1 2 4,0 0-1,-1 0 0,2-13 0,1 2 182,-1 11 304,-46 289-400,11-89-147,-41 355 114,46-283-341,-20 231-3381,44-463 1502,-2-1 1,-10 34 0,6-35-1112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5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15 1144,'8'-15'8774,"-35"212"-7443,-3 0-482,-40 381 858,69-342-1200,3-200-412,3 1 0,1-1 0,1 0-1,18 49 1,-20-72-70,1 1 0,0-1 0,1-1 0,1 1 0,0-1 0,0 0-1,1-1 1,1 0 0,0-1 0,0 0 0,1 0 0,17 11 0,-8-8-1,0-2-1,1 0 1,0-1 0,1-1 0,0 0-1,43 8 1,-20-8-9,0-3-1,1-1 1,80-3 0,133-25-497,-197 14-590,94-28 1,-113 26 378,16-4-1012,-21 1-2357,-16 4 1264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5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8 325 1516,'-6'-3'709,"6"3"-669,0 0 0,0 0 0,0-1 0,-1 1-1,1 0 1,0 0 0,0 0 0,0 0 0,0 0 0,0-1 0,0 1-1,0 0 1,0 0 0,0 0 0,-1 0 0,1 0 0,0-1 0,0 1 0,0 0-1,0 0 1,0 0 0,0-1 0,0 1 0,0 0 0,0 0 0,0 0 0,0 0-1,0-1 1,0 1 0,1 0 0,-1 0 0,0 0 0,0 0 0,0-1-1,0 1 1,0 0 0,0 0 0,0 0 0,0 0 0,0 0 0,1 0 0,-1-1-1,0 1 1,0 0 0,0 0 0,0 0 0,0 0 0,1 0 0,-1 0 0,0 0-1,22-10 226,0 1-1,0 1 0,1 1 1,34-6-1,-19 4-121,307-67 693,-180 39-554,145-37 488,-94 17 474,-205 53-1104,-1 1 0,1 1-1,1 0 1,-1 0-1,12 1 1,-18 1-87,-1 0 0,0 1 0,0 0 1,0 0-1,0 0 0,1 0 0,-1 1 0,-1-1 0,1 1 1,0 0-1,0 0 0,-1 1 0,1-1 0,-1 1 1,0-1-1,6 7 0,1 3 31,0 1 0,-1 0 1,-1 0-1,0 1 0,6 15 0,30 78 258,-35-84-299,10 38 142,-2 0 0,16 127 1,-18-95-55,32 306 277,-11-74-1278,8-91-2719,-41-193 1079,-2-3 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5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83 1468,'-5'-6'297,"0"0"0,0-1 0,0 1 0,-1 1 0,1-1-1,-2 1 1,1 0 0,0 1 0,-1-1 0,0 1 0,0 1 0,0-1 0,0 1-1,-1 0 1,0 1 0,1 0 0,-11-2 0,5 3-78,0 0 1,0 0-1,-1 1 1,1 1 0,0 0-1,0 1 1,0 0-1,1 1 1,-23 8-1,17-4-40,1 1 0,1 1 0,0 1 0,0 0 1,1 1-1,-18 16 0,7-3-5,2 2 0,0 1 0,2 1 0,1 1-1,1 1 1,-27 56 0,18-21 13,2 1-1,3 1 1,2 1-1,-16 101 1,29-111-76,2-1 1,3 1-1,3 0 0,2 0 1,15 107-1,-9-134-63,1-1 0,1 0 0,2-1 0,1 0 0,1-1 0,20 33 0,-19-39-23,1 0 0,1-1 0,0-1 0,2 0 0,0-2 0,29 23 0,-21-20-6,1-1 0,1-2-1,1 0 1,0-2 0,1-2 0,0 0 0,1-2 0,1-2-1,55 12 1,-35-14 1,0-2 0,1-2-1,0-2 1,-1-3 0,88-12 0,372-94 58,-494 102-84,126-37 52,-124 35-82,-1-1 1,0 0-1,-1-2 0,0 0 1,19-15-1,-35 24-46,0 0 0,-1 0-1,0-1 1,1 1 0,-1-1-1,0 1 1,1-1 0,-1 1-1,0-1 1,0 0 0,0 1-1,0-1 1,0-2-1,0 2-339,-14-18-6005,11 16 3856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0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20 108 2144,'0'0'3721,"-2"2"-2613,-1 2-753,1 1-1,0 0 0,0 0 0,0 0 1,0 0-1,1 0 0,0 0 0,0 0 1,0 1-1,1-1 0,0 6 0,0 1 64,0 0 0,1-1 0,0 1 1,4 15-1,-3-21-305,0 0 0,1 0 1,0 0-1,-1 0 0,2 0 1,-1 0-1,1-1 0,0 0 1,0 1-1,0-2 0,1 1 1,0 0-1,0-1 0,0 0 1,0 0-1,1 0 0,-1-1 1,1 0-1,0 0 0,0 0 1,0-1-1,0 0 0,1 0 1,9 1-1,6 1 22,1-2 1,-1-1-1,1 0 1,-1-2-1,37-5 0,-1-3 101,81-25 0,126-48 163,-114 28-139,55-22 51,20-15 220,-217 88-625,13-5 82,-8 5-2950,-14 6 1991,4 9-249,-3-9-908,-4 3-1527,-8 28 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5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1092,'0'0'1196,"5"-1"-724,12-4-54,-13 4 577,11-7-145,-12 7-886,0 0-1,-1 0 1,1 0-1,-1 0 1,1 0-1,-1 0 1,4-3-1,-2 1-1857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5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60 1200,'0'0'4124,"-6"0"-4129,-23 4 107,-1 1-1,1 2 0,0 1 1,-34 14-1,-21 6 146,50-18 144,-52 12 1056,84-21-807,11-2-563,115-18 395,156-44-1,-164 35-119,9-2 948,-123 29-539,-12 3-657,-282 77 410,260-70-508,22-7-3,2 0-1,-1 1 1,0 0-1,0 0 1,1 1-1,0 0 1,0 1-1,-14 9 0,21-13-34,13-2-538,31-4 311,1-2 0,51-15 1,-44 8 53,13-4-417,114-47-1,-156 49-290,-19 8-3114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5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525 286 1384,'7'-77'4440,"-3"-129"0,-4 204-3340,-2 16-712,-47 559 1657,44-398-1634,-19 260 591,21-410-824,-8 28 0,10-51-131,-2 6-3,0-6-23,-1-8 116,3 3-135,-5-12 4,1 0-1,1-1 0,1 1 1,-2-18-1,1-29 6,3-1 0,2 1 0,4 0 0,2 0 0,21-88-1,-18 99 3,-7 33-13,10-34 0,-13 50-12,-4 13 11,-100 275 7,84-224 20,-16 80 0,35-121-21,1-21-4,0 1-1,0-1 1,0 0-1,0 0 1,1 0-1,-1 0 0,0 1 1,0-1-1,0 0 1,0 0-1,0 0 1,0 0-1,0 0 1,0 0-1,1 1 1,-1-1-1,0 0 1,0 0-1,0 0 1,0 0-1,0 0 0,1 0 1,-1 0-1,0 0 1,0 0-1,0 0 1,0 0-1,1 0 1,-1 1-1,0-1 1,0 0-1,0 0 1,0 0-1,1 0 1,-1-1-1,0 1 1,0 0-1,0 0 0,0 0 1,1 0-1,-1 0 1,0 0-1,0 0 1,0 0-1,0 0 1,0 0-1,1-1 1,3-2 2,-1 0 1,1 0 0,-1-1 0,6-7-1,0-2 0,-1 0-1,0-1 0,-1 0 1,0 0-1,6-22 0,-3 10-4,63-170-25,-62 166 22,65-191 11,-70 197-10,-5 22 17,-4 16-14,-53 227 27,-33 144 20,80-346-37,-21 57 0,25-82-5,-1 0 0,-1 0 0,-1 0 0,1-1 0,-2 0 0,0-1 0,-11 12 0,17-21-7,1-1 1,-1 1 0,0-1-1,0 0 1,0 0 0,0 0-1,0 0 1,-1-1 0,1 1-1,0-1 1,-1 0 0,1 0-1,-1 0 1,1 0 0,-1 0-1,0-1 1,1 0 0,-1 0-1,0 0 1,1 0 0,-1-1-1,0 1 1,1-1 0,-7-2-1,3 1-4,0-1 1,1 0-1,-1-1 0,1 0 0,0 0 0,0 0 1,0 0-1,1-1 0,0 0 0,-1 0 1,-5-9-1,-4-7 0,1 0 0,2 0 0,0-1-1,1-1 1,1 0 0,1 0 0,-8-35 0,-7-60 184,23 115-159,1 0 4,1 1 214,4 6-79,8 20-6,16 35 33,104 235 530,-102-235-567,3-1-1,74 96 1,-101-147-116,-1 0 0,1-1 1,0 0-1,0 0 0,1 0 0,0-1 0,14 7 0,-21-12-27,0 1 1,0-1-1,0 1 0,0-1 0,0 0 0,0 0 0,0 1 0,0-1 0,0 0 0,0 0 0,0 0 0,0 0 1,0 0-1,0 0 0,2-1 0,0 0 6,5-1 17,1-3-19,-1-1 0,-1 0 1,1-1-1,-1 0 0,0 0 0,-1-1 1,1 1-1,9-18 0,93-167 29,-75 127-17,-16 31-42,-8 15 30,0 0 0,1 0-1,1 2 1,0-1 0,24-24-1,-31 37-27,-3 4 21,13-8-35,-15 9 34,0 0 0,0 0-1,1 0 1,-1 0 0,0 0 0,0 0 0,0 0-1,0 0 1,0 0 0,0 0 0,0 0 0,1 0-1,-1 0 1,0 0 0,0 0 0,0 0 0,0 0-1,0 0 1,0 0 0,0 0 0,1 0 0,-1 0-1,0 0 1,0 0 0,0 0 0,0 1 0,0-1-1,0 0 1,0 0 0,0 0 0,0 0 0,0 0-1,1 0 1,-1 0 0,0 0 0,0 0 0,0 0-1,0 1 1,0-1 0,0 0 0,0 0 0,0 0-1,0 0 1,0 0 0,0 0 0,0 0 0,0 0-1,0 1 1,0-1 0,0 0 0,0 0 0,0 0-1,0 0 1,0 0 0,0 0 0,0 0 0,0 1-1,0-1 1,0 0 0,0 0 0,0 0 0,0 0-1,1 5 1,0 0 0,-1 0 0,1 1 0,-1-1-1,0 0 1,0 0 0,0 0 0,-1 0 0,1 1-1,-2-1 1,1 0 0,-2 5 0,-7 17-1,0 0 1,-2-1-1,-1-1 1,-1 0-1,-1 0 1,-33 39-1,16-27 1,-2-1-1,-1-1 0,-47 34 0,64-56-31,-22 14 0,34-24 21,0 1 0,-1-1 0,0 0 0,0-1 0,0 1 0,0-1 0,-8 1 0,10-3-2,0 0 1,0-1-1,0 1 0,0-1 0,1 0 1,-1 0-1,0 0 0,1-1 0,-1 0 1,1 0-1,-1 0 0,1 0 1,0-1-1,0 1 0,0-1 0,-6-6 1,-4-3-30,1-2 1,-20-25-1,1-6 22,2-1-1,2-2 1,2-1-1,2-1 1,2-1-1,-18-66 1,25 60-1,-15-115 0,30 171 21,0 0 0,0 0 0,-1 0 0,1 0 0,0 0 0,0 0 0,0 0 0,0 0 0,1 1 0,-1-1 0,0 0 0,0 0 0,0 0 0,1-1 0,-1 2 0,1 0 0,-1 0 1,0 0-1,0-1 0,1 1 1,-1 0-1,0 0 0,0 0 1,1 0-1,-1 0 0,0 0 1,0 0-1,1 0 0,-1 0 1,0 0-1,0 1 0,1-1 0,-1 0 1,0 0-1,0 0 0,0 0 1,1 0-1,-1 0 0,0 0 1,0 1-1,0-1 0,1 0 1,-1 0-1,0 0 0,0 0 1,0 1-1,1-1 0,16 23 18,-15-20-19,8 13 7,0 1 0,12 32 0,-9-18-3,39 94 27,16 35 6,29 13 11,-83-152-29,1-1-1,1-1 0,0 0 0,2-1 0,37 30 1,-50-44-16,0-1 1,0 1 0,1-1 0,-1-1 0,1 1-1,0-1 1,0 0 0,0 0 0,0-1-1,0 1 1,1-1 0,8 0 0,-7-1 3,1-1 0,-1 0 0,1 0 0,-1-1 0,1 0 0,-1 0 0,0-1 0,9-4 0,4-4-1,-1-1-1,-1 0 1,0-2-1,-1 0 1,30-30-1,0-7 3,62-88-1,-45 53 0,-55 74-2,-4 6-1,-1-1 0,-1 0 0,1 1 0,6-15 0,-10 19-7,-10 6 5,-229 125-156,174-96-79,28-13-491,0-2 1,-2-1-1,-73 23 1,109-40 526,-1 1 0,0 0 0,0-1 0,0 0 0,1 0 0,-1 0 0,0 0 0,0 0 0,0 0 0,1-1 0,-1 1 0,0-1 0,0 0 0,-4-1 0,5 0 20,1 1 1,-1 0-1,1 0 0,-1-1 0,1 1 0,0 0 0,-1-1 0,1 1 0,0-1 0,0 0 0,0 1 0,0-1 1,1 0-1,-1 0 0,0 0 0,1 0 0,-1 0 0,1 1 0,-1-1 0,1 0 0,0-3 0,-1-16-2301,-2-1 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5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126 677 1056,'0'-3'604,"1"-11"5619,-1 13-6133,-1 0 0,1 1 0,-1-1 0,1 0 0,0 1 0,-1-1 0,1 0 0,0 0 0,-1 1 0,1-1 0,0 0 0,0 0 0,0 0 0,0 1 0,-1-1 0,1 0 0,0 0 0,1 0 0,-1 1 0,0-1 0,0-1 0,2-15 469,3-12 99,15-50 0,-3 15-349,20-130 287,-2 4-82,-19 123-250,-15 65-60,-1 14-111,-11 173 362,-25 104 89,-56 379 394,-6-205 751,87-418-1124,4-9 1501,7-34-1131,1-8-898,11-37 108,-11 41-114,-1-26 26,0 25 108,1-4 897,0 3-4136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0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53 523 1436,'-8'7'2252,"0"1"-1281,4-5-564,0 1 0,1 0 0,-1 0-1,1 0 1,0 1 0,-5 8 0,7-12-65,-5 17 1151,6-18-1449,0 0 1,0 1 0,0-1 0,0 0 0,0 1-1,0-1 1,0 0 0,0 1 0,0-1 0,0 1 0,0-1-1,0 0 1,0 1 0,0-1 0,0 0 0,1 1-1,-1-1 1,0 0 0,0 1 0,0-1 0,1 0-1,-1 0 1,0 1 0,0-1 0,1 0 0,-1 0-1,0 1 1,1-1 0,-1 0 0,0 0 0,0 0-1,1 0 1,-1 1 0,1-1 0,-1 0 0,0 0-1,1 0 1,-1 0 0,0 0 0,1 0 0,-1 0 0,0 0-1,1 0 1,-1 0 0,0 0 0,1 0 0,-1 0-1,1 0 1,-1 0 0,0-1 0,1 1 0,-1 0-1,0 0 1,1 0 0,-1 0 0,0-1 0,1 1-1,43-19 290,77-45-1,-56 28-207,-46 26-103,399-230 376,-356 201-352,-36 24 128,0-2 0,-2 0 0,42-38 1,-35 24 432,-30 29-532,-4 0-61,-8-5 39,0 0 0,0 1 0,-1 0 0,0 1 0,-15-4 0,9 3 115,16 5-107,-14-6 323,14 6 538,4 2-389,6 2-264,12 4-303,-18-6 55,0 0 0,0 0 0,-1 0 0,1 1 0,-1-1 0,1 0 0,-1 0 0,1 1 1,-1-1-1,0 1 0,0-1 0,0 1 0,0 0 0,0-1 0,0 1 0,0 0 0,0 0 0,0 3 0,0 1 15,0 0 0,0 0 0,-1 0 0,0 8 0,0-6-9,-1 11-61,-1-1 0,-1 1 0,0 0-1,-2-1 1,0 1 0,-1-1-1,-1-1 1,-13 27 0,-32 45-2304,-4-7-4170,29-46 2474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3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34 758 1800,'-10'4'1127,"-14"5"7328,114-103-7054,359-299 331,-424 372-1664,190-152 460,-209 168-502,0 0 0,0-1-1,0 1 1,-1-1 0,0 0-1,0-1 1,7-11 0,-12 17-26,1 0 0,-1 1 1,0-1-1,0 0 1,0 0-1,1 1 0,-1-1 1,0 0-1,0 0 0,0 0 1,0 1-1,0-1 1,-1 0-1,1 0 0,0 1 1,0-1-1,0 0 0,-1 0 1,1 1-1,0-1 0,-1 0 1,1 1-1,-1-1 1,1 0-1,-1 1 0,1-1 1,-1 1-1,1-1 0,-1 1 1,1-1-1,-1 1 1,0-1-1,0 0 0,-1 0 0,0 0-1,-12-2 6,-16 2-15,26 1 11,1 0-10,2 0 3,1 0 6,0 0 0,-1 0 0,1 0 0,0-1 0,-1 1 0,1 0 0,0 0 0,0 0 0,-1 0 0,1 0 0,0 0 0,-1 0 0,1 0 0,0 0-1,-1 0 1,1 0 0,0 0 0,-1 0 0,1 0 0,0 0 0,-1 0 0,1 1 0,0-1 0,-1 0 0,1 0 0,-1 1 2,1-1-1,0 0 1,0 0 0,-1 0-1,1 0 1,0 0 0,-1 0 0,1 1-1,0-1 1,-1 0 0,1 0 0,0 0-1,-1 0 1,1 0 0,0 0 0,-1 0-1,1 0 1,0 0 0,-1 0 0,1-1-1,0 1 1,-1 0 0,1 0 0,0 0-1,0 0 1,-1-1 0,0 2 0,1 0 0,-1-1 1,1 1-1,-1 0 1,1-1-1,-1 1 0,1 0 1,0-1-1,-1 1 0,1 0 1,0 0-1,0 0 0,-1-1 1,1 1-1,0 0 0,0 0 1,0 0-1,0 0 0,0-1 1,0 1-1,0 0 1,0 0-1,1 0 0,-1-1 1,0 1-1,1 1 0,1 12 18,1 14-397,-1 1-1,-2 1 1,0-1-1,-2 0 1,-2-1-1,-7 34 1,4-28-5010,6-20 2006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3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74 510 1072,'-5'5'573,"1"-2"0,-1 1 0,0 0 0,-7 3 0,-10 7 1996,21-14-1687,-11 9 998,4-7 2442,8-2-4271,74-85 467,98-87 1,-154 154-483,80-69 190,24-24 147,-117 106-338,0-1 1,-1 0-1,1 0 1,-1 0-1,0-1 1,4-8-1,-8 13 17,1 0-33,-1 2-14,3-19 3,-3 19-9,0-1 1,0 1-1,1 0 1,-1-1-1,0 1 1,0-1-1,0 1 1,0-1 0,0 1-1,1 0 1,-1-1-1,0 1 1,0-1-1,1 1 1,-1 0-1,0-1 1,0 1-1,1 0 1,-1-1 0,0 1-1,1 0 1,-1 0-1,1-1 1,-1 1-1,0 0 1,1 0-1,-1 0 1,1-1-1,-1 1 1,1 0 0,-1 0-1,0 0 1,1 0-1,-1 0 1,1 0-1,-1 0 1,1 0-1,-1 0 1,1 0-1,-1 0 1,0 0 0,1 0-1,-1 1 1,1-1-1,-1 0 1,1 0-1,0 1 1,4 3-5,0 0 0,0 0 1,-1 1-1,0 0 0,1 0 1,-1 0-1,-1 1 0,1-1 1,3 10-1,-1-1-150,-1 1 0,-1 0 0,0-1-1,-1 1 1,1 22 0,-3-18-1935,-3 37 1,1-45-1207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0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94 516 1584,'0'0'828,"-5"2"-94,-7 1 643,1 1 1,-1 0-1,-15 9 0,26-12-951,-13 6 2261,5-4-734,7-4-122,24-23-1646,2 1 0,0 1 0,47-32 0,-9 8-74,-14 7-27,182-159 259,-206 174-318,-4 5 9,26-34 1,-33 38-12,-12 14-6,0 0-1,0-1 1,1 1 0,-1-1 0,-1 1-1,1-1 1,0 0 0,0 1 0,-1-1 0,1 0-1,0-2 1,-1 4-1,0 0 0,0 0-1,0-1 1,0 1 0,0 0 0,0 0-1,0-1 1,-1 1 0,1 0 0,0 0 0,0 0-1,0-1 1,0 1 0,0 0 0,-1 0-1,1 0 1,0-1 0,0 1 0,0 0-1,0 0 1,-1 0 0,1 0 0,0 0 0,0 0-1,-1-1 1,1 1 0,0 0 0,0 0-1,0 0 1,-1 0 0,-16 1 674,-32 11 41,48-11-637,-14 0 312,4-1-212,1-1 1,0 0-1,0-1 1,0 0-1,-11-4 1,-23-5 497,42 11-598,-47 1 656,47-1-593,5 3-150,2 0-34,4 4 56,1 0 1,-2 0-1,1 1 0,9 11 0,-16-16-67,1 0 0,-1 0 0,0 1 0,0-1 1,-1 0-1,1 1 0,-1 0 0,1-1 0,-1 1 0,0 0 0,0 0 0,-1 0 0,1-1 0,-1 1 0,0 0 0,0 0 0,0 0 0,-1 5 0,-2 1-445,0 0-1,-1 0 1,-5 13-1,-11 11-4579,16-26 313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0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8 596 904,'-7'4'9002,"351"-256"-6255,-199 145-2229,-83 64-292,-7 7 41,-35 25 195,34-28 1,-19 17 549,-34 21-883,4-1-70,-5 2-52,0 0 0,0 0 0,1 0 0,-1 0 0,0 0 1,0 0-1,0 0 0,0 0 0,0 0 0,0 0 0,0 0 0,0 0 0,0 0 0,0-1 0,0 1 0,1 0 0,-1 0 1,0 0-1,0 0 0,0 0 0,0 0 0,0 0 0,0 0 0,0-1 0,0 1 0,0 0 0,0 0 0,0 0 0,0 0 1,0 0-1,0 0 0,0 0 0,0 0 0,0-1 0,0 1 0,0 0 0,0 0 0,0 0 0,0 0 0,-1 0 0,1 0 1,0 0-1,0 0 0,0 0 0,0-1 0,0 1 0,0 0 0,0 0 0,0 0 0,0 0 0,0 0 0,0 0 0,-1 0 1,1 0-1,0 0 0,0 0 0,0 0 0,0 0 0,0 0 0,0 0 0,0 0 0,0 0 0,-1 0 0,1 0 0,-15-8 20,11 6-2,-10 1 33,-7-1 208,0-1 0,0-2 0,-35-10 0,-52-22 2197,106 36-1767,7 4-667,3 1-13,1 0-1,0 0 1,1-1 0,-1 0 0,0-1 0,1 1 0,0-2 0,-1 0 0,12 1 0,-7-2 99,0-1 0,-1 0 0,1-1 0,0-1 0,-1 0 0,15-5 0,12-8 1109,-38 15-1058,0 1-25,0-1-1,1 0 1,-1 1 0,0-1 0,1 1-1,-1 0 1,4-1 0,-5 4-129,1 0 1,-1-1 0,1 1-1,-1 0 1,0 0 0,0 0-1,0 0 1,-1 0-1,1 0 1,-1 0 0,1 0-1,-1 0 1,0 0-1,0 0 1,-1 0 0,0 5-1,-2 10-205,-7 26 0,8-37 91,0-1-175,-32 108-2232,20-76-1216,-4-2-3949,12-26 3186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1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962 346 960,'3'-10'4448,"-4"7"-4100,-4-8 0,0 1 1,-1 0 0,0 0-1,-1 0 1,0 1-1,-1 0 1,1 0-1,-12-9 1,13 13-304,0 1 0,0-1 0,-1 1 0,1 1 0,-1-1 0,0 1 0,0 0 0,0 1 0,0-1 0,0 1 0,0 1 0,-1-1 0,1 1 0,-10 0 0,4 2-28,1 0 0,-1 1 0,1 0 0,0 1 0,0 1 0,0-1 0,0 2 0,0 0 0,1 0 0,0 1 1,0 0-1,1 1 0,-1 1 0,-9 8 0,-3 6-5,0 0 0,1 2 0,2 0 0,-25 38 0,-3 17 13,-38 85 1,27-48-15,-146 321 166,192-401-154,2 0 0,1 1 0,-9 73 0,5 115 76,15-164-40,3 0-1,15 80 1,-13-115-34,0-1 0,2-1 0,0 1 0,15 28 0,-3-15 30,42 62-1,-37-69-24,1-2-1,1 0 0,2-1 0,49 36 0,-25-26 21,1-3 0,72 33 0,-85-47-14,1-3 1,63 19-1,-77-29-16,1-2 0,-1 0-1,1-2 1,58 0 0,-34-7 1,1-1-1,-1-3 0,-1-3 0,1-1 0,99-37 1,-131 39-14,43-15 11,-1-2 0,71-42-1,112-71 25,-200 111-32,4-1 0,55-45 1,-67 43-7,-1-3 0,-2-1 0,-2-2 0,-1-1 0,-2-1 0,-2-2-1,31-56 1,-47 71 15,0 0-1,-2-1 1,-1 0-1,-1 0 1,-2-1-1,6-51 1,-7 0 115,-5-94 0,-3 133-38,-1 1-1,-11-48 0,-30-77 209,-46-62 139,73 188-386,-84-194 594,84 192-386,-1 0 0,-45-66 1,46 82-143,-1 0 0,-1 1 0,-1 1 1,-46-37-1,33 33-21,-72-42 0,90 60-93,-1 0 0,-1 1 0,1 1 0,-1 0 0,0 2 0,-1 0 0,-19-2 0,-27 0-23,0 2 0,0 4 1,-111 12-1,129-4-435,-68 21 0,90-21-56,0 1 0,1 2 0,1 0 0,-32 20 0,-22 26-4471,41-24 1861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0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1340,'0'0'7803,"0"9"-6872,0 148 2939,1-143-3459,0-1 0,2 1 0,5 19 0,-7-29-319,1 0-1,0 0 1,0 0-1,0 0 0,0 0 1,1 0-1,0 0 0,-1-1 1,1 1-1,1-1 0,-1 0 1,0 0-1,1 0 1,6 4-1,2-1 14,-1-1 0,1-1 0,0 0 1,0 0-1,0-1 0,0-1 0,1 0 0,-1-1 0,25 0 1,-1-2 51,1-2 1,41-10-1,250-68 519,-6-22-371,-72 14-1545,-213 72 243,7-2-4023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1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90 892,'0'0'594,"0"-3"-78,2-10-57,-1 10-70,-1 1-42,1-2-219,0 1 0,0 0 0,0 0 1,1 0-1,-1 0 0,1 0 0,0 0 0,0 1 1,0-1-1,0 1 0,0-1 0,1 1 0,3-3 0,-3 2-84,-2 2 60,10-14 241,-10 15-304,-1-1 0,1 0 1,-1 1-1,1-1 0,0 1 0,-1-1 0,1 1 1,0-1-1,0 1 0,-1-1 0,1 1 1,0 0-1,0-1 0,-1 1 0,1 0 0,0 0 1,0-1-1,0 1 0,0 0 0,-1 0 0,1 0 1,1 0-1,3 3 19,-1 1 0,0-1 0,0 1 0,0 0 0,0 0 0,-1 0 0,1 1 0,-1-1 0,0 1 0,-1 0 1,1 0-1,1 5 0,28 65 359,-4 2 0,25 103 1,4 15-10,64 140 491,-120-335-888,-1 1 1,0-1-1,0 1 1,0 0-1,0-1 0,1 1 1,-1-1-1,0 1 1,0-1-1,0 1 1,0 0-1,0-1 1,-1 1-1,1-1 1,0 1-1,0 0 1,0-1-1,0 1 1,-1-1-1,1 1 1,0-1-1,-1 1 1,1-1-1,0 1 1,-1-1-1,1 1 1,0-1-1,-1 0 1,1 1-1,-1-1 1,1 1-1,-1-1 1,1 0-1,-1 1 1,1-1-1,-1 0 1,1 0-1,-2 1 1,-2-2-7,-1 0 0,1 0 1,0 0-1,0 0 1,0-1-1,0 0 0,0 0 1,0 0-1,1 0 1,-1 0-1,1-1 1,-1 1-1,1-1 0,0 0 1,-3-4-1,-4-3 0,-15-14 24,1-2-1,-38-55 1,36 45-36,25 35 150,6 5-104,21 20 2,-8-6-5,1-2 0,1 0 1,0-1-1,25 14 1,-39-25-28,1-1 0,0 0 1,0 0-1,1 0 1,-1-1-1,0-1 0,1 1 1,-1-1-1,1 0 1,-1-1-1,1 0 0,-1 0 1,1 0-1,-1-1 0,1 0 1,-1-1-1,1 0 1,12-5-1,-8 1 27,-1 0 0,0-1 1,0 0-1,0-1 0,-1 0 0,0-1 0,11-13 0,-20 20 183,-4 9-246,-68 125-4140,68-128 1868,-7 10 33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2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42 1124,'-26'-40'2186,"25"39"-1176,3 64-264,2 0 1,20 98 0,-8-74-211,33 153 477,-7-19-184,-41-217-804,-1-1 0,1 1-1,-1-1 1,0 1 0,0 0 0,0-1-1,-1 1 1,1 0 0,-1-1-1,-1 5 1,1-6 17,1-1-23,0-1-18,-1 0 0,1 1 0,0-1 0,-1 0 0,1 1 0,-1-1 0,1 0 0,0 1-1,-1-1 1,1 0 0,-1 0 0,1 0 0,-1 1 0,1-1 0,0 0 0,-1 0 0,1 0 0,-1 0 0,1 0 0,-1 0 0,1 0-1,-1 0 1,1 0 0,-1 0 0,1 0 0,-1 0 0,1 0 0,-1 0 0,0-1 0,-8-6-16,0-1-1,0 0 1,1 0 0,0-1-1,1 0 1,0-1 0,0 0-1,-8-15 1,5 8-7,-1 1 0,-15-18 0,26 34 23,0-1-1,-1 1 0,1 0 0,0-1 0,-1 1 1,1-1-1,-1 1 0,1 0 0,0-1 0,-1 1 1,1 0-1,-1 0 0,1-1 0,-1 1 0,1 0 1,-1 0-1,0 0 0,1-1 0,-1 1 0,1 0 0,-1 0 1,1 0-1,-1 0 0,1 0 0,-1 0 0,0 0 1,1 0-1,-1 1 0,1-1 0,-1 0 0,1 0 1,-1 0-1,1 1 0,-1-1 0,1 0 0,-1 0 1,1 1-1,-1-1 0,1 0 0,0 1 0,-1-1 0,0 1 1,0 1 1,0 0 0,-1 0-1,1 0 1,0 0 0,0 0 0,1 0 0,-1 0 0,0 0 0,1 0 0,-1 0 0,0 4 0,0 7 32,1 1 1,0-1 0,1 0-1,0 0 1,1 0-1,1 0 1,0 0-1,1 0 1,0 0 0,0-1-1,2 0 1,0 0-1,0 0 1,1-1-1,0 0 1,1 0 0,0-1-1,1 0 1,0 0-1,11 9 1,-20-19-28,1 1-1,0 0 1,-1-1-1,1 1 1,0-1 0,-1 1-1,1 0 1,0-1 0,-1 1-1,1-1 1,0 0-1,0 1 1,0-1 0,0 0-1,-1 1 1,1-1 0,0 0-1,0 0 1,0 0-1,0 0 1,0 0 0,0 0-1,0 0 1,-1 0 0,1 0-1,0 0 1,0-1-1,0 1 1,0 0 0,0 0-1,-1-1 1,1 1 0,0-1-1,0 1 1,-1-1-1,1 1 1,0-1 0,0 1-1,-1-1 1,1 0 0,-1 1-1,1-1 1,-1 0-1,1 1 1,-1-1 0,1-1-1,2-4 2,-1 0-1,0 1 1,0-1-1,0 0 0,0-9 1,0 4 2,1-3 0,-1 0 0,-1-1-1,0 1 1,-1-1 0,0 1-1,-4-23 1,4 35-17,-3-14 19,-2-8 37,5 22 20,6 5-55,17 10-8,-1 2-1,32 26 1,29 21-1233,-25-26-2918,-36-24 1944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5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25 1128,'20'-8'2174,"-18"7"-1057,8-3-404,-10 4-640,0 0 1,0 0-1,0 0 0,0 0 1,1 0-1,-1 0 1,0 0-1,0 0 1,0 0-1,0 0 1,0 0-1,1 0 1,-1 0-1,0 0 0,0 0 1,0 0-1,0 0 1,0 0-1,1-1 1,-1 1-1,0 0 1,0 0-1,0 0 1,0 0-1,0 0 1,0 0-1,0 0 0,0-1 1,1 1-1,-1 0 1,0 0-1,0 0 1,0 0-1,0 0 1,0 0-1,0-1 1,0 1-1,0 0 0,0 0 1,0 0-1,0 0 1,0-1-1,0 1 1,0 0-1,0 0 1,0 0-1,0 0 1,0 0-1,0-1 1,0 1-1,0 0 0,0 0 1,0 0-1,0 0 1,0 0-1,-1 0 1,1-1-1,-5 0 75,0 0 0,0 0-1,0 0 1,0 0 0,0 1-1,0 0 1,0 0 0,0 0 0,0 1-1,0 0 1,0 0 0,-6 1-1,8 0-84,0-1-1,0 0 0,-1 1 1,1 0-1,0-1 1,0 1-1,0 0 0,1 1 1,-1-1-1,0 0 0,1 1 1,-5 5-1,6-6-34,0 0-1,0 0 1,0 0 0,0 1-1,0-1 1,0 0 0,1 0-1,-1 1 1,1-1 0,-1 0-1,1 1 1,0-1-1,0 0 1,0 1 0,0-1-1,1 0 1,-1 1 0,1-1-1,-1 0 1,1 1 0,1 3-1,2 1 3,0 0 0,0 0-1,0 0 1,1 0 0,0-1 0,1 1-1,7 6 1,47 35 132,-32-26-108,64 48 353,-66-47 134,-25-22-366,1 3 60,-2-4-219,1 0 0,-1 0 1,0 1-1,0-1 0,0 0 0,1 0 0,-1 1 1,0-1-1,0 0 0,0 1 0,0-1 0,1 0 1,-1 1-1,0-1 0,0 0 0,0 1 1,0-1-1,0 0 0,0 1 0,0-1 0,0 1 1,0-1-1,0 0 0,0 1 0,0-1 0,0 0 1,-1 1-1,1-1 0,0 0 0,0 1 0,0-1 1,0 0-1,-1 0 0,1 1 0,0-1 1,-1 1-1,-3 1 15,1 1 0,-2-1 0,1 0-1,0 0 1,0 0 0,-1-1 0,1 0 0,-1 1 0,1-1 0,-1-1 0,1 1 0,-10-1 0,-12 0-794,0-2 0,0 0 0,-27-7 0,40 3-1194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5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1004,'0'0'5849,"-4"5"-5411,3-3-390,-2 2 111,0 1 0,0 0-1,0 0 1,0 0 0,1 0 0,0 1 0,0-1 0,-1 7 0,0-1 137,1 0 1,1 0-1,-1 0 1,2 0-1,0 20 1,1-27-224,-1 1 0,1-1 0,0 0 0,0 0 0,1 1 0,-1-1 0,1 0 0,0 0 0,0-1 0,0 1 0,1 0 0,-1-1 0,1 1 0,0-1 0,0 0-1,0 0 1,0 0 0,6 4 0,-6-6-46,-1 0-1,1 0 1,-1 0-1,1 0 1,0 0-1,-1-1 1,1 0-1,0 1 1,-1-1-1,1 0 0,0 0 1,0 0-1,-1-1 1,1 1-1,0-1 1,-1 1-1,1-1 1,-1 0-1,1 0 1,-1 0-1,1 0 1,-1-1-1,3-1 0,4-2 175,0-1-1,-1 0 0,1-1 0,12-13 1,-15 14-65,-6 6-110,0-1 1,1 1-1,-1 0 1,0-1-1,1 1 1,-1 0-1,0 0 1,1-1-1,-1 1 1,1 0-1,-1 0 1,0 0-1,1 0 1,-1-1-1,1 1 1,-1 0-1,1 0 1,-1 0-1,1 0 1,-1 0-1,0 0 1,1 0-1,-1 0 1,1 0-1,-1 0 1,1 0-1,-1 1 1,1-1-1,25 27-252,-25-26 12,-1 0 143,0-1 1,0 1-1,0-1 1,0 1-1,1 0 1,-1-1-1,0 1 1,0-1 0,0 1-1,0-1 1,1 1-1,-1-1 1,0 1-1,0-1 1,1 1-1,-1-1 1,0 0 0,1 1-1,-1-1 1,1 1-1,-1-1 1,0 0-1,1 1 1,0-1-1,10 10-1388,-11-10 1479,3 2-1672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5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1560,'0'0'3516,"-3"7"-3097,-4 9-103,1 0 1,1-1 0,-6 34 0,8-27-78,-11 98 662,14-106-816,0 0 1,1 0 0,1 0-1,0 0 1,1 0-1,6 21 1,-6-30-32,-1 0 1,1 0 0,0 0-1,0 0 1,0 0-1,1-1 1,0 1 0,0-1-1,0 0 1,0 0-1,1-1 1,0 1 0,-1-1-1,1 0 1,6 2-1,9 5 101,1-2 1,31 9-1,-37-12-106,44 12 117,56 21 191,-114-37-317,1 0-6,-1 0 91,-5-2-52,-16-5-33,-32-14-24,12 1 14,15 8-23,0-1 1,-32-22 0,5-13-2546,45 38-189,6 7 2069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5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2 170 1660,'-1'5'6452,"1"-5"-6348,17 2 1026,26-6-1476,115-32 892,-128 29-458,-14 4 42,1-2 0,-1 1 0,30-15 0,-46 19-112,1-1 0,0 1 1,0-1-1,0 0 1,-1 1-1,1-1 1,0 0-1,-1 1 0,1-1 1,0 0-1,-1 0 1,1 0-1,-1 1 1,1-1-1,-1 0 0,0 0 1,1 0-1,-1 0 1,0 0-1,0 0 1,1-1-1,-1 0-23,0 0 282,-2-2-163,-5-8 228,-1-1-1,0 1 1,-11-11 0,6 10 892,18 20-499,6 7-738,-6-6-46,-1-1 0,-1 1 1,1-1-1,-1 1 0,-1 0 0,1 1 0,-1-1 1,-1 0-1,1 1 0,-1-1 0,-1 0 0,0 1 1,0-1-1,0 1 0,-1-1 0,-3 11 0,0-4-814,0 0 0,-1 0 0,-1-1 0,0 0-1,-1 0 1,-1 0 0,-16 22 0,1-5-2080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5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2 944,'2'-1'3361,"-1"6"-1406,1 17-903,-3 32-885,-1-27 83,-9 314 1841,17-266-1807,1 36 94,-3-84-196,-3-24-142,-1-1 172,0 12 46,0-11 415,0-3-649,0 0 1,0 1-1,-1-1 0,1 0 0,0 0 1,0 1-1,-1-1 0,1 0 0,0 0 1,-1 1-1,1-1 0,0 0 0,-1 0 1,1 0-1,0 0 0,-1 0 0,1 1 1,0-1-1,-1 0 0,1 0 0,0 0 1,-1 0-1,1 0 0,0 0 0,-1 0 1,1 0-1,0 0 0,-1 0 0,1-1 1,-1 1-1,1 0 0,0 0 0,-1 0 1,1 0-1,0 0 0,0-1 0,-1 1 1,1 0-1,-1-1 0,1 0-23,-2-4 74,0 1-1,0-1 1,0 0-1,1 0 1,0 0-1,0 0 0,-1-11 1,2 14 12,1-2-3,0 1-62,0-1-1,0 1 1,0-1 0,0 1-1,1-1 1,0 1-1,-1 0 1,1 0-1,1 0 1,-1 0 0,0 0-1,1 0 1,-1 1-1,1-1 1,0 1-1,0-1 1,0 1-1,0 0 1,0 0 0,0 1-1,1-1 1,-1 1-1,0-1 1,1 1-1,0 0 1,5-1 0,-1 1 10,0 0 1,-1 1-1,1-1 1,0 2-1,-1-1 1,1 1-1,-1 0 1,1 0-1,-1 1 1,1 0-1,-1 1 1,11 4-1,-11-3-7,-1-1-1,0 1 1,0 0 0,0 1 0,-1-1-1,0 1 1,1 0 0,-2 1 0,1-1-1,-1 1 1,5 7 0,-8-11-4,-1-2-25,0 1 0,0 0 0,0 0 0,0 0 0,0-1 0,0 1 0,-1 0 0,1 0 0,0-1 0,0 1 0,-1 0 0,1 0 0,-1-1 0,1 1 0,0 0 0,-1-1 0,1 1 0,-1-1 0,1 1 0,-1 0 0,0-1 0,1 1 0,-1-1 0,0 1 0,-1 0-10,0-1 1,0 1 0,1 0 0,-1-1-1,0 0 1,0 1 0,0-1 0,0 0-1,0 0 1,-2 0 0,-7-2-76,0 0-1,-22-7 1,24 7 60,-41-12-866,-86-13-1,105 23-958,27 3 1228,1 1-64,0-1 383,-1 1-7,-1 0-3409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5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26 1600,'2'-25'7075,"-4"33"-6801,-9 66 515,-4 137-1,13-149-588,1 11 61,12 82 1,-2-49-42,-2-26-25,-5-59 87,-2-21-272,0 0-1,0 0 1,0 0 0,0 0-1,0 0 1,1 0 0,-1 0-1,0 0 1,0 0-1,0 0 1,0 0 0,0 0-1,0 0 1,0 0 0,1 0-1,-1 0 1,0 0 0,0 0-1,0 0 1,0 0-1,0 0 1,0 0 0,0 0-1,0 0 1,1 0 0,-1 0-1,0 0 1,0 0-1,0 0 1,0 0 0,0 0-1,0 0 1,0 0 0,0 0-1,0-1 1,1 1 0,-1 0-1,0 0 1,0 0-1,0 0 1,0 0 0,0 0-1,0 0 1,0 0 0,0-1-1,0 1 1,0 0 0,0 0-1,0 0 1,0 0-1,0 0 1,0 0 0,0 0-1,0-1 1,0 1 0,0 0-1,0 0 1,0 0-1,0 0 1,0 0 0,6-23 305,-6 21-298,1 0 0,0 0 0,-1 0 0,1 0 0,0 1 0,0-1 0,0 0 0,0 0 0,0 1 0,0-1 0,1 1 0,-1-1 1,0 1-1,1 0 0,-1 0 0,1-1 0,0 1 0,-1 0 0,1 0 0,0 0 0,-1 1 0,1-1 0,0 0 0,3 0 0,0-1 15,7-2-1,0 1-1,0 0 0,0 0 1,0 1-1,1 1 1,-1 0-1,15 1 1,-18 0-12,0 1 0,0 0 0,0 1 0,-1 0 0,1 0 0,0 0 1,-1 2-1,0-1 0,1 1 0,12 8 0,-17-9-9,0 0-1,0 0 0,-1 1 1,1-1-1,-1 1 1,0 0-1,0 0 0,0 0 1,0 0-1,-1 1 1,0-1-1,0 1 0,0-1 1,0 1-1,-1 0 1,0 0-1,0 0 0,0 0 1,0 0-1,-1-1 0,0 1 1,-1 10-1,1-12-5,-1 1 0,0-1 0,0 0-1,0 0 1,0 0 0,-1 0 0,0 0 0,1 0 0,-1 0-1,0 0 1,0-1 0,0 1 0,-1-1 0,1 1-1,-4 2 1,-1 0 3,1 0-1,-1-1 1,0 0 0,-13 6-1,10-6 8,-1-1-1,0 0 0,0 0 1,0-1-1,-14 0 0,-57 0 48,58-2-46,22 0-17,8-3-12,21-6 16,39-10 1,-44 15 8,0-2 0,0-1-1,-1-1 1,40-20 0,-58 28-12,2-3 2,3-11-16,-6 11 12,0-1 1,-1 0-1,0 0 0,0 1 0,0-1 0,0 0 0,-1 0 0,0 0 0,1 0 1,-1 0-1,-1-7 0,-1 3-5,1 0 0,-1 0-1,-1 1 1,0-1 0,-4-10 0,0 4 8,-1 1-1,0 0 0,-1 1 1,0 0-1,-21-21 1,23 27 6,-7-8 31,-1 2 0,-17-12-1,25 21 27,12 11-37,22 25-33,-4-6 11,-16-17 6,0 0 0,0 1-1,-1-1 1,-1 2-1,1-1 1,-2 0 0,7 23-1,-10-28-4,0-1-1,-1 1 1,1 0-1,-1 0 1,0-1-1,-1 1 1,0 0-1,1 0 1,-2-1-1,1 1 1,-1-1-1,0 1 1,0-1-1,0 1 1,-1-1-1,1 0 1,-1 0-1,-1-1 1,-3 6-1,-2-1-45,0 0 1,0 0-1,-1-1 1,0 0-1,0-1 1,-1 0-1,0-1 1,0 0-1,0 0 1,-1-2-1,0 1 1,0-1-1,0-1 1,-1 0-1,1-1 1,-16 1-1,24-3-114,0 0-1,0 0 1,0-1 0,0 1-1,0-1 1,0 0-1,1 0 1,-1 0-1,0 0 1,-4-3 0,6 3-462,0 0 1,1 0 0,-1-1 0,0 1 0,0-1 0,1 1-1,-1-1 1,-1-2 0,-6-9-2354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2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198 105 1864,'0'0'3560,"4"4"-2828,-1 0-531,0 1 0,0-1 0,0 1 0,0 0 1,-1 0-1,0 0 0,0 0 0,0 1 0,-1-1 0,0 1 0,1 6 0,10 65 1220,-4 0 0,-2 95 1,-8-151-885,1-17-236,1-1 34,-1 1 1515,-1-5-793,-4-13-561,-7-24-675,7 15 278,1 0 0,1-1 0,-2-40-1,5 42-46,-1-7 51,2 0 0,0 0 0,2 0 0,2 1-1,10-47 1,-11 66-75,1 0 0,-1 0 0,1 1 0,0-1-1,1 1 1,11-14 0,-8 10 17,-7 11-42,1-1 1,-1 0-1,1 1 0,-1-1 0,1 1 0,0 0 0,0-1 0,0 1 1,-1 0-1,1 0 0,0 0 0,0 1 0,0-1 0,1 0 0,-1 1 0,0-1 1,0 1-1,0 0 0,0-1 0,3 1 0,-2 0-1,1 1 0,-1-1 0,0 0 0,0 1 0,0 0 1,0-1-1,0 1 0,0 0 0,0 1 0,0-1 0,-1 0 0,1 1 0,4 3 0,-3-2 4,-1 1-1,1-1 1,-1 1 0,0 0-1,0 0 1,0 0 0,0 0-1,-1 0 1,0 1 0,0-1-1,0 1 1,0 0 0,-1-1-1,2 10 1,-2-6-3,-1 0 1,0 1 0,0-1-1,0 1 1,-1-1-1,-1 0 1,1 1 0,-4 7-1,-4 9-48,-1-1 0,-1-1-1,-1 0 1,-25 37 0,5-14-242,-2-1 0,-1-2 1,-3-1-1,-51 44 0,85-81 246,-1-1 0,0 0 0,0-1 0,0 1 0,-1-1 0,0 0 0,1 0 0,-1-1 0,-7 3 0,11-5-29,-2-1-54,-11-6 70,14 7 51,1-1 0,0 1 1,-1 0-1,1 0 0,0-1 0,-1 1 0,1 0 0,0-1 0,0 1 1,0 0-1,-1 0 0,1-1 0,0 1 0,0 0 0,0-1 0,0 1 1,-1-1-1,1 1 0,0 0 0,0-1 0,0 1 0,0 0 0,0-1 1,0 1-1,0-1 0,0 0 0,2-4-11,1-3-34,2 0 63,0 0-1,0 0 1,1 0-1,0 1 0,0-1 1,1 2-1,0-1 1,0 1-1,0 0 0,1 0 1,0 1-1,0 0 0,1 1 1,-1-1-1,1 2 1,0-1-1,0 1 0,0 1 1,1-1-1,-1 2 1,0-1-1,1 1 0,-1 1 1,1 0-1,0 0 0,-1 0 1,11 3-1,-2 2 25,-1 0 0,1 1 0,-2 1-1,1 0 1,-1 1 0,18 12 0,0 4-138,49 43 1,-78-62-68,9 7-678,21 24 0,-32-32-427,0 0 0,0 1 0,0-1 0,0 1 0,3 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3:0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1232,'0'0'9632,"6"-1"-9378,4-2-158,0 0 1,1 0-1,-1-1 1,-1 0-1,1 0 0,-1-1 1,1-1-1,15-12 1,-13 8-11,0 0 0,-1-1-1,0-1 1,-1 0 0,16-25 0,-15 20 96,-1-2 0,0 1-1,10-31 1,-18 42-22,0 1 0,0 0 0,0-1 0,-1 1 0,0-1 0,-1 0 0,0 1 0,0-1 0,0 0 0,0 1 0,-1-1 0,0 1-1,-1-1 1,-4-12 0,6 18-95,-1 0-1,0 0 1,0-1-1,0 1 1,0 0-1,0 0 1,0 0-1,0 1 1,0-1-1,0 0 1,-1 0-1,1 0 1,0 1-1,0-1 1,-1 1-1,1-1 0,0 1 1,-1-1-1,-2 1 1,3 0-31,-6 1 264,-4 6-186,1 0-1,0 1 1,1 0 0,0 0 0,0 1 0,0 0-1,1 0 1,1 1 0,0 0 0,0 1 0,1 0-1,-9 20 1,4-5 29,1 1 1,1 0-1,2 1 1,-7 45-1,12-62-96,1-1 0,1 0-1,0 1 1,1-1 0,0 0-1,0 0 1,1 0 0,0 0-1,1 0 1,5 13 0,-4-15-22,-1 0 0,2-1 0,-1 0 0,1 0 0,0 0 0,0-1 0,1 0 0,0 0 1,0 0-1,0 0 0,1-1 0,-1 0 0,11 5 0,-2-2-72,-1-1-1,2-1 1,-1 0 0,27 6 0,-35-11-157,0 1 1,-1-1-1,1 0 1,0-1-1,0 0 1,0 0 0,-1 0-1,1-1 1,0 0-1,0-1 1,-1 1-1,1-1 1,11-5 0,-13 3-655,0 1 0,-1-1 0,0 0 0,1 0 0,-1 0-1,-1-1 1,1 0 0,-1 1 0,6-11 0,0-4-3061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2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106 821 1572,'-106'27'13790,"117"-29"-13431,4 0-230,1 0 1,-1-2 0,0 0-1,19-7 1,370-193 1271,-397 200-1381,447-281 750,-411 254-625,-1-3-1,74-76 0,-113 107-116,1-1 0,-1 0 0,1-1 0,-1 1 0,-1 0 1,1-1-1,-1 0 0,1 1 0,-1-1 0,0 0 0,-1 0 0,0-1 0,1 1 0,-2 0 0,1 0 0,0 0 0,-1-1 0,0 1 1,0 0-1,-1-1 0,0 1 0,0 0 0,0 0 0,0 0 0,-1 0 0,-2-6 0,-2-4 133,6 15-159,0-1-1,0 1 0,0 0 1,0 0-1,0 0 0,0 0 1,0 0-1,0 0 1,0 0-1,1 0 0,-1-1 1,0 1-1,0 0 0,0 0 1,0 0-1,0 0 0,0 0 1,0 0-1,0 0 1,0 0-1,0 0 0,0 0 1,0 0-1,1 0 0,-1 0 1,0-1-1,0 1 1,0 0-1,0 0 0,0 0 1,0 0-1,0 0 0,0 0 1,1 0-1,-1 0 0,0 0 1,0 0-1,0 0 1,0 0-1,0 0 0,0 0 1,0 0-1,0 0 0,1 1 1,-1-1-1,0 0 1,0 0-1,0 0 0,0 0 1,0 0-1,0 0 0,0 0 1,0 0-1,0 0 0,0 0 1,1 0-1,16 16 24,-13-11-19,-1 0 0,1 0 0,-1 1 0,0 0 0,0 0 0,-1-1 0,3 13 1,6 43 15,-10-53-19,2 20 1,-2 1 1,0-1-1,-3 1 1,0-1-1,-9 44 1,-4-12-490,-31 85 0,14-66-1035,-5 17-6244,28-66 3162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3:0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33 964,'0'0'1432,"-1"-3"-120,-4-9 2386,-6-5 6757,11 18-10449,4 13 107,1-1 0,0 0 1,1-1-1,12 22 0,61 65 338,-46-59-138,31 46-1,-55-60 43,-8-22-277,0-1 167,-3 0-144,-1-1-80,1 0 0,0 0 0,-1 0 1,1 0-1,-1 0 0,0-1 0,1 1 1,-1-1-1,0 1 0,0-1 0,0 0 0,0 0 1,0 0-1,0-1 0,-4 1 0,-10 1-253,0 0-1,-1-1 0,1-1 0,0-1 1,-1-1-1,1 0 0,0-1 1,-21-7-1,36 10 66,0-1 1,0 0-1,1 0 1,-1 0-1,1 0 1,-1 0-1,1 0 1,-1 0-1,1-1 1,-3-2-1,-2-2-1097,-1-5-3997,6 9 3970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3:0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1720,'17'-1'1168,"-14"1"-145,0-1-112,41-9 2029,187-34 634,-201 41-3353,174-24 1213,-157 15 2544,-51 6-3683,-8-18 6,8 19-104,1 0 0,0 1 0,-1-1-1,0 1 1,0 0 0,-5-4 0,0 0 143,7 5-127,-1 0 1,1 0-1,0 1 0,-1-1 1,1 1-1,-1 0 0,0-1 0,0 1 1,0 1-1,-4-3 0,10 11-133,21 57 78,19 56 152,-41-112-357,0 0 0,-1 1 0,0-1 0,0 0 0,-1 0 0,0 0 0,0 1 0,-1-1 0,0 0 0,0 0 0,-1 0 0,0 0 0,-1 0 0,0 0 0,0-1 0,-1 1 0,-6 11 0,3-10-472,1 0 0,-1-1 0,-1 1-1,0-1 1,-9 8 0,5-7-1592,0 0 1,-1-1-1,-20 10 1,10-8-2448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3:0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98 182 1408,'-2'1'668,"-6"3"-39,6-3 1055,0 0-1164,-21 11 5312,30-14-5760,51-16 99,10-7 6,-7 3-52,-46 17-16,1-1 0,14-8 0,-28 13 14,12-4 240,-9 1 42,-8 4 352,-32 8-677,-48 16 0,-12 9 26,93-33-87,-1 1-9,-8 2-6,9-2-5,-13 4-31,5-2 30,8-2 163,-29 4 16,28-4-142,2 0-11,-11 21 5,11-19-23,1 0 3,-3 11 4,3-10 3,0 0-4,0 4-2,1 0 0,0 0 0,0-1 0,1 1 0,-1 0 0,2 0 0,-1-1 1,1 1-1,1-1 0,-1 0 0,1 0 0,0 0 0,1-1 0,0 1 0,0-1 0,0 0 0,1-1 0,-1 1 0,1-1 0,1 0 0,-1 0 0,11 5 0,90 48 33,-97-53-12,-1 2 1,0-1 0,-1 1 0,0 0 0,0 1 0,0 0-1,12 17 1,-19-22-9,1 0-1,0 1 1,-1-1-1,1 0 1,1 7-1,-1-3 19,-1-4-1,-1 0-6,0 9-2,0-9 31,-1 0-38,0 0-19,0-1 0,0 0 0,0 1 0,0-1 0,-1 0 0,1 0 0,-1 1 0,0-1 0,1 0 0,-1-1 0,0 1-1,0 0 1,0-1 0,0 1 0,0-1 0,-3 2 0,-1-1 4,1 0 0,-1 0 0,1-1-1,-1 0 1,0 0 0,1 0 0,-1-1 0,-6 0 0,-100-12 9,100 11-18,-18-8-23,27 8 10,1 3-64,-7 6 74,6-6 6,8 3-16,15 15 9,-19-19 3,1 0 0,-1 1 0,1-1 0,-1 0-1,1 0 1,0 0 0,0 0 0,0 0 0,0-1 0,-1 1 0,1 0-1,0-1 1,0 0 0,0 1 0,0-1 0,4 0 0,-4 0-1,2 1 9,0 0 1,0 0 0,0-1-1,1 0 1,-1 0 0,0 0 0,0 0-1,0-1 1,0 0 0,0 1-1,0-1 1,0-1 0,0 1-1,0-1 1,0 1 0,0-1 0,-1 0-1,1-1 1,-1 1 0,1 0-1,3-5 1,-5 5 7,0 0 1,0-1-1,0 1 0,0-1 1,0 1-1,-1-1 0,1 0 1,-1 0-1,0 0 0,0 0 1,0 0-1,0 0 0,0 0 1,-1 0-1,1 0 0,-1-4 1,0 2 3,0 0 0,0 1 0,-1-1 0,1 0 1,-1 0-1,0 0 0,-1 1 0,1-1 0,-5-7 0,-7-9 29,-1 0-1,0 1 1,-2 1-1,-1 1 0,-22-21 1,-11-12 88,43 44-130,1 1-1,0-1 1,1 0-1,0-1 0,0 1 1,0-1-1,1 0 0,-5-13 1,8 16-3,1 1-1,-1 0 1,1 0 0,0-1 0,0 1 0,1-6-1,0 2 0,-1 5-5,1 0-1,0 0 1,0 0-1,0-1 1,0 1 0,0 0-1,0 0 1,1 0-1,0 0 1,3-4-1,-2 3 5,1-5-9,2 1 1,0 0 0,0 0-1,0 0 1,1 1-1,0 0 1,0 0-1,16-10 1,-16 11-6,6-3 6,0 0 0,0 1 0,1 1 0,0 0 0,26-9 0,-6 5-10,-3 1-10,-29 9 18,1 1-13,8-2 4,-8 2-11,0-1-27,27 0-110,-27 1 158,-2 1-61,4 4 102,-5-4-37,0-1 0,0 0 1,0 0-1,0 0 0,0 0 0,0 1 1,0-1-1,0 0 0,0 0 1,0 0-1,0 0 0,0 0 0,0 1 1,0-1-1,0 0 0,0 0 0,0 0 1,-1 0-1,1 0 0,0 1 1,0-1-1,0 0 0,0 0 0,0 0 1,-1 0-1,1 0 0,0 0 1,0 0-1,0 0 0,0 0 0,0 0 1,-1 0-1,1 0 0,0 0 0,0 0 1,0 1-1,0-1 0,-1 0 1,1-1-1,0 1 0,0 0 0,0 0 1,0 0-1,-1 0 0,1 0 0,0 0 1,0 0-1,0 0 0,0 0 1,0 0-1,-1 0 0,1 0 0,-42-1-8,40 1 9,-1 0 0,0 0 0,0 1 0,0-1 0,0 1 0,0 0 1,0 0-1,1 0 0,-4 1 0,1 0-7,-101 42-63,82-34 61,12-5 4,1 1 1,-1 0-1,-15 11 0,-22 13 27,47-29 6,0 1-10,-7 2-9,7-3 51,7-6-62,1-2 3,1 0-1,0 0 1,1 1-1,0 0 1,0 1-1,0-1 1,0 2-1,10-5 0,-2 3-6,-12 4 6,1 0 0,0 1 1,-1-1-1,1 1 0,0 0 0,8 0 1,-8 0 1,24 5 3,-23-3 1,4 3-5,18 4 7,-25-7 4,-10-4-415,-19-11 383,19 11 12,-16-5-81,22 8 76,-1 0 0,1-1 0,0 1 0,-1-1 0,1 1 0,0-1 0,0 0 0,0 0 0,0 1 0,-1-1-1,1 0 1,0 0 0,0 0 0,-1-2 0,6-2 15,14-12 12,-10 12-16,25-6-5,-23 6-511,-9 4 491,-1 1 0,1 0 0,0-1 0,0 1 0,-1 0 0,1 0 0,0-1 0,0 1 0,-1 0 0,1 0 1,0 0-1,0 0 0,0 0 0,-1 0 0,1 0 0,0 0 0,0 1 0,0-1 0,0 0 0,9 12-85,-8-9 7,-2 0-308,2 9 318,-1-9 10,-1 0-236,0-2 273,0 0 0,0 0 0,0 0 0,0 1 0,0-1 0,-1 0 0,1 0 0,0 1 0,-1-1 0,1 0 0,-1 0 0,1 0 0,-1 0 0,0 0 0,1 0 0,-1 0 0,0 0 0,0 0 0,0 0 0,-1 1 0,0 0 8,-1-1-90,-9 0 92,9-1 4,0 0-21,-30 2-129,29-2 149,11-3-204,40-16 238,-45 18 14,1 1 4,10-3 11,-10 3 578,-9 4-550,-63 43 202,67-46-237,-2 1-3,-1 0-18,9-2 86,31-5-87,-27 3 285,-14 6-265,-19 11-2,19-12 16,8-3-49,0 1 18,0-1-1,1 0 1,-1-1 0,0 1 0,0 0 0,1-1-1,-1 1 1,2-2 0,3 0 0,-1 0 0,1 0 0,0 1 1,9-1-1,-10 1-2,5-2 2,-8 2 217,-2 5-223,1 12 2,3-17 8,51-17-19,-53 17 6,-1 1 16,1-1-1,-1 1 0,0-1 1,0 0-1,1 0 1,-1 0-1,0 0 1,3-2-1,-2 2-9,0 0 5,44-14-20,-37 12 20,-8 2-2,1 0-20,-1 0 37,-4 2-9,-8 3-5,-33 8 55,-4-1-2,44-11-66,10-3-154,19-10 153,-19 10 25,-14 7 15,-26 13 60,22-16-60,4-1 22,6-4-55,-3-11 8,3 11 29,1 1-27,-3-12-381,6 12 356,9-8-2,-9 9 4,-9 7 4,-18 15 20,16-14-2,-18 6-5,23-11-27,1 0-37,-9 3-38,8-3-36,-7 3-74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3:0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80 653 1076,'-1'-4'698,"-2"-16"5262,1 16-5535,-1-1-452,3 8 2527,0 0-2499,3 15 193,2 29-1,-5-45-119,1 12 78,-1-12-87,0 27 622,0-26 16,-2-11-672,-4-26 92,-3-68 1,9 70-77,0 29 174,2 10-157,9 30 172,7 56 0,-14-64 0,9 29 0,-12-55-174,0 0 2,1 8 12,-1-8 3,-1-1 54,3 3-220,-2-9 1026,2-26-884,-3 25-42,0-1-1,0 1 0,-1-1 1,1 1-1,-1-1 1,0 1-1,-4-10 1,0-3-1,-37-194 27,34 152-23,-2-95 0,8 117 1,-2-23 6,4 58-25,0 0-8,-1-1 5,-1 0 1,1-21-14,1 72 19,9 69 1,28 71 13,-31-157-10,38 190 123,-31-134 90,-13-84-89,1 7-19,-1-6-13,-1-7 474,-20-183-475,2 15-104,4-30-7,15 198 15,0-6-7,1-1 0,0 1 0,0 0 0,1 0 1,0 0-1,1 1 0,0-1 0,0 0 0,1 1 0,1 0 0,0 0 1,0 0-1,0 1 0,8-10 0,-2 6 3,-1 0-1,2 0 1,0 1-1,0 0 1,1 2 0,0-1-1,29-15 1,-36 22 13,-2 1-12,1-1-1,-1 1 0,1 0 1,0 1-1,0-1 0,0 1 0,0 0 1,0 0-1,0 1 0,0-1 0,0 1 1,0 0-1,6 1 0,-10-1 4,0 0 0,0 0-1,0 0 1,0 0 0,0 1 0,-1-1-1,1 0 1,0 0 0,0 1 0,0-1 0,-1 0-1,1 1 1,0-1 0,0 1 0,-1-1-1,1 1 1,1 0 0,-1 1-1,0-1 1,0 0 0,0 1 1,0-1-1,-1 0 0,1 0 0,-1 1 1,1-1-1,-1 0 0,1 1 0,-1-1 1,0 1-1,0-1 0,0 1 0,0-1 1,0 0-1,0 1 0,0-1 0,0 1 1,0-1-1,-1 3 0,-6 27 18,-7 1-8,-27 51-1,35-74-4,-13 23 7,-2-2 0,-30 36 0,23-31-3,-48 49 38,22-25 1,48-53-39,0-1 0,0 1 1,-1-1-1,-9 6 0,9-7 5,4-2-19,-3 3 26,6-5-25,0 0 1,0 0-1,0 0 1,0 1 0,0-1-1,0 0 1,0 0-1,0 0 1,0 1 0,0-1-1,0 0 1,1 0-1,-1 0 1,0 1 0,0-1-1,0 0 1,0 0-1,0 0 1,0 0-1,1 0 1,-1 1 0,0-1-1,0 0 1,0 0-1,0 0 1,1 0 0,-1 0-1,0 0 1,0 0-1,0 0 1,0 1 0,1-1-1,-1 0 1,0 0-1,0 0 1,0 0 0,1 0-1,12 5 0,0 1 0,0 0-1,-1 1 1,16 12 0,17 18-213,-3 1 0,-1 2 0,-2 2 0,-1 2 0,34 53 0,-58-69-1703,-12-17-4589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 2032,'0'-1'159,"0"1"-1,-1 0 1,1 0-1,0 0 1,-1 0-1,1 0 1,-1 0-1,1 0 0,0 0 1,-1 0-1,1 0 1,0 0-1,-1 0 1,1 0-1,-1 0 1,1 0-1,0 0 1,-1 0-1,1 0 1,0 1-1,-1-1 1,1 0-1,0 0 1,-1 0-1,1 1 1,0-1-1,0 0 1,-1 0-1,1 1 1,0-1-1,0 0 1,-1 1-1,1-1 0,0 1 1,-8 12-643,7-11 1014,-3 5-280,1 1 0,1 0 0,-1 0-1,1 0 1,0 0 0,1 0 0,0 1-1,0-1 1,1 0 0,0 1-1,1 9 1,0-12-124,-1 7 84,1 0-1,1 0 1,0 0-1,0-1 0,2 1 1,-1 0-1,2-1 1,8 18-1,-12-28-167,1 0-1,-1 0 0,1 0 1,-1 0-1,1-1 1,-1 1-1,1-1 1,0 1-1,0-1 1,0 1-1,0-1 0,0 0 1,0 0-1,0 0 1,0 0-1,1-1 1,-1 1-1,0 0 0,3-1 1,-2 0-17,0 0 0,0-1 0,0 1 0,0-1 0,-1 0 0,1 0 0,0 0 0,-1 0 0,1 0 0,-1 0 0,1-1 0,2-2 0,-3 3 2,10-7 57,-1 0 0,-1-1 0,0 0 0,0 0 0,-1-1 0,0-1 1,9-13-1,47-87 1476,-53 87-937,-9 20-433,-1 1 0,1-1 0,-1 1 0,1 0 0,6-6 0,-8 8 121,3 5-170,2 4-82,0 0 1,-1 0-1,1 1 1,-2-1-1,8 17 1,15 54-8,-4-9-882,-8-27-352,-1-3-1296,-2-15-3385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1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 1448,'-3'-1'1135,"-2"0"-873,0 0 1,0 0-1,0 1 1,0 0-1,-1-1 1,1 2-1,0-1 1,0 1-1,0-1 1,0 1-1,0 1 1,0-1-1,0 1 1,0 0-1,1 0 0,-1 0 1,-4 3-1,-2 1 19,1 1 0,0 0-1,0 1 1,1 0-1,0 0 1,-10 14 0,15-18-168,1 0 0,0 1 1,0 0-1,0-1 1,1 1-1,-1 0 0,1 0 1,1 1-1,-1-1 1,1 0-1,-1 1 0,1 7 1,1-5-19,0 0 0,0-1-1,1 1 1,0-1 0,0 1 0,1-1 0,0 0 0,4 9 0,4 6 132,2-1 1,0 1-1,2-2 0,23 29 0,-19-26 3,-9-14-71,-2 0 0,1 1 0,-2 0 0,1 1 0,7 16 0,-14-26-137,1 1 1,-1-1-1,0 1 1,0-1-1,0 1 1,0 0-1,0-1 1,0 1-1,-1-1 1,1 1-1,0-1 1,-1 1-1,1-1 1,-1 1-1,1-1 1,-1 1-1,0-1 0,-1 2 1,-18 22 138,12-18-303,-1 0-1,0-1 1,-1 0 0,1 0 0,-1-1-1,0 0 1,-16 4 0,7-6-1533,16-2-122,-17-10-4373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1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1012,'0'1'271,"0"0"-1,0-1 1,0 1-1,0 0 1,0-1-1,0 1 1,0 0-1,0-1 1,0 1-1,1 0 1,-1-1-1,0 1 1,1 0-1,-1-1 1,1 2-1,0-1-174,1-1-1,-1 1 0,1 0 1,-1-1-1,1 1 0,0-1 1,-1 0-1,1 1 0,-1-1 1,1 0-1,0 0 0,-1 0 1,1 0-1,0 0 0,-1 0 1,1-1-1,-1 1 0,4-1 1,-1-1 39,0 0 1,0 0 0,0 0-1,0-1 1,0 1 0,6-6-1,-2 0 117,-1 1-1,1-1 0,-1-1 0,-1 0 1,8-11-1,-12 17-82,-1 1 1,1-1-1,-1 1 1,0-1-1,0 0 1,0 0-1,0 0 0,0 0 1,0 1-1,-1-1 1,0 0-1,1 0 1,-1 0-1,0 0 0,-1 0 1,1 0-1,0 0 1,-1 0-1,1 0 1,-1 0-1,-2-5 1,2 7-125,1 1 1,-1-1 0,1 0 0,-1 1-1,1-1 1,-1 0 0,0 1 0,1-1-1,-1 1 1,0-1 0,1 1 0,-1-1 0,0 1-1,0-1 1,0 1 0,1 0 0,-1 0-1,0-1 1,0 1 0,0 0 0,0 0-1,1 0 1,-1 0 0,0 0 0,0 0 0,0 0-1,0 0 1,0 0 0,1 0 0,-1 1-1,-1-1 1,-1 1 44,0 0 0,0 0 0,0 1 0,0-1-1,1 1 1,-5 2 0,2 1-20,-1 0 0,1 0-1,0 0 1,1 0 0,-1 1 0,1 0 0,0 0-1,0 0 1,1 1 0,0-1 0,0 1-1,1-1 1,0 1 0,0 0 0,0 0 0,1 0-1,0 0 1,0 1 0,1 12 0,0-14-46,1 1 1,0-1 0,0 1 0,0-1-1,1 1 1,0-1 0,0 0 0,0 0-1,1 0 1,0 0 0,0-1 0,1 1-1,0-1 1,-1 0 0,2 0 0,-1 0 0,1 0-1,-1-1 1,1 1 0,1-1 0,10 6-1,-7-5-123,1-1 0,0 0-1,0-1 1,0 0 0,0 0 0,1-1-1,-1-1 1,1 1 0,0-2-1,19 0 1,-21-1-312,1 0 0,-1-1 0,0 0 0,0-1 0,12-4 0,-14 4-334,0-1 0,0 1 0,-1-1 0,0 0 0,1-1 0,-2 0-1,8-6 1,4-8-2854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1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18 836,'0'-3'993,"-1"-12"5603,5 24-6161,-2-3-387,38 91 1311,-31-81-1187,-2 1 1,0 0-1,-1 0 0,-1 0 1,0 1-1,-1 0 0,-1 0 1,1 25-1,-4-36-127,-1 1 1,1 0 0,-1-1-1,-1 1 1,1-1-1,-1 1 1,0-1-1,-1 0 1,-5 12-1,4-14-25,1 0 0,-1 0 0,1 0 0,-1 0-1,-1-1 1,1 0 0,-1 0 0,1 0 0,-1 0 0,0-1 0,-1 1-1,1-1 1,-9 3 0,2-1 14,-1 0 0,0-1 0,0-1-1,-20 3 1,27-5 3,1-1-1,-1 1 1,0-1-1,1 0 1,-1-1-1,1 1 1,-1-1-1,0 0 1,1-1-1,0 1 1,-1-1-1,1 0 1,-6-4-1,9 5-19,1 0-1,-1 0 0,0 0 1,1 0-1,-1-1 0,1 1 1,0-1-1,-1 1 0,1-1 1,0 0-1,0 1 1,-1-3-1,1 2 29,2-2 9,2-3-59,0 0 1,0 0-1,0 0 1,1 1 0,0-1-1,0 1 1,1 0-1,-1 0 1,9-7 0,11-9-579,1 0-1,50-34 1,17 1-5127,-71 43 3019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1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29 381 1584,'0'0'5797,"0"-7"-5131,-1-2-457,1 1 0,0-1 1,0 1-1,1-1 0,0 1 0,1-1 1,2-9-1,33-86 1672,-2 1-128,-5 16 1367,-30 85-1597,0 11-1403,-16 212 300,9 45-148,7-265-271,1 43-113,-2-1-1,-2 0 1,-11 53-1,5-73-6,2-11 75,7-11 40,0 0 0,-1 0-1,1-1 1,-1 1 0,1 0-1,-1 0 1,0-1 0,1 1-1,-1 0 1,0-1 0,1 1-1,-1-1 1,0 1 0,0-1-1,0 1 1,0-1 0,0 1-1,-2 0-9,1 1 3,0-1 0,0 1-1,0-1 1,0 0 0,0 0-1,0 0 1,-1 0 0,1 0-1,0 0 1,-1-1 0,1 1-1,0-1 1,-1 1 0,1-1-1,-4 0 1,4 0 5,-1 0-13,-1 0 5,-10 0-8,10 0 3,10-7-386,6-4 190,0-1 0,1 2 1,0 0-1,25-15 0,38-14-1093,-36 20-714,-1-1-3473,-21 10 2054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1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97 1284,'-2'0'670,"-2"0"-616,3 0-1,1 0 0,0 0 0,0 0 0,0 0 0,0 0 0,0 0 0,0 0 0,0 0 0,-1 0 0,1 0 0,0 0 0,0 0 0,0 0 0,0 0 0,0 0 0,0 0 0,0 0 0,0 0 0,-1 0 0,1 0 0,0 0 0,0 0 0,0 0 0,0 0 0,0-1 0,0 1 0,0 0 0,0 0 0,0 0 0,0 0 0,0 0 0,0 0 0,-1 0 0,1 0 0,0 0 0,0-1 0,0 1 0,0 0 0,0 0 0,0 0 0,0 0 0,0 0 0,0 0 0,0 0 0,0-1 0,0 1 0,0 0 0,0 0 0,0 0 0,0 0 0,0 0 0,0 0 0,1 0 0,-1 0 0,0-1 0,0 1 0,0 0 0,0 0 0,0 0 0,0 0 0,0 0 0,0 0 0,0 0 0,10-10 395,-1 0-1,1 1 1,1 0-1,22-14 0,20-8 1190,-51 30-1065,-23 18-1279,1 0 1,-2-2-1,-35 20 0,32-19-1085,-11 5-495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2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25 735 884,'-2'1'1018,"1"0"-591,-1 0 0,0 1 0,0-1 0,0 0 0,1 1 1,-1-1-1,1 1 0,-1-1 0,1 1 0,0 0 1,0 0-1,-1-1 0,0 5 1873,4-8-2168,1-1-1,0 1 1,-1 0 0,1 0 0,0 0 0,5-2-1,5-3 50,29-25 813,75-73 1,-81 71-713,57-59 379,35-31 198,-90 92-555,-2-2-1,-2-1 0,36-47 0,-38 34 200,-30 45-446,-2 3-50,1-1 0,-1 0-1,0 0 1,1 0 0,-1 0-1,0 0 1,0 0 0,0 0 0,1 0-1,-1 0 1,0 0 0,0-1 0,0 1 4,0-2 30,0 0 13,1-8-21,0 8 19,-2-2-45,-4-53 43,4 54-6,-1 2-27,-4-7-9,4 7 3,-2 2 3,-3 0-3,0 1 0,1 0 0,-1 0 0,1 1 0,-1 0 0,1 0 0,0 0 1,-1 1-1,-7 4 0,13-6 24,-1 0-1,1 0 1,0 0 0,0 0 0,-1 0-1,1 0 1,0 0 0,0 0 0,0 0-1,0 1 1,0-1 0,1 0 0,-1 0 0,-1 3-1,6-1 106,37 21 212,-29-19-294,0 2 0,0 0 0,-1 0-1,0 1 1,0 1 0,13 14 0,-17-14-44,0 0 0,-1 1-1,-1 0 1,1 0 0,-2 0 0,1 1-1,-2-1 1,1 1 0,-1 0 0,2 18-1,-3-9-94,0 0 1,-1 0-1,-1 0 0,-1 0 0,-4 23 0,-3-4-366,-1 0 0,-27 67 0,-2-19-1723,-6 1-3695,18-41 1862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2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1176 441 1136,'-6'-7'361,"-1"0"1,-1 1-1,1-1 1,-1 2-1,0-1 0,-1 1 1,1 0-1,-1 1 0,0 0 1,-14-4-1,8 4-151,1 1 1,0 1-1,-1 0 1,1 1-1,-1 1 0,-20 1 1,1 4-70,0 1 1,0 1 0,1 2-1,0 1 1,-40 19-1,-7 8 71,2 3 0,-146 99 0,176-104-144,-54 51 0,84-69-51,0 1-1,1 1 1,1 0 0,1 1 0,1 1-1,1 0 1,0 1 0,-14 37-1,21-42-10,0 0 0,2 1 0,0-1 0,1 1 0,0 0 0,2 0 0,0 0 0,1 0 0,1-1 0,1 1 0,0 0 0,8 29 0,-1-19 3,1-1-1,1 0 1,2-1-1,0 0 1,2-1-1,1 0 1,1-1-1,35 38 1,-13-22 9,2-1 0,2-3 0,79 54-1,-78-63-2,1-2-1,86 35 1,-35-26 9,1-5 0,2-4 1,142 17-1,-101-30-6,274-13 1,-266-9-18,0-5-1,-1-8 1,161-45 0,-105 16 8,148-56-13,-289 87 6,26-11 187,-1-4 0,-2-4 0,132-85-1,-183 103 1,-1-1 0,-2-2 0,-1-1 0,47-51 0,-70 67-78,0 1-1,-1-1 1,0 0-1,0-1 1,-1 1-1,-1-1 1,0 0-1,5-20 1,-5 13 32,-2 0 1,0 0-1,-1 0 1,-1 0-1,-1-19 0,-6-11 302,-2 0-1,-2 0 0,-20-57 0,22 79-253,0 0-1,-2 1 1,0 0-1,-2 1 0,-1 0 1,-1 1-1,-25-31 1,16 26-5,-93-96 441,84 94-535,-2 2 1,-1 1-1,-1 1 0,-64-32 1,-150-51 80,187 86-157,0 3 0,-68-10 1,20 10-11,-214-9 1,31 45-3,2 24-10,168-14 1,63-12-3,-159 46 6,175-46-16,-264 99 0,80 9-382,11 17-2638,213-135 2891,-90 55-6204,66-39 3105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2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10 342 1844,'0'0'4321,"-2"-4"-3451,-5-13-65,7 7-72,11-35 1092,26-64 0,-6 21-260,-10 21 826,-20 65-1494,-3 16-797,-8 44 22,-19 130 252,10 161-303,19-327-124,1 8-309,-2-1 1,-7 44 0,109-139-4769,-68 48 1497,1-1 38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2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108 179 1672,'-1'3'1107,"-4"55"927,2-1 0,6 74 0,24 116 117,-18-216 288,5-211-1051,-7 52-488,-5 114-799,3-43 434,15-67 0,-16 108-430,0-1 0,1 1 0,1 0 0,1 0-1,0 1 1,1 0 0,1 0 0,16-22 0,-23 34-81,1 0 0,0 0 0,0 0 0,0 0 0,0 0-1,0 1 1,0-1 0,1 1 0,-1 0 0,1 0 0,-1 0 0,1 1 0,0-1 0,0 1 0,0 0 0,0 0 0,0 0 0,0 0 0,0 1 0,0 0 0,0 0 0,0 0 0,7 1 0,-10-1-16,0 0-1,1 1 1,-1-1-1,0 1 1,0-1-1,1 1 1,-1 0-1,0 0 1,0-1-1,0 1 1,0 0 0,0 0-1,0 0 1,0 0-1,0 0 1,0 0-1,0 0 1,0 1-1,-1-1 1,2 1-1,-1 1-7,-1 0-1,1 0 1,0 0-1,-1 0 0,1-1 1,-1 1-1,0 0 1,0 0-1,0 3 0,-2 4-43,1-1-1,-1 1 0,-1-1 0,-5 15 1,0-7-78,-1-1 1,0 0 0,-1-1 0,0 0-1,-2 0 1,-21 22 0,4-9-401,-65 46-1,75-60 283,-1 0 0,-1-2 1,0 0-1,-32 12 0,37-20-47,21-6 42,21-8 189,-19 10 64,0-1 0,0 1 0,-1 0 0,1 0 0,0 1 0,0 0 0,-1 0 0,1 1 0,9 3 0,3 3 18,28 15 0,-18-6-52,-2 1 0,0 1-1,-1 1 1,-1 2 0,0 0 0,-2 2 0,24 31 0,-12-6-1523,-21-26-4649,-8-10 3089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2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1844,'0'0'1215,"-3"0"-172,0 1-766,-1 1 0,0-1 0,0 1 0,1 0 0,-1 0 0,1 0 0,0 0 0,-1 1 0,1-1 0,0 1 0,0 0 0,1 0 0,-5 6-1,-2 2 105,1 0-1,1 0 0,-8 15 0,9-12-128,1-1 0,0 1 0,0 0 0,2 1-1,-4 21 1,6-28-139,0 1 0,1-1 0,0 1 0,0-1-1,1 0 1,0 1 0,1-1 0,0 0 0,0 1 0,6 13-1,-7-21-80,0 1 0,0-1-1,1 0 1,-1 1 0,0-1-1,0 0 1,1 0-1,-1 0 1,1 0 0,-1 0-1,1-1 1,-1 1 0,4 1-1,-4-2-20,0 1 0,0-1-1,0 0 1,0 1-1,0-1 0,0 0 1,0 0-1,0 0 1,0 0-1,0 0 0,1 0 1,-1 0-1,0 0 1,0 0-1,0 0 0,0-1 1,2 0-1,1 0 29,44-9 394,-31 6-160,1 1-1,24-2 1,-36 5-203,1 0 0,-1 0 1,1 1-1,-1 0 0,1 0 1,-1 0-1,0 1 1,0 0-1,0 1 0,9 3 1,-7-1-1,0 1 0,0 0 0,-1 0 0,0 1 0,0 0 0,0 0 0,-1 0 0,0 1 0,0 0 0,-1 0 0,0 1 0,0-1 0,4 14 1,0 1-655,8 28 1,0 20-5488,-15-60 4446,-1-8-1580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2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1072,'0'-11'871,"0"0"0,0 0 0,1 0 1,0 0-1,4-14 0,-4 20-611,1-1 1,0 1 0,1 0-1,-1 0 1,1 0 0,0 0 0,0 0-1,1 1 1,-1-1 0,1 1-1,0 0 1,5-4 0,-4 4-92,0 0 1,0 1 0,0-1 0,1 1-1,-1 0 1,1 0 0,0 1 0,0 0 0,0 0-1,0 0 1,1 1 0,-1 0 0,0 0-1,1 1 1,-1-1 0,10 2 0,-11 0-100,0-1 0,0 2 0,0-1 0,-1 0 1,1 1-1,-1 0 0,1 0 0,-1 0 0,1 1 1,-1-1-1,0 1 0,0 0 0,-1 0 0,1 0 0,0 1 1,-1 0-1,0-1 0,0 1 0,0 0 0,-1 0 1,1 1-1,2 4 0,-1 2-4,0 1 0,-1-1-1,0 1 1,-1-1 0,0 1 0,0 0 0,-2 0-1,1-1 1,-2 1 0,1 0 0,-2 0 0,1 0-1,-7 19 1,-5 12 106,-2 0 0,-27 52-1,23-52-50,12-28-73,-1 3 82,0 0-1,-5 21 0,17-36-99,-1-2-32,-1 1 1,1-1 0,0 1-1,0-1 1,0 0-1,0 0 1,0 0 0,0-1-1,0 1 1,0-1-1,0 1 1,0-1-1,0 0 1,5-1 0,9 0-104,25-7-1,-25 5 13,164-46-1637,-79 18 182,23-7-3756,-61 18 1980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2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129 172 1828,'0'0'2489,"0"3"-1506,-1 11-86,1-11-47,0-1-747,-1-1-1,1 0 0,0 1 0,0-1 1,-1 0-1,1 1 0,-1-1 1,1 0-1,-1 0 0,0 0 0,0 0 1,0 2-1,-2 1 135,-4 13 295,1 1 0,1 0-1,0 0 1,1 0 0,-1 25-1,3 90 660,4-109-809,8 38 1,-2-16 190,-8-43-462,1 0-9,-1-3-85,0 0-1,0-1 1,0 1-1,0 0 1,0 0-1,0 0 1,0 0-1,1 0 1,-1 0 0,0 0-1,0 0 1,0 0-1,0 0 1,0 0-1,0 0 1,0 0-1,0 0 1,0 0 0,0 0-1,0 0 1,0-1-1,0 1 1,1 0-1,-1 0 1,0 0-1,0 0 1,0 0 0,0 0-1,0 0 1,0 0-1,0 0 1,0 0-1,0 0 1,0 0-1,1 0 1,-1 1 0,0-1-1,0 0 1,0 0-1,0 0 1,0 0-1,0 0 1,2-19 186,-1-35 9,-24-206 1373,22 104-237,1 149-1290,0 1 0,1 0 1,0 0-1,0 0 1,1 0-1,0 0 0,0 0 1,0 0-1,1 0 1,0 1-1,0-1 0,0 1 1,1 0-1,0 0 1,7-7-1,-8 9-37,0 0-1,1 0 1,-1 1 0,1 0 0,0-1-1,0 1 1,0 1 0,0-1-1,0 0 1,0 1 0,0 0 0,0 0-1,1 0 1,-1 1 0,0-1-1,1 1 1,-1 0 0,0 0 0,1 1-1,-1-1 1,0 1 0,1 0-1,4 2 1,-7-2-13,1-1 1,-1 1-1,0 0 0,0 0 0,1 1 0,-1-1 1,0 0-1,0 1 0,0-1 0,0 1 0,-1-1 1,1 1-1,0 0 0,-1 0 0,1 0 0,-1 0 1,1 0-1,0 4 0,0-2-22,-1 0 0,0-1 1,0 1-1,-1 0 0,1 0 0,-1 0 0,0 0 1,0 0-1,0 0 0,-1 7 0,-2 0-62,1 0-1,-2 0 0,1-1 1,-2 1-1,1-1 1,-1 0-1,-9 12 0,-3 1-171,-1-1-1,-2-1 1,0-1-1,-1-1 1,-1 0-1,-40 25 1,58-42 169,0 1 1,0-1-1,0 0 0,-1 0 1,1-1-1,0 1 0,-1-1 1,1 0-1,-8 1 0,9-2 6,9-3 6,2-1 65,-1 2 1,1-1-1,0 1 0,-1 0 1,1 0-1,9 0 0,-8 2 3,1 0 1,-1 1-1,1 0 0,-1 0 1,1 1-1,-1 0 0,0 1 0,0 0 1,16 7-1,-8 0 2,-1 0 0,0 1 0,29 25 0,-14-8-807,-1 2 0,52 65 0,-66-76-1698,-9-10-2230,1-1 1491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16 2540,'-1'-3'1342,"0"2"-1198,1 1-1,-1-1 1,1 0 0,-1 0 0,0 0 0,1 0 0,-1 1-1,0-1 1,0 0 0,0 1 0,0-1 0,0 1 0,1-1 0,-1 1-1,0-1 1,0 1 0,0-1 0,0 1 0,0 0 0,0 0-1,-1 0 1,1-1 0,0 1 0,0 0 0,0 0 0,0 0 0,0 1-1,0-1 1,0 0 0,0 0 0,0 0 0,0 1 0,-1 0-1,-3 1 115,0 1 0,0-1 0,1 1 0,-1 0 0,1 0 0,-5 5 0,-2 2 33,0 2 0,1-1 0,0 2 0,1-1 0,0 1 0,-12 25 0,10-16 29,2 0 1,1 0 0,-10 41-1,17-57-300,-1 0-1,1-1 1,1 1-1,-1 0 1,1 0-1,0-1 1,0 1-1,1 0 1,0 0-1,0-1 1,4 12-1,-5-16-21,1 0 1,0-1-1,0 1 0,-1 0 0,1 0 0,0 0 1,0-1-1,0 1 0,0 0 0,0-1 0,0 1 0,0-1 1,1 1-1,-1-1 0,0 0 0,0 1 0,0-1 0,0 0 1,0 0-1,1 0 0,-1 0 0,0 0 0,0 0 1,0 0-1,2 0 0,30-9 1,-26 7-2,17-6 30,-16 5 25,0 0 1,0 1-1,0 0 1,1 0 0,-1 1-1,1 0 1,-1 0-1,10 1 1,-17 0-45,0 0 0,0 0 1,0 1-1,-1-1 0,1 0 0,0 1 0,0-1 1,0 1-1,0-1 0,0 1 0,-1 0 0,1-1 1,0 1-1,0 0 0,-1-1 0,1 1 0,-1 0 1,2 1-1,-1 0 15,3 2 18,-1 0-1,0 0 0,0 1 0,0-1 1,-1 0-1,0 1 0,0 0 0,0 0 1,0 0-1,1 6 0,1 8 42,2 26 1,-5-35-59,4 63-105,-7-37-1846,-5-4-4129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2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1868,'0'0'7362,"-1"-2"-6828,1 1-381,-1-1 0,1 1-1,0-1 1,0 1 0,0 0 0,1-1-1,-1 1 1,0 0 0,0-1-1,1 1 1,-1 0 0,1-1 0,-1 1-1,1 0 1,0 0 0,-1 0 0,1-1-1,0 1 1,0 0 0,0 0-1,0 0 1,0 0 0,0 0 0,0 0-1,0 1 1,0-1 0,0 0 0,0 1-1,2-2 1,5-3 265,-4 2-321,1 0 0,-1 0 0,1 1 1,0-1-1,0 1 0,0 0 0,0 1 0,0-1 0,0 1 1,0 0-1,0 0 0,0 0 0,7 1 0,-8 0-75,1 0 1,-1 1-1,1-1 0,-1 1 1,1 0-1,-1 0 0,0 0 1,0 1-1,1 0 0,-1 0 1,0 0-1,0 0 0,-1 0 1,1 1-1,0 0 1,-1 0-1,0 0 0,1 0 1,-1 0-1,0 1 0,-1-1 1,1 1-1,-1 0 0,1-1 1,2 9-1,-1-2 3,0 0-1,-1-1 1,0 1-1,-1 0 1,0 0 0,-1 1-1,1 11 1,-6 72 74,2-70-85,0-1 1,2 0-1,3 28 1,-2-43-10,1 0 0,-1 0 0,2-1 0,-1 1 0,1 0 0,0-1 0,1 0 0,0 0 0,0 0 0,0 0 0,1-1 0,0 1 0,7 6 0,2 0 22,27 18 1,-6-4 20,-25-14-48,-8-11-9,-6 2-590,0 0 499,3-2 57,-1 0 1,1-1 0,-1 1-1,1-1 1,-1 0-1,0 1 1,1-1 0,-1 0-1,0 0 1,0 0-1,0 0 1,0-1 0,0 1-1,0 0 1,-3 0-1,3-1-114,-49 7-1700,21-5-4143,-6-1 2413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3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1546 1448,'-12'4'7922,"1"-4"-4990,18-4-2758,267-110 560,-218 88-665,280-143 187,-107 26-264,23-29-94,-181 123 84,248-163-125,-309 206 140,581-325-211,-354 207 158,-176 90 105,86-60-1,-65 24 609,-80 68-569,0 5-102,6 8 20,-6-1 3,-32 459 67,1-54 44,28-385-113,-3 65 33,11 146 0,26 0 42,-16-158-39,-2-11-18,-10-47-96,1 14-224,-6-37-24,-1-11-6990,-5-36 4496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3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1300,'-1'-28'6181,"5"36"-5820,15 23 44,2 0 0,33 39 0,61 57 244,33 21-119,219 176 243,93 16-185,-18-72-189,-378-233-349,534 283 333,9-21-90,-427-210-200,-11-2 60,164 113 0,-304-179-106,48 42 0,-64-50-3,1 0 0,19 12 1,-32-23-107,0 0 0,-1 1 0,1-1 0,0 0 1,0 0-1,0 0 0,0 0 0,0 1 0,0-1 0,0-1 0,0 1 1,0 0-1,0 0 0,0 0 0,0 0 0,0-1 0,0 1 0,0 0 0,0-1 1,-1 1-1,1-1 0,0 1 0,0-1 0,0 1 0,-1-1 0,1 0 1,0 1-1,0-1 0,-1 0 0,1 0 0,-1 1 0,1-1 0,-1 0 0,1 0 1,0-1-1,-1 2 93,3-5-613,-1 1 0,0-1 0,0 1 0,0-1 1,0 0-1,-1 1 0,2-8 0,4-21-2343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3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278 278 1752,'-38'43'5402,"37"-42"-4801,-23 22 3839,-112 59-501,75-47-2596,49-25-980,6-4-86,6-4 256,7-3-511,0 0 1,0-1-1,-1 0 1,1 0-1,-1-1 1,10-5-1,258-176 247,-3-19 12,-269 202-246,0-1 0,-1 1 0,1-1 0,-1 0 0,1 1 0,-1-1 0,0 0 0,0 0 0,2-4 0,0 2 48,-3 3 17,1-4 15,0 0 1,1 0-1,0 0 1,4-8-1,1 0-5,-6 11 331,0 7-382,5 22 51,-2-1 0,2 30 0,-6-50-185,0-1 1,0 1-1,0-1 1,0 1-1,-1-1 0,0 0 1,0 1-1,-1-1 1,0 0-1,1 0 1,-2 1-1,1-2 1,-5 8-1,-15 22-6837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3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25 1524,'0'0'1063,"5"-8"397,-7 3 1884,-2 3-3214,1 1-1,-1-1 1,0 1-1,0-1 1,0 1-1,0 0 0,0 0 1,0 1-1,0-1 1,0 1-1,0 0 1,0 0-1,-5 1 1,-19 1 595,-41 8 0,61-8-601,0 0 0,0 1 0,0-1 0,0 2-1,0-1 1,1 1 0,0 0 0,0 1 0,-10 7 0,15-10-81,0-1 1,1 1-1,-1 0 0,1-1 0,-1 1 0,1 0 1,0 0-1,0 0 0,0 0 0,0 0 1,0 1-1,0-1 0,0 0 0,1 0 1,-1 1-1,1-1 0,-1 0 0,1 5 0,1-3 4,-1 1-1,1-1 0,0 0 0,0 0 1,0 0-1,1 0 0,0 0 0,0 0 0,3 6 1,4 2 55,0 0 0,0 0 0,1-1 1,22 18-1,95 64 519,-80-60-267,51 44 0,-96-75-330,1 0 0,-1 0-1,0 0 1,-1 0 0,1 0-1,0 1 1,-1-1 0,1 1 0,-1-1-1,2 5 1,-3-6-13,0 0 0,0 0 0,1 1 0,-1-1 0,0 0 1,0 1-1,0-1 0,-1 0 0,1 1 0,0-1 0,0 0 0,-1 0 0,1 1 1,-1-1-1,1 0 0,-1 0 0,0 0 0,1 1 0,-1-1 0,0 0 0,0 0 1,0 0-1,1 0 0,-1-1 0,0 1 0,-2 1 0,-6 5 13,0-2 0,0 1 0,0-1 0,0 0 0,-1-1 0,-13 4 0,-67 15 70,65-17-65,-27 6-488,0-2 0,0-2 0,-60 0 0,107-8-40,3 0 356,0 1 1,0-1-1,0 0 1,0-1-1,0 1 1,0 0-1,0 0 1,0-1-1,1 1 1,-1-1-1,0 0 0,0 0 1,-1 0-1,-8-13-7719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3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1396,'0'0'5365,"4"3"-4919,-1 0-302,10 8 579,-13-7-310,1 9 0,3 19 659,12 54-1,-14-78-956,0 0-1,1 0 1,0 0 0,0-1-1,1 1 1,0-1 0,0 0-1,1 0 1,0 0 0,0 0-1,0-1 1,9 7 0,-12-12-96,-1 0 1,1 1 0,0-1-1,0-1 1,0 1 0,1 0-1,-1-1 1,0 1-1,0-1 1,0 1 0,0-1-1,1 0 1,-1 0 0,4 0-1,29-8 90,-24 4-73,1 0 1,-1-2-1,0 1 0,-1-1 0,20-15 0,40-42 413,-51 44-139,-18 18-262,19-11 128,-18 11-88,2 1-64,3-2-11,0 0-1,0 0 1,-1 0 0,1-1-1,0 0 1,-1 0-1,1-1 1,-1 0 0,0 0-1,-1 0 1,1-1-1,-1 0 1,1 0 0,-1 0-1,-1-1 1,5-6-1,9-12-8,-2-2 0,0 0-1,13-32 1,-23 44-23,0 1 18,-1 0 0,-1 0-1,0 0 1,3-23 0,-6 34-7,-5 7-23,-11 14 29,1 0 1,0 0-1,-13 30 1,-29 70-1,47-100 3,6-12 21,0 6 50,3-12-67,1 0 0,-1 0 0,1 1 0,-1-1 1,1 0-1,0 0 0,-1 0 0,1 0 0,0 0 1,0 0-1,0 0 0,1 1 0,-1-2 5,5 4 51,40 3 36,58 0 0,-57-4-54,70 11 0,-79-7-26,49 12 26,-84-18-39,0 0-1,-1 0 0,1 0 1,0 0-1,-1 0 0,1 0 0,-1 1 1,0-1-1,1 1 0,-1-1 1,0 1-1,0 0 0,0 0 0,0 0 1,-1 0-1,3 4 0,-4-6-1,1 1-1,-1 0 1,0 0-1,0 0 1,0 0-1,0 0 1,0 0-1,0 0 1,0 0-1,-1 0 1,1 0-1,0 0 1,-1 0-1,1 0 1,0 0-1,-1 1 1,1-2 0,-5 7 10,-10 4-2,1 0 1,-2-1 0,1-1-1,-1 0 1,-1-1-1,0-1 1,0 0-1,0-1 1,-1-1 0,1-1-1,-20 2 1,10-2-140,-1-2 0,1-1 0,-1-1 1,0-1-1,1-2 0,-51-11 0,69 12-180,1-1 1,0 0-1,-13-7 0,-6-7-6057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3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928 73 1268,'-19'-11'561,"-2"1"0,1 0 0,-1 2 0,0 1 0,-1 0 1,1 1-1,-24-2 0,22 5-425,0 2 1,0 0 0,0 1 0,1 2-1,-1 0 1,0 1 0,1 2-1,0 0 1,0 1 0,0 1-1,1 1 1,0 1 0,0 1 0,1 1-1,0 1 1,1 0 0,1 2-1,-29 26 1,9-5 54,3 2 1,1 2-1,-49 71 1,66-79-107,1 1 0,1 1 0,2 0 0,1 1 1,2 0-1,1 1 0,2 0 0,1 0 0,2 0 1,1 67-1,5-73-24,1-1 0,1 1 0,1-1 0,2-1 0,1 1 0,1-1 0,1 0 0,24 45 0,-21-49-19,1 0 1,1-1 0,1-1-1,1-1 1,1 0 0,0-1-1,2 0 1,0-2 0,1-1 0,43 27-1,-31-26 3,0-1 1,1-1-1,0-2 0,1-2 0,1-1 1,0-2-1,63 7 0,-14-7 32,1-4 1,92-9-1,-112 0-39,0-4 1,0-3-1,-1-2 0,-1-3 1,95-40-1,-99 33-5,-2-3 0,0-2 0,84-58 0,-95 51-10,-1-3 0,57-60 0,-79 72 38,-1 0 1,-1-2 0,-2 0-1,-1-1 1,19-41 0,-33 60-2,0-1-1,-1 1 1,0-1 0,-1 1 0,-1-1-1,1 0 1,-2 0 0,0 0-1,0-1 1,-1 1 0,0 0 0,-1 0-1,-1 0 1,0 0 0,0 0 0,-1 0-1,-1 0 1,0 1 0,-11-21 0,-1 4 10,-2 1 0,-1 1 0,-1 1 0,-1 0 0,-1 2 1,-1 1-1,-44-34 0,25 26-4,-1 2-1,-1 2 1,-2 2-1,-57-22 1,45 26-18,-1 3 0,-75-13 0,95 23-86,-1 2 0,0 2 0,0 1 0,0 2 0,-64 9 0,48 0-235,0 3-1,2 2 1,-64 26 0,81-25-245,1 2 0,0 1 0,-42 30 1,-32 37-3988,63-39 1432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3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56 949 1432,'-10'3'3129,"-10"-2"260,17-1-2964,-11-23 960,12 17-1257,0 0 0,1 0 0,0 0 0,0 0 1,0-1-1,1 1 0,-1 0 0,2-10 0,10-52 221,-7 45-196,2-1-37,1 1-1,1 0 1,13-27 0,-16 39-82,1-2-5,1 1-1,0-1 0,1 2 1,1-1-1,0 1 1,20-19-1,-3 7 27,47-34-1,-8 14-2,3 3 0,139-61 0,-159 81-35,58-24 140,113-32-1,-171 63-120,108-28 111,31 15 17,-30 5 117,-13 3-65,-30 6-81,-72 8-75,54 2 0,-67 3-32,84 2 111,-2 6 0,156 32-1,207 72 154,-210-18-170,-257-92-118,16 8 8,0 0 0,-2 2 0,1 1 0,-2 0 0,21 19 0,20 23 46,-18-11-19,20 13 168,-34-32 177,-16-15-240,0-1 1,21 12-1,12 9 29,-32-20-140,1 0 0,0-1 0,23 11 0,-32-18-29,-2-1 2,4 4-4,0-1 12,40 28 1439,-43-30-1273,-5-3-158,0 0-1,0 0 0,0 0 1,-1 0-1,1 0 0,0 0 1,0 0-1,0 0 0,0 0 1,0 0-1,0 0 0,0 0 1,0-1-1,0 1 0,0 0 1,0 0-1,0 0 0,0 0 1,0 0-1,0 0 0,0 0 1,0 0-1,0 0 1,0 0-1,0-1 0,0 1 1,0 0-1,0 0 0,0 0 1,0 0-1,1 0 0,-1 0 1,0 0-1,0 0 0,0 0 1,0 0-1,0 0 0,0 0 1,0 0-1,0-1 0,0 1 1,0 0-1,0 0 0,0 0 1,0 0-1,1 0 1,-1 0-1,0 0 0,0 0 1,0 0-1,0 0 0,0 0 1,0 0-1,0 0 0,0 0 1,0 0-1,0 0 0,1 0 1,-1 0-1,0 0 0,0 0 1,0 0-1,0 0 0,0 0 1,0 0-1,0 0 0,0 1 1,-43-120 731,30 86-432,9 21-256,-1 0 0,0 1 0,-8-13 1,-4-3 14,12 20-73,4 6-14,-4-7-20,4 3-144,16 22 166,0 1 0,-2 0 0,15 25 0,4 5-7,-7-8 42,18 36 37,-42-74-70,6 9 90,-6-11-83,-1 1 1,0-1-1,1 0 0,-1 1 0,0-1 1,0 0-1,0 1 0,1-1 0,-1 0 1,0 1-1,0-1 0,0 1 0,0-1 1,0 0-1,0 1 0,0-1 0,0 1 1,0-1-1,0 0 0,0 1 0,0-1 1,0 1-1,0-1 0,0 0 0,0 1 1,0-1-1,0 1 0,-1-1 0,1 0 1,0 1-1,-150 18-13,114-16 9,-24 4-602,-154 18 599,143-14-3387,1 3-3846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0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53 278 912,'-9'-2'6027,"5"9"-5801,0 0 0,0 1-1,1-1 1,0 1-1,0 0 1,1 0 0,0 0-1,-1 9 1,-6 77 779,7-65-636,-2 239 2560,6-235-1580,-2-28 181,2-15-1294,48-239 679,-37 198-730,2 1-1,3 1 0,24-48 0,-26 66-45,1 0 1,2 2-1,27-34 0,-35 49-73,1 1 0,1 1 1,0 0-1,1 0 0,0 2 0,1 0 1,0 0-1,17-7 0,-28 15-41,0 0 0,1 0 0,-1 1 0,1-1 0,-1 1-1,1 0 1,0 0 0,-1 1 0,1 0 0,0 0 0,6 0 0,-9 1-15,-1-1 1,1 1 0,0-1-1,-1 1 1,0 0 0,1-1-1,-1 1 1,1 0 0,-1 0-1,0 0 1,0 0 0,1 1-1,-1-1 1,0 0 0,0 0-1,0 1 1,1 1 0,-2 4 52,-1 7-45,-1 0-1,-1 0 0,0-1 1,0 1-1,-2-1 1,0 0-1,0 0 0,-1 0 1,-11 16-1,-9 11-20,-46 55-1,56-76-1,0 0 1,-1 0 0,-1-2-1,-1 0 1,-36 25 0,53-41-1,0 0 1,1-1-1,-1 1 0,0 0 1,0-1-1,1 1 1,-1-1-1,0 1 1,0-1-1,0 0 0,0 0 1,0 0-1,0 0 1,1 0-1,-1 0 0,0 0 1,-3-1-1,4 0 0,0 0-1,0 1 0,0-1 0,0 0 1,0 0-1,-1 1 0,2-1 0,-1 0 1,0 0-1,0 0 0,0 0 1,0-1-1,1 1 0,-1 0 0,0 0 1,1 0-1,-1-1 0,1 1 1,-1 0-1,1 0 0,0-1 0,0 1 1,0 0-1,-1-1 0,1 1 1,0 0-1,1-1 0,-1 1 0,0-2 1,0-2 0,0 1-6,0-1 0,0 1 0,1 0 0,0 0 0,-1 0 0,1 0 0,1 0 0,-1 0-1,3-5 1,-3 7 22,-1 0 0,1 0 0,0 0 0,0 1 0,0-1 0,1 0 0,-1 1-1,3-3 1,-4 3-4,1 1 0,0-1 1,-1 1-1,1 0 0,0 0 0,-1-1 0,1 1 0,0 0 0,-1 0 0,1-1 0,0 1 1,0 0-1,-1 0 0,1 0 0,0 0 0,0 0 0,-1 0 0,1 1 0,0-1 0,0 0 0,-1 0 1,1 0-1,0 1 0,-1-1 0,1 0 0,0 1 0,-1-1 0,1 0 0,0 1 0,-1-1 1,1 1-1,-1-1 0,1 1 0,-1-1 0,1 1 0,0 1 0,27 31 27,-2 1 0,36 61 0,-19-21-902,-3-6-2367,-12-23-4090,-20-33 3376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1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1456,'-3'0'1257,"-1"1"-964,0-1 0,-1 1 0,1 0 0,0 1 0,0-1 0,0 1 0,0 0 0,0 0 0,0 0 0,0 0 0,1 1 0,-1-1 0,1 1 0,-6 5 0,-5 7 377,-23 29 0,-37 69 908,51-75-1250,-14 27 584,-44 109 0,71-149-716,2 1-1,0 0 0,1 0 0,2 1 0,-3 29 0,7-38-91,0 1 0,1 0-1,1-1 1,1 1 0,0-1 0,1 0 0,2 1-1,7 21 1,-9-31-37,1-1-1,0 0 1,0-1-1,1 1 1,9 11-1,-12-16-39,1-1-1,-1 1 0,1-1 1,-1 1-1,1-1 0,0 0 0,0 0 1,0 0-1,0-1 0,0 1 1,0-1-1,0 1 0,1-1 1,-1 0-1,0 0 0,6 0 0,-4-1 5,1 0 0,0-1 0,-1 0-1,1 0 1,0 0 0,-1-1-1,0 0 1,1 0 0,-1 0 0,0-1-1,0 1 1,0-1 0,0 0 0,4-4-1,8-7 110,-1-1-1,18-21 0,-23 24-47,178-186 1818,-184 193-1802,0 0 1,1 0 0,-1 0 0,1 1 0,0 0 0,0 0 0,1 0-1,-1 1 1,1-1 0,-1 2 0,10-4 0,-13 6-75,-1 1 1,1-1-1,0 0 1,-1 1 0,1-1-1,0 1 1,-1 0-1,1 0 1,-1 0-1,1 0 1,-1 0-1,4 3 1,-1-1 34,7 4 0,-1 0-1,0 1 0,-1 0 1,0 1-1,0 0 0,-1 1 0,0 0 1,0 0-1,8 14 0,8 17-263,25 54-1,-37-68-130,26 59-2287,-23-51-5252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3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2100,'1'-1'11375,"225"-84"-9833,204-37-448,-261 78-1300,-54 10-313,22-6-593,-123 36 989,214-48-6389,-147 38 3017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3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1432,'0'0'4345,"43"-24"-3917,-20 15-56,16-3-40,5 2-88,5-2-60,26-5-120,0-3-104,5 4-116,-1 6-180,1-5-556,0 2-1065,2-1 305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4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1284,'0'0'4465,"3"-3"-3551,3-2-651,0 0 0,0 0 0,1 0 0,0 1 0,-1 0 0,2 0 0,-1 1 0,14-5 0,74-16 716,-53 14-586,225-41 92,-134 28-842,15-3-588,-17 3-3145,-80 14 1671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1308,'5'-20'8300,"-3"23"-7899,10 28 24,-1 0 0,-2 1-1,8 45 1,-3-15-57,8 70 331,-16-88-306,-18-77 926,-7-29-1269,13 33 11,1 0 0,1 0 0,1 0 0,2-1 0,4-47 0,-1 61-49,0 1 0,1 0 0,1 0-1,0 1 1,1-1 0,1 1 0,0 0 0,1 0-1,0 1 1,1 0 0,0 0 0,15-17 0,-12 19-1,0 0 0,0 1 0,14-9 0,-21 16-10,0 0 1,1 0 0,-1 0 0,1 1 0,0 0-1,0 0 1,0 0 0,0 1 0,0-1-1,1 1 1,8 0 0,-12 1 0,0 0 1,0 0-1,0 0 0,0 1 0,0-1 1,0 1-1,0-1 0,0 1 0,0 0 1,0 0-1,0 0 0,-1 0 1,1 0-1,2 2 0,-2-2 2,-1 0-1,0 1 1,0-1-1,0 0 1,0 1 0,0-1-1,0 1 1,0-1 0,0 1-1,-1-1 1,1 1-1,-1-1 1,1 1 0,-1 0-1,1-1 1,-1 1-1,0 2 1,0 1 3,0 1-1,0-1 1,0 1 0,-2 6 0,-2 5-50,-1-1 0,-1 1 0,0-1 0,-1 0 1,-1 0-1,0-1 0,-1 0 0,-15 19 0,2-6-215,-2-1 0,-1-1 0,-30 25 0,51-48 207,1 0 1,0 0-1,-1 0 0,0 0 0,0-1 0,1 1 0,-2-1 0,1 0 0,0 0 0,0-1 1,-1 1-1,1-1 0,0 0 0,-1 0 0,-4 0 0,7-1-43,4-5-50,-1 2 148,1 1 0,-1-1 0,1 0 0,0 1 0,0 0 0,0-1 0,0 1 0,0 0 0,0 0 0,1 0 0,-1 0 0,1 1 0,0-1 0,-1 1 0,1-1 0,0 1 0,0 0 1,-1 0-1,1 0 0,0 1 0,0-1 0,0 1 0,6-1 0,4 1 14,-1 0 1,1 1 0,0 1-1,-1 0 1,1 1-1,20 7 1,72 33-306,-51-15-1284,-28-13-3535,-11-7 2410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3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8 778 1908,'-7'7'2075,"6"-3"-633,9-6 1442,25-14-2413,0-1 0,44-31 1,65-56 470,-57 40-523,177-129 735,-101 75-464,-119 83-110,60-63 0,-78 63 391,-24 33-463,-1-3-346,-1 0 10,0 0 1,0 0-1,0 0 0,-6-9 1,6 12 94,-6-10 180,2 9 1250,10 9-1685,0-1-6,-1 2 0,1-1 1,-1 0-1,-1 1 1,1-1-1,2 12 0,1 15-297,-2 0 0,-1 0 0,-2 61 0,-8 4-2158,-5 0-3864,4-50 2073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4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1 679 1600,'0'0'1584,"2"-2"-894,22-12 13,-1-1-1,-1-1 0,-1-1 1,0 0-1,31-36 0,-49 49-623,-1 0 1,1 0-1,-1 0 0,0 0 1,-1-1-1,1 1 0,-1-1 1,0 1-1,0-1 0,1-4 1,-2 6 22,-2 1-14,1 0-75,1 1 0,-1-1 0,0 1-1,0-1 1,0 1 0,0 0 0,0 0 0,0-1 0,-1 1 0,1 0 0,0 0 0,-1 0 0,1 0-1,-1 0 1,1 1 0,-1-1 0,1 0 0,-1 1 0,1-1 0,-1 1 0,0 0 0,1-1-1,-1 1 1,0 0 0,1 0 0,-1 0 0,0 0 0,-1 0 0,-3 2 6,0 0 0,0 0 0,1 0 0,-1 0-1,1 1 1,0 0 0,-1 0 0,-4 5 0,7-6-11,0 1 1,1 0-1,-1 0 1,1 0-1,0 0 0,-1 0 1,1 0-1,1 1 0,-1-1 1,0 1-1,1-1 0,0 1 1,0-1-1,-1 7 0,2-8-6,0 0 0,0 1 0,0-1 0,1 0 0,-1 0 1,1 0-1,0 0 0,-1 1 0,1-1 0,0 0 0,0 0 0,0 0 0,1 0 0,-1-1 0,0 1 0,1 0 0,-1-1 0,1 1 0,0 0 0,-1-1 0,1 0 0,0 1 0,0-1 1,4 2-1,2 1 2,1 0-1,0-1 1,0 0 0,0-1 0,0 0 0,13 2 0,54-1 16,-69-3-19,23 0 9,0-3 0,0 0 0,0-2-1,-1-1 1,1-1 0,-1-2 0,-1-1 0,0-1-1,30-17 1,-50 24 49,-1-1-1,0 0 0,0 0 1,-1-1-1,1 0 1,-1 0-1,0 0 1,-1-1-1,0 0 0,0 0 1,0 0-1,4-9 1,-9 14-44,0 1 0,1 0 0,-1 0 1,0-1-1,0 1 0,0 0 1,0 0-1,0-1 0,0 1 0,0 0 1,-1 0-1,1-1 0,0 1 1,-1 0-1,1 0 0,0 0 0,-1-1 1,0 1-1,1 0 0,-1 0 1,0 0-1,1 0 0,-1 0 0,-1-1 1,1 1-33,0 1 23,0-1 0,0 0-1,0 1 1,0-1 0,0 1 0,0-1 0,-1 1-1,1-1 1,0 1 0,0 0 0,-1 0-1,1 0 1,0-1 0,0 1 0,-1 0 0,1 1-1,0-1 1,0 0 0,-1 0 0,1 0 0,-2 2-1,0-2 0,0 1 0,0 0 1,0 0-1,0 0 0,0 1 0,0-1 0,1 1 0,-1 0 0,-4 3 0,1 0 5,-2 1-5,1 0-1,0 1 0,0 0 1,0 0-1,1 0 1,0 1-1,1 0 1,-7 11-1,4-3 13,1 0 0,0 1 0,-7 26 0,12-26 25,2-14-23,3 3 2,-3-6-22,0 1 0,0-1 0,0 0 0,0 1 0,0-1 0,0 0 0,0 1 0,0-1 0,0 0 0,0 0 0,0 1 0,0-1 0,0 0 0,1 1 0,-1-1 0,0 0 0,0 1 0,0-1 0,0 0 0,1 0 0,-1 1 0,0-1 0,0 0 0,0 0 0,1 0 0,-1 1 0,0-1 0,1 0 0,-1 0 0,0 0 0,0 0 0,1 0 0,-1 1 0,0-1 0,1 0 0,4-1-7,0 1 0,-1-1 0,1-1-1,0 1 1,-1-1 0,1 1 0,-1-1 0,1-1 0,-1 1-1,0-1 1,0 1 0,5-6 0,0 1-6,0-1 0,0-1 0,-1 0 1,10-13-1,-3-2-10,-12 18 9,0 0 0,0 1-1,1-1 1,0 1 0,6-7 0,-9 11-10,-1 1 23,0 0 0,0 0 0,0-1 1,0 1-1,0 0 0,0 0 1,0-1-1,0 1 0,0 0 0,1 0 1,-1-1-1,0 1 0,0 0 0,0 0 1,0 0-1,0-1 0,0 1 0,1 0 1,-1 0-1,0 0 0,0-1 0,0 1 1,0 0-1,1 0 0,-1 0 0,0 0 1,0 0-1,0-1 0,1 1 1,-1 0-1,0 0 0,0 0 0,1 0 1,-1 0-1,0 0 0,0 0 0,1 0 1,-1 0-1,0 0 0,0 0 0,1 0 1,-1 0-1,0 0 0,0 0 0,1 0 1,-1 0-1,0 0 0,0 0 1,1 1-1,-1-1 0,0 0 0,0 0 1,0 0-1,1 0 0,16 11-51,-13-9 64,3 2-21,0 0 1,0-1 0,0 0 0,1-1-1,-1 1 1,1-1 0,0-1-1,-1 1 1,1-1 0,0-1-1,0 0 1,0 0 0,0 0 0,11-3-1,-4 1-33,1-2-1,-1 0 1,0-1-1,0 0 1,-1-1-1,22-13 1,-29 15 33,0 0 1,0-1 0,0 0-1,0-1 1,-1 1-1,0-1 1,0-1-1,-1 1 1,0-1-1,0 0 1,0 0 0,-1 0-1,6-13 1,-9 18 8,-1 1 0,1-1 0,0 0 0,-1 1 0,1-1 0,-1 0 1,0 1-1,1-1 0,-1 0 0,0 1 0,0-1 0,0 0 0,0 0 0,-1 1 1,1-1-1,0 0 0,-1 1 0,1-1 0,-1 1 0,1-1 0,-1 0 0,0 1 1,0-1-1,0 1 0,0 0 0,0-1 0,0 1 0,0 0 0,0-1 0,0 1 1,-1 0-1,-1-1 0,0 0-2,0 1 0,0 0 1,-1 0-1,1 0 1,0 0-1,-1 0 0,1 1 1,-1-1-1,1 1 0,-1 0 1,1 0-1,-1 0 0,1 1 1,-7 1-1,2 0 1,0 1-1,0-1 1,0 2 0,1-1-1,-1 1 1,1 0-1,0 1 1,0 0 0,1 0-1,-1 0 1,1 1 0,0 0-1,1 0 1,-7 8 0,5-3-3,0 0 0,0 0 0,1 0 1,1 1-1,0 0 0,1 0 0,0 0 1,-3 18-1,6-28 0,1 0 0,0 1-1,0-1 1,0 0 0,1 0 0,-1 0 0,0 0 0,1 1-1,0-1 1,-1 0 0,1 0 0,0 0 0,0 0 0,0 0-1,0 0 1,1-1 0,-1 1 0,0 0 0,4 3 0,-4-4-2,0 0 0,0-1 0,1 1 0,-1 0 0,0 0 1,1-1-1,-1 1 0,1-1 0,-1 1 0,0-1 0,1 0 0,-1 0 1,1 1-1,-1-1 0,1 0 0,2 0 0,20-4-85,-19 3 82,-1-1 0,0 1 1,-1-1-1,1 0 0,0-1 0,0 1 1,-1 0-1,0-1 0,1 0 0,-1 0 0,0 0 1,0 0-1,0 0 0,-1-1 0,1 0 1,-1 1-1,3-8 0,1-1-1,-1 1 0,-1-2-1,0 1 1,3-21 0,-4 15 6,-2 0 0,0 0-1,-1 0 1,0 0 0,-4-20 0,-22-90 74,23 113-42,-2-7 47,0 1 0,-2 0 0,0 0 0,-1 1 0,-14-25 0,22 45-71,0-1-1,0 1 1,0-1-1,-1 1 1,1-1-1,0 1 1,0 0-1,-1-1 1,1 1-1,0 0 1,-1-1-1,1 1 1,0 0-1,-1-1 1,1 1-1,0 0 1,-1 0-1,1-1 1,-1 1-1,1 0 1,0 0-1,-1 0 1,1-1-1,-1 1 1,1 0-1,-1 0 1,1 0-1,-1 0 1,1 0-1,0 0 1,-1 0-1,1 0 1,-1 0-1,1 0 1,-1 0-1,1 1 1,-1-1-1,1 0 1,0 0-1,-1 0 1,1 1-1,-1-1 1,1 0-1,0 0 1,-1 1-1,1-1 1,0 0-1,-1 0 1,1 1-1,0-1 1,-1 1-1,1-1 1,0 0-1,0 1 1,-1-1-1,1 1 1,0-1-1,0 0 1,0 1-1,0-1 1,0 1-1,-2 3 8,0 0 0,0 0 0,1 1 1,0-1-1,-1 7 0,-1 23 16,2 0 1,2 0 0,1 0 0,1 1-1,2-2 1,11 43 0,-5-37-227,2-1-1,1 1 1,2-2 0,41 70 0,-41-84-728,1 1 0,1-2 0,0-1 0,38 34 0,-19-24-1264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4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1765 1792,'-34'32'6283,"32"-30"-5463,-11 8 1943,49-39 1579,42-33-3923,-16 14-232,-43 33-142,337-263 432,-293 229-447,225-164 200,-223 168-180,199-123 197,250-154 216,-506 316-458,73-48 70,95-61 48,186-104 435,-319 188 178,-39 28-595,-1 0 1,1-1 0,-1 1-1,0-1 1,0 0-1,0 0 1,0 0 0,2-6-1,-4 9-20,-1-1 31,0 1-137,0 0-1,0 1 1,0-1-1,0 1 0,0-1 1,0 0-1,0 1 1,0-1-1,0 0 1,0 1-1,0-1 1,-1 0-1,1 1 0,0-1 1,-1-1-1,-2-1 5,-1 0 1,0-1-1,0 1 0,0 0 0,0 1 0,-1-1 0,1 1 1,-1 0-1,0 0 0,1 0 0,-1 0 0,0 1 0,-9-1 1,-13-3 28,-35 1 1,42 3-27,-25-2 45,-1 3-1,1 2 1,-53 9-1,78-9 41,24-3 82,23-6-68,382-52 1325,-407 59-1424,3-1 46,0 1 0,0 0 0,0 0 0,0 0 0,10 2 1,-13-2-59,-1 1 0,0-1 1,0 1-1,0-1 1,1 1-1,-1 0 0,0-1 1,0 1-1,0 0 1,0 0-1,0 0 0,0 0 1,0 0-1,-1 0 1,1 0-1,0 0 0,0 0 1,-1 0-1,1 0 1,-1 0-1,1 1 0,-1-1 1,1 0-1,-1 0 1,0 1-1,0-1 0,0 0 1,1 3-1,-1 8 22,-1 0-1,1-1 1,-2 1 0,0 0-1,0 0 1,-6 16-1,-29 67 72,-54 90-657,52-112-1746,24-46 330,6-14-688,2 0-3984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 1828,'-2'-2'837,"0"0"0,0-1 0,0 1-1,0 0 1,0 0 0,-1 0 0,1 1 0,-1-1-1,-5-2 2101,7 5-2870,1 0-1,-1 0 1,1 0-1,-1 1 1,1-1-1,0 0 0,-1 1 1,1-1-1,0 0 1,0 0-1,0 1 1,0 1-1,0-1 59,-1 5 197,0-1 0,1 1 0,-1 0 0,2 9 0,0 8 125,-3-6-115,-1 80 969,3-83-1076,1-1 0,0 1 0,2 0 0,4 19 0,-6-33-207,-1 1 0,0-1 0,1 0 0,-1 1 0,1-1 0,-1 0 0,1 1-1,0-1 1,0 0 0,-1 0 0,1 0 0,0 0 0,0 0 0,0 0 0,0 0 0,0 0-1,1 0 1,-1 0 0,0 0 0,0-1 0,1 1 0,-1-1 0,0 1 0,1-1 0,-1 1 0,0-1-1,1 0 1,-1 1 0,1-1 0,-1 0 0,0 0 0,1 0 0,-1 0 0,1 0 0,-1-1-1,2 1 1,4-2 18,1-1-1,-1 1 1,0-1-1,1-1 1,8-5 0,-8 4-26,40-25 78,-37 21-72,1 2 0,-1 0 0,1 0 0,16-6 0,-25 13-16,-1-1 0,1 1 0,0-1 0,-1 1-1,1 0 1,0 0 0,-1 0 0,1 1 0,0-1-1,-1 0 1,1 1 0,4 1 0,33 17 21,-10-5 8,-25-13-12,0 0 0,0 0 0,1-1-1,-1 0 1,0 0 0,0 0 0,1 0 0,-1-1-1,0 0 1,0 0 0,0 0 0,0-1-1,0 1 1,0-1 0,0-1 0,-1 1-1,1-1 1,-1 1 0,1-1 0,-1 0-1,6-6 1,-8 5 28,1 0 0,-1 0 1,0 0-1,0 0 0,0 0 0,-1 0 0,1-1 0,-1 1 1,0 0-1,0-1 0,-1 1 0,1-1 0,-1 1 0,0-1 0,0 0 1,0 1-1,-1-1 0,0 1 0,0-1 0,0 1 0,-3-9 1,-4-4-803,0-1 0,-1 1 1,-20-28-1,22 33-622,6 11 693,-2-3 743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1064,'0'0'1881,"3"-1"-976,4 1-421,-1 0-1,1 0 1,-1 1 0,1 0 0,-1 0 0,1 0 0,-1 1 0,0 0 0,0 0 0,0 1-1,8 4 1,12 6 344,29 21 0,-50-31-742,10 7 156,0 0 0,0 1 0,-1 1 0,0 0 0,-1 1 0,12 15 0,-24-27-227,0 1 0,-1-1 0,1 1 0,-1-1 0,1 1 0,-1 0 0,1-1 0,-1 1 0,0 0 1,0-1-1,0 1 0,0 0 0,0-1 0,0 1 0,0 0 0,-1-1 0,1 1 0,-1-1 0,1 1 0,-1 0 0,0-1 0,1 1 0,-1-1 1,0 0-1,0 1 0,0-1 0,0 0 0,0 1 0,-2 0 0,3-1-14,-1 0-2,0 0 0,1 0 0,-1 0 0,0-1 0,0 1 0,0 0 0,1-1 0,-1 1 0,0 0 0,0-1 0,0 1 0,-2 0 0,-1 1-1,-13 6 0,11-9 4,3 1-1,-1 0 0,1 1 0,0-1 1,-1 0-1,1 0 0,0 0 1,-1-1-1,1 1 0,-6-3 1,8 3-2,-2-1-1,3 1 1,0 0 1,0 0-1,0-1 1,0 1-1,0 0 1,-1 0-1,1-1 1,0 1-1,0 0 0,0 0 1,0 0-1,0 0 1,0-1-1,0 1 1,0 0-1,-1 0 1,1 0-1,0 0 1,0-1-1,0 1 0,0 0 1,-1 0-1,1 0 1,0 0-1,0 0 1,0 0-1,0 0 1,-1-1-1,1 1 1,0 0-1,-1 0 0,1 0 0,0 0 0,-1 0 0,1 0 0,0 0-1,-1 0 1,1-1 0,0 1 0,-1 0 0,1 0-1,0 0 1,0-1 0,-1 1 0,1 0-1,0 0 1,0-1 0,0 1 0,-1 0 0,1 0-1,0-1 1,0 1 0,0 0 0,0-1 0,-1 1-1,1 0 1,0-1 0,0 1 0,0 0 0,0-1-1,0 1 1,0 0 0,0-1 0,0 1-1,0-1 1,0-2 0,1 0 1,0-1-1,0 1 0,0 0 0,0 0 1,0-1-1,0 1 0,1 0 0,-1 0 1,3-3-1,10-10-17,0 1 0,1 0 1,0 1-1,1 0 0,1 1 0,0 1 1,31-16-1,-34 24-20,-12 4 23,2 1 8,9 5 4,-12-6 1,0 1 0,0 0 0,0 0 0,0-1 0,0 1 0,0 0 0,0 0 0,-1 0 0,1 0 0,0 0-1,-1 0 1,1 0 0,-1 0 0,1 0 0,-1 0 0,1 2 0,4 19-7,-4-17 4,5 27-479,4 59-1,-4-29-5965,-6-59 3820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2152,'-38'-159'6507,"28"128"-4626,3 7-1608,2 7-5141</inkml:trace>
  <inkml:trace contextRef="#ctx0" brushRef="#br0" timeOffset="1">329 153 1436,'0'0'3652,"2"3"-2573,1 1-695,0 1 0,0 0 1,-1-1-1,0 1 1,1 0-1,-2 0 1,1 1-1,0-1 0,0 10 1,5 57 1123,-4-31-796,30 197 1715,-17-140-6476,-16-92 704,-1 8 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7 287 1696,'-2'-2'1076,"-1"-1"-840,3 3-122,0 0 0,-1-1 0,1 1 0,0 0 1,0-1-1,0 1 0,0 0 0,0-1 0,0 1 0,0 0 0,0-1 0,0 1 0,0 0 0,0-1 0,0 1 0,0 0 0,0-1 0,0 1 0,0 0 0,0-1 0,0 1 0,0 0 0,1 0 0,-1-1 1,0 1-1,0 0 0,0-1 0,1 1 0,-1 0 0,0 0 0,0-1 0,1 1 0,18-18 538,2 2 0,32-22 0,26-5 45,2 3 0,109-38 1,-153 63-773,-23 8-733,0 2 0,18-6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1716,'0'14'913,"-1"-11"764,2 1-896,-1 9-37,0-9-58,18-2 971,-1-6-1319,0 0 0,-1-1 0,1-1 0,-1 0 0,28-16-1,-38 19-238,0-1-1,-1 1 1,1-1-1,-1-1 0,0 1 1,0-1-1,-1 0 1,1 0-1,-1 0 0,0 0 1,-1-1-1,1 0 1,-1 0-1,0 0 0,-1 0 1,1 0-1,-1 0 1,2-12-1,-7-11 586,2 28-658,0-1 0,1 1 1,-1 0-1,0-1 0,0 1 0,0 0 0,0 0 0,0-1 1,0 1-1,0 0 0,0 0 0,0 0 0,-1 0 0,1 0 0,0 0 1,-1 1-1,1-1 0,-1 0 0,1 1 0,-1-1 0,1 1 0,-1-1 1,1 1-1,-1 0 0,1 0 0,-1 0 0,1 0 0,-1 0 1,0 0-1,1 0 0,-1 0 0,1 0 0,-1 1 0,1-1 0,-3 2 1,-9 2 54,0 1 0,-16 9 0,23-11-52,0 1 1,0-1 0,0 1 0,1 1 0,0-1-1,0 1 1,-9 10 0,10-9-11,0 0 1,0 0-1,0 0 1,1 1-1,0-1 0,1 1 1,-1 0-1,1 0 1,0 0-1,1 0 0,0 1 1,0-1-1,0 9 1,2-11-12,-1 0 0,1 1 0,0-1 0,1 0 0,-1 0 0,1 1-1,0-1 1,0-1 0,0 1 0,1 0 0,0 0 0,0-1 0,0 0 0,0 1 0,1-1 0,0 0 0,0-1 0,7 6 0,1 0-93,0-1 0,1-1 1,-1 0-1,2-1 0,-1-1 0,1 0 0,26 7 0,-20-9-474,-1 0 1,1 0-1,0-2 1,0-1-1,26-2 1,-40 1-178,-1 1 0,0-2 0,0 1 1,0-1-1,7-3 0,4-1-2016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2000 225 1256,'-23'-13'677,"0"2"0,-1 0-1,-1 1 1,-31-7 0,-100-17 765,96 25-914,-1 2 0,-116 3-1,92 9 56,-128 25 0,131-11-275,-81 29 1,114-32-151,2 3 1,0 1-1,1 3 1,1 1 0,1 2-1,1 3 1,2 1-1,1 2 1,-53 54 0,54-43-50,1 2 0,3 1 0,2 2 0,2 1 0,2 1 0,2 1-1,3 2 1,-21 63 0,32-73-39,1 0 0,2 1 0,2 0 0,2 1 0,-1 83 0,8-98-41,2 0 0,0 0 0,2-1 0,1 0 0,2 0 0,0 0 0,2-1 0,1 0 0,27 47 0,-24-51-26,2-1 0,0-1 0,2 0 0,0-1 0,2-1 0,0-1 0,1 0 0,1-2 0,0 0 0,27 14 0,-14-14-7,0-1 0,0-1-1,1-2 1,40 8 0,-12-7-4,86 8 1,-83-18 5,0-2-1,92-10 1,-144 7 2,90-10-5,139-34-1,84-44-5,-27-22 26,-161 50 88,144-85-1,-242 120-15,-1-1 1,-2-2-1,0-2 0,-2-1 1,43-50-1,-58 56 16,-1-1-1,-2-1 1,-1 0-1,-1-2 1,-1 0-1,-2 0 1,-1-2-1,12-42 1,-20 52-8,0-1 0,-2 1 0,0 0 0,-1-1 0,-2 1-1,0-1 1,-1 0 0,-7-34 0,2 31 3,-1 1 0,-1-1 0,-1 1-1,-1 0 1,-2 1 0,0 1 0,-23-33-1,4 11 17,-2 2 0,-1 1 0,-2 2 1,-2 2-1,-44-35 0,13 24 54,-85-46 0,97 63-9,-98-38-1,114 56-115,0 1 1,0 1-1,-55-6 0,71 16-172,1 0 0,-1 2 0,0 1-1,1 1 1,-1 1 0,1 1 0,0 1 0,0 1-1,0 1 1,1 1 0,0 1 0,1 2 0,-23 12-1,10-1-870,1 1-1,1 2 0,2 1 1,0 1-1,1 2 0,2 1 1,-25 34-1,-6 15-2523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115 345 1812,'28'-99'9424,"-26"103"-8999,5 7-189,-1 1 1,-1 1-1,0-1 0,4 17 0,10 60 402,-3-17-233,14 87 523,-25-133-769,-5-18 1325,-2-11-611,-9-29-370,-13-56-381,13 46 74,2 0 0,2-1 0,-2-84 0,9 108-147,1 0 0,1-1 0,0 1 1,2 1-1,0-1 0,1 0 0,1 1 1,0 0-1,2 0 0,0 1 0,14-23 0,-18 35-37,0 0 0,0 0-1,0 0 1,0 1 0,1 0-1,0 0 1,0 0 0,0 0-1,0 1 1,0 0 0,1 0-1,0 0 1,-1 1-1,9-3 1,-13 5-9,0 0-1,0 0 1,0 0 0,-1 0-1,1 0 1,0 0-1,0 0 1,0 0 0,-1 1-1,1-1 1,0 0-1,0 0 1,-1 1 0,1-1-1,0 0 1,0 1-1,1 0 1,-1 0 5,0 0-4,0 0 0,0 0 0,0 0 0,0-1-1,-1 1 1,1 0 0,0 1 0,0-1 0,-1 0 0,1 0-1,-1 0 1,1 0 0,-1 0 0,1 1 0,-1-1-1,0 0 1,1 0 0,-1 1 0,0-1 0,0 0-1,0 1 1,0-1 0,-1 2 0,0 8 9,0-1 0,-1 0 0,0 0 0,-1 0 0,0 0 1,-8 17-1,-1-3-15,-22 31 0,11-20-67,-1-2-1,-2-1 1,-1-1-1,-2-1 1,-1-2-1,-55 41 1,84-68 60,-1 0 1,0 0 0,1 0-1,-1 0 1,0 0-1,0-1 1,0 1 0,0-1-1,-2 1 1,2-1-34,-1-2-84,-10-11 23,20 7 54,-5 3 39,0 1 0,0 0 1,0 0-1,1 0 1,-1 1-1,1-1 0,-1 1 1,5-3-1,-2 2 6,0 1-1,-1-1 1,1 1 0,0 0 0,0 0-1,0 1 1,-1-1 0,1 1-1,8 1 1,42 7-35,-52-7 32,16 4-177,1 2-1,-1 0 1,0 1-1,21 12 1,30 13-1345,-32-15 88,-26-12-907,-1 0 1,21 6-1,-18-9-1193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61 524 2020,'-5'-24'1418,"-1"-5"1129,2 17 2731,94 306-3358,-53-164-938,-36-128-824,-56-118 1895,31 63-1645,2 0 0,2-1-1,2-1 1,-11-68 0,26 98-220,1 1 0,1-1 0,1 1 0,6-43 0,-4 54-129,1 0-1,0 0 1,1 0-1,1 1 1,0 0 0,0 0-1,1 0 1,1 0-1,0 1 1,9-12 0,-4 9-10,0 0 0,1 0 0,1 1 0,0 0 0,0 2 1,26-17-1,-37 26-42,1 1 1,-1-1-1,1 0 1,0 1-1,-1 0 1,1 0 0,0 0-1,6-1 1,-9 2-5,1 0 1,-1 0 0,1 0 0,-1 0 0,1 0 0,-1 0 0,1 1 0,-1-1-1,0 0 1,1 1 0,-1-1 0,0 1 0,1 0 0,-1-1 0,0 1 0,1 0 0,-1 0-1,0 0 1,0 0 0,0 0 0,0 0 0,0 0 0,0 0 0,1 2 0,-1-1 0,0 0 0,0-1 0,-1 1 1,1 0-1,-1 0 0,1 0 0,-1 0 1,0-1-1,0 1 0,0 0 1,0 0-1,0 4 0,0 2 6,-1 4-1,0 0 1,-1 0 0,0 0-1,0 0 1,-9 23-1,-29 58 33,30-73-28,5-8-9,-7 13-48,1-1 0,0 2 0,2-1 0,2 1 0,-7 34 1,14-54 18,-1 0 0,1 0 0,0 0 0,1 1 0,-1-1 0,1 0 0,1 0 0,-1 0 0,1 0 1,0 0-1,0 0 0,1 0 0,0-1 0,0 1 0,0-1 0,5 6 0,5 4-46,1 0 0,0-1-1,28 20 1,-23-19-51,31 32 0,-48-46 114,-1 1 0,1 0 0,-1 0 0,0 0 0,1 0-1,-1 0 1,0 0 0,0 1 0,0-1 0,-1 0 0,1 0 0,0 1 0,-1-1 0,1 0 0,-1 1-1,0-1 1,0 1 0,0 2 0,-1-2 3,1-1-1,-1 1 0,0 0 1,0-1-1,0 1 0,-1-1 1,1 1-1,-1-1 1,1 0-1,-1 1 0,0-1 1,0 0-1,0 0 1,0 0-1,-3 2 0,0 0-128,0 0 0,0 0 0,0-1 0,0 0 0,-1 0 0,0 0-1,1 0 1,-1-1 0,0 0 0,0 0 0,0-1 0,0 0 0,0 0 0,-1 0-1,1-1 1,0 0 0,0 0 0,-12-2 0,12-1-791,3 0 487,0 0 1,1 0-1,-1-1 1,1 1-1,0 0 1,0-1-1,0 0 1,0 1 0,1-1-1,0 0 1,-1 0-1,1 0 1,1 0-1,-1 0 1,0 0-1,1-4 1,1-29-3451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3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62 804 1536,'-62'28'9839,"67"-33"-9252,143-166 1986,-48 68-1725,-41 43-455,356-324 1547,-314 305-1266,-101 78-661,1 1 1,-1 0 0,1-1-1,-1 1 1,0-1-1,1 1 1,-1-1 0,1 1-1,-1-1 1,0 1-1,0-1 1,1 1 0,-1-1-1,0 1 1,0-1-1,1 0 1,-1 1 0,0-1-1,0 1 1,0-1 0,0 0-1,0 1 1,0-1-1,0 1 1,0-1 0,0 0-1,0 1 1,-1-1-1,1 1 1,0-1 0,0 0-1,0 1 1,-1-1 0,1 1-1,0-1 1,-1 1-1,1-1 1,0 1 0,-1-1-1,1 1 1,-1-1-1,1 1 1,-1 0 0,1-1-1,-1 1 1,0-1 0,-1-1-72,-1-1 127,2 3-63,1 0 1,-1 0-1,1 0 0,-1 1 0,0-1 1,1 0-1,-1 0 0,1 0 0,-1 1 1,1-1-1,-1 0 0,0 0 0,1 1 1,-1-1-1,1 0 0,-1 1 0,1-1 1,0 1-1,-1-1 0,1 1 0,-1-1 1,1 1-1,0-1 0,-1 1 0,1-1 1,0 1-1,0-1 0,0 1 0,-1 0 1,1-1-1,0 1 0,0-1 0,0 2 1,0 23-31,0-17 45,-3 56-160,-2-1-1,-19 84 1,-3 23-4921,24-128 659,1-5 41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128 300 1180,'-6'44'1491,"-1"0"0,-3 0 0,-19 55 1,-12 48 504,7 77 1271,34-222-1894,3-14-1190,36-225 588,-17 55-218,5-38 603,-16 150-599,12-105 1958,-21 168-2259,0 6-157,0 5 500,19 70-289,23 139 1,-6 60-1527,-34-250 518,7 57-16,-11-41-2036,-7 0-4156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5 935 1852,'-1'-3'986,"-1"-6"-151,1 7-111,4-4-90,6-8-324,0 1 0,0 0-1,2 0 1,20-19 0,58-45 359,262-173 657,-144 109-868,-191 129-411,146-109 271,-126 92 24,-3-1 1,43-49-1,-48 41 412,-26 34-631,0 1 0,0 0 1,-1-1-1,1 1 0,-1-1 0,0 1 0,0-1 0,0 1 0,0-8 0,-1 9 175,-1 2-266,0 0-1,0-1 1,0 1 0,0 0-1,0-1 1,0 1 0,0 0 0,0-1-1,0 1 1,0-1 0,0 0-1,-1 0 1,0-1 37,2 2-60,-1 0 0,1 0 0,-1 0 0,1 0 0,-1 0 0,1 0 0,0 0-1,-1 0 1,1 0 0,-1 0 0,1 0 0,-1 0 0,1 0 0,0 0 0,-1 0 0,1 0 0,-1 0 0,1 0-1,0 0 1,-1 1 0,1-1 0,-1 0 0,1 0 0,-1 1 0,-30 15 122,1 0 1,1 2-1,0 1 1,-32 30-1,12-7 30,-60 68 0,88-85-80,1 0 0,2 1 1,-25 47-1,39-64-58,-1 0 0,1 1 0,1 0 0,0 0 0,0 0 0,1 0 1,0 1-1,1-1 0,0 0 0,1 1 0,0-1 0,0 1 0,1-1 1,4 17-1,-3-22-9,-1 0 0,1 0 0,0 0-1,0-1 1,1 1 0,-1-1 0,1 0 0,0 0 0,0 0 0,1 0 0,-1 0 0,1 0 0,4 3 0,-2-3 0,1 0 0,-1 0 0,1-1 0,0 1 0,0-1 0,0-1 0,15 4 0,1-2-48,0-2-1,0 0 1,1-1 0,36-4-1,-31 0-142,0-2 1,0 0-1,0-2 1,41-16-1,-14 0-1768,61-35-1,-68 30-1333,10-14 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24 447 1804,'0'0'4426,"1"8"-3756,13 148 2141,22 87-68,-28-200-1563,-7-42-435,-1-8-555,11-204 800,-5 57-530,-2 96-204,3 0 0,20-81 0,-21 118-196,0 0-1,2 0 1,0 0-1,2 1 1,0 1-1,1 0 1,0 0-1,2 1 1,22-25-1,-32 39-43,1 0 0,1 0 0,-1 0 0,0 0-1,1 0 1,0 1 0,0 0 0,0 0 0,0 1 0,1-1 0,-1 1-1,0 0 1,1 0 0,0 1 0,-1 0 0,8-1 0,-12 2-13,0 0 1,1 0 0,-1 0 0,0 1 0,0-1 0,1 0 0,-1 1 0,0-1-1,0 1 1,0-1 0,0 1 0,0 0 0,0-1 0,0 1 0,0 0 0,1 1-1,1 0 10,-1 0-7,0 0 0,1 0 0,-1 0 0,0 0 1,-1 1-1,1-1 0,0 1 0,-1-1 1,1 1-1,-1-1 0,0 1 0,0 0 0,0 0 1,0 0-1,-1 0 0,1 0 0,-1 0 0,1 3 1,-1 6 7,0 0-1,0-1 1,-3 13 0,2-21-10,-1 11-3,-1 0 0,-1 0-1,-1 0 1,1-1 0,-2 0 0,-9 18 0,-51 70-296,41-68 21,-2 0 0,-1-1 0,-1-2 0,-55 44-1,79-70 201,-1 0-1,0 0 0,1 0 1,-1-1-1,0 0 0,-1 0 0,1 0 1,0-1-1,-1 0 0,-10 2 0,16-4-57,1 0-2,-1 0 128,1 0 0,-1 0 0,1 0 0,0 0 0,-1-1 0,1 1 0,-1 0 1,1 0-1,0 0 0,-1 0 0,1-1 0,0 1 0,-1 0 0,1 0 0,0-1 0,0 1 0,-1 0 1,1-1-1,0 1 0,0 0 0,-1-1 0,1 1 0,0 0 0,0-1 0,-1 0-8,1 1 0,0 0 0,0-1 0,0 1 1,0-1-1,-1 1 0,1 0 0,0 0 0,0-1 0,-1 1 0,1 0 0,0-1 0,-1 1 0,1 0 0,0 0 1,-1 0-1,1-1 0,0 1 0,-1 0 0,1 0 0,-1 0 0,1 0 0,0 0 0,-1-1 0,0 1 0,6-2 37,13-9-4,-14 8 5,1 6-5,16 13-9,-1 1 1,-1 1-1,23 25 0,-20-18-533,49 39 0,-56-53-478,25 14 1,0-8-3983,-21-13 1938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1780,'2'-8'1127,"0"7"-265,-1 8 4459,2 40-4390,11 57 0,-1-57-466,2-1 1,2-1 0,26 47 0,-34-73 48,-12-24 183,-11-26-320,-3-1-92,-3-5 376,-22-58 0,37 82-543,1 0 0,1-1 0,0 0-1,1 1 1,0-1 0,1 0 0,1 0-1,2-18 1,0 12-29,2 1-1,1 0 0,0 0 0,1 1 1,1-1-1,11-21 0,-2 11 78,2 0 0,38-48 0,-35 53 33,2 0-1,1 2 1,39-30-1,-45 43-20,-16 8-14,-1 4-111,0 1-46,-1-1 1,1 1-1,-1-1 0,0 1 0,0-1 1,0 1-1,0-1 0,-1 0 0,1 1 1,-1-1-1,0 1 0,0-1 0,-2 4 1,-22 47 48,19-43-47,-14 27 17,-5 7 1,2 1 0,-20 60-1,42-102-32,0 0 0,0 0 0,0 0-1,0 0 1,1 1 0,-1-1 0,1 0-1,0 1 1,0-1 0,1 0 0,-1 1-1,1-1 1,0 0 0,0 0 0,1 0-1,-1 0 1,1 0 0,0 0 0,0 0-1,0 0 1,0-1 0,1 1 0,-1-1-1,1 0 1,0 1 0,0-1 0,0 0-1,1-1 1,-1 1 0,1-1 0,5 4-1,102 52-52,-26-15-31,-82-41 90,1 0 0,0 0 0,-1 0 0,1 0-1,-1 0 1,0 1 0,0 0 0,0-1 0,0 1 0,0 0 0,-1 1 0,1-1-1,-1 0 1,0 1 0,0-1 0,0 1 0,0 0 0,-1-1 0,3 9-1,-5-9 2,1-1 0,-1 1 0,1-1-1,-1 1 1,0-1 0,0 1-1,0-1 1,0 0 0,0 0 0,-1 1-1,1-1 1,-1 0 0,1 0-1,-1 0 1,-2 2 0,3-3-1,-8 7-63,-1 0-1,1 0 1,-1-1-1,-1 0 1,1-1-1,-1 0 1,0-1-1,-1 0 0,1-1 1,-1 0-1,-16 3 1,19-5-261,0-1 0,0 0 0,0 0 0,-1-1 0,-15-1 0,22 1-115,-1-1 1,1 1 0,0-1 0,-1 0 0,1 0 0,0 0 0,0-1 0,-1 1 0,1-1-1,0 1 1,1-1 0,-1 0 0,0 0 0,0-1 0,1 1 0,-1 0 0,1-1 0,-3-3-1,-3-8-3374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17 463 1332,'4'53'2380,"-8"104"-1,-1-33-1069,-1-52-671,3-48 728,1 34 0,4-65-1179,17-87 437,8-115 0,-10 67-97,62-268 2146,-61 324-812,-18 84-1282,21 124-57,-8-33-326,-10-71-159,7 38-123,33 99 0,29 61-3170,-54-154-3834,-14-46 3365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33:5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7 959 1412,'-1'-2'172,"0"0"0,0 0 0,0 0 0,1-1 0,-1 1 0,1 0 0,-1 0 0,1-1-1,0 1 1,0 0 0,0-1 0,0 1 0,0 0 0,1-1 0,-1 1 0,1 0 0,1-5 0,1-2 57,1-1 1,9-15-1,-11 22-177,15-25 280,1 0-1,2 1 1,42-45-1,81-63 207,-94 91-347,179-145 345,36-33 237,-264 221-769,20-17 376,-1-1 1,-1-1-1,22-31 1,-40 50-356,1 1 1,-1 0-1,1-1 0,-1 1 0,0-1 1,1 1-1,-1-1 0,0 1 1,0-1-1,1 1 0,-1-1 0,0 1 1,0-1-1,0 1 0,0-1 1,0 1-1,0-1 0,0 1 1,0-1-1,0 1 0,0-1 0,0 1 1,0-2-1,-10 3 618,-16 14-261,6-1-238,1 1 0,1 1 0,-23 25-1,-42 59 206,50-58-150,2 3 0,-34 63 0,55-87-122,0 1 0,1 0 1,1 0-1,1 1 0,1 0 1,2 1-1,-5 43 1,9-58-48,0 1 0,0 0 1,1 0-1,0-1 1,4 14-1,-4-19-18,0 0 1,1 0-1,-1-1 1,1 1-1,0 0 0,0 0 1,0-1-1,1 0 0,-1 1 1,1-1-1,0 0 0,0 0 1,0 0-1,0-1 1,1 1-1,3 2 0,4 0-57,1 0-1,-1 0 0,1-1 0,1-1 0,-1 0 1,0 0-1,1-1 0,0-1 0,-1 0 1,1-1-1,18-1 0,3-3-488,1-1 0,61-18 0,14-16-4557,-62 16 1884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06:21:3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10 918 1504,'-9'1'8747,"8"-1"-8650,17-27 311,1 0 1,2 1-1,22-25 1,69-69 499,365-315 1179,-341 317-1495,-131 115-584,0 0 1,0 0 0,-1 0-1,1 0 1,0 0-1,-1-1 1,0 1-1,0-1 1,0 1 0,0-1-1,0 0 1,-1 0-1,0 0 1,0 0 0,0 0-1,1-8 1,-2 10-2,-1-1 0,-17-27 35,11 18-9,18 26-35,-6-6 6,0 1 0,-1 0 0,0 0 0,0 0-1,-1 1 1,3 16 0,-2-12-2,0 7-440,0-1 0,-1 1 0,0 32 0,-7 63-3231,0-14 745,4-81-494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FE84-366A-E7D4-38C9-45A58D19D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9549-97AD-836A-165A-D238461D1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5845-7729-A2CA-5FDB-983369A1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2384-B668-A94C-C79B-AD85CB47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0576-64BA-1270-DC2B-B129AB51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6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ECF7-14BB-C2E8-2102-2E1F93E8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F848E-191D-9882-48EE-D68876866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B59B-94BF-00F9-C279-B94687F4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5AEC-6111-3F2B-35AE-33BC9A26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090C-38E0-1DD2-8F4B-BEC58DA3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0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604FE-8FB4-7CB2-97A3-EDE442441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5CD15-D160-D87C-CBD3-23871CEB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F746-2A19-9A8A-B89D-CA6F6025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34C8-8BDA-6AC7-0F2B-AEBB63F0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B286-6063-5271-B7CB-48688FCE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36A9-A79F-43F3-CC07-BDB52C2D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7CD4-33E2-F8F4-62E1-E4CF6A31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39D0-6052-897B-14DE-D9F63ED4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73CB-436C-854C-CAAD-1FBB875F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5C33-2D42-16A8-C81D-2053F53F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6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D283-C665-1A04-B221-D43A7D72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AC65-0C3F-5098-FE2C-D7893D072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DA22C-9FF1-8004-1950-09943414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7131-F2F6-61B9-30AD-7C90B048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392D-D28A-1499-858B-CE690C51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1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B652-9B52-6D83-D9FD-BACD5360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7CA5-F5E4-0DD6-7FC0-75DC6297F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56BC1-7EB5-AFB9-281C-44E7D5923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EED54-04C4-0CED-9284-2FF2AE4B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25581-2AC8-E456-AED5-D4CEFB7F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3E57-B99A-49BB-B08D-EB7EC8EA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54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0361-9B03-36BB-3EA6-76051843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CF8F0-3548-3646-4CE2-B59E86E5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58758-958D-16D3-C774-905FBCB03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2BB2A-3331-9308-404D-52906C835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5C652-D083-6C8A-6A91-874D12397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EE30D-6085-2392-249A-29D2D6F0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661BD-FE31-D64A-EE50-B1D83C36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95EFC-A88F-BA17-9EE1-F8A731C7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C87B-CCF8-38AA-48B3-5E5F808C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1256D-791D-77B6-7EFE-C371A2B5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EC136-D058-E719-B148-B292E14B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CD54-0644-7396-507E-59F868EB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3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869DB-CBB2-1116-A616-842EACFB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D5DD2-87AC-7222-5D5F-B698CFE0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C91C9-D94F-A8F3-3A3B-FF6818B3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65EF-BE26-A56C-0B79-DCFE0FC4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2E24-7A6E-C518-5A94-3FEC5532A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1DAF6-8DB4-A7AC-6B0C-4AD984E3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45CE-6029-D260-087A-26023474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2CB08-1743-0C57-5979-0ECFEC17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1F289-602C-AC6E-42F4-A8D7AB60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7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BD72-4E9F-B60A-86AA-E28335C0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AE055-A2D3-A4FD-C239-2A8E4B01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26A44-9C21-1000-C20F-8DF3ECDE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CF28A-6229-E217-D884-B268ED1A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FD83B-E64D-63C9-9534-0B7554C5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A9F90-0A4A-B662-9CF3-124C7A73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8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47842-F572-811A-9A2A-B0823610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6469F-2321-8819-0A7A-701C085D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2500-945B-97B1-E9E3-DB4EAE44F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608FD-83C9-4E39-88BF-983D18384FFE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CF21-DA60-B743-3B75-73E1E2E31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541E1-66EC-B14D-891B-2B863F760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119B-5364-4F7F-BD27-2AF07309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9.png"/><Relationship Id="rId76" Type="http://schemas.openxmlformats.org/officeDocument/2006/relationships/image" Target="../media/image43.png"/><Relationship Id="rId84" Type="http://schemas.openxmlformats.org/officeDocument/2006/relationships/image" Target="../media/image47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6.jpe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66" Type="http://schemas.openxmlformats.org/officeDocument/2006/relationships/image" Target="../media/image38.png"/><Relationship Id="rId74" Type="http://schemas.openxmlformats.org/officeDocument/2006/relationships/image" Target="../media/image42.png"/><Relationship Id="rId79" Type="http://schemas.openxmlformats.org/officeDocument/2006/relationships/customXml" Target="../ink/ink39.xml"/><Relationship Id="rId87" Type="http://schemas.openxmlformats.org/officeDocument/2006/relationships/customXml" Target="../ink/ink43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6.png"/><Relationship Id="rId19" Type="http://schemas.openxmlformats.org/officeDocument/2006/relationships/customXml" Target="../ink/ink9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64" Type="http://schemas.openxmlformats.org/officeDocument/2006/relationships/image" Target="../media/image37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72" Type="http://schemas.openxmlformats.org/officeDocument/2006/relationships/image" Target="../media/image41.png"/><Relationship Id="rId80" Type="http://schemas.openxmlformats.org/officeDocument/2006/relationships/image" Target="../media/image45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4.png"/><Relationship Id="rId81" Type="http://schemas.openxmlformats.org/officeDocument/2006/relationships/customXml" Target="../ink/ink40.xml"/><Relationship Id="rId86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68.png"/><Relationship Id="rId21" Type="http://schemas.openxmlformats.org/officeDocument/2006/relationships/image" Target="../media/image59.png"/><Relationship Id="rId34" Type="http://schemas.openxmlformats.org/officeDocument/2006/relationships/customXml" Target="../ink/ink60.xml"/><Relationship Id="rId42" Type="http://schemas.openxmlformats.org/officeDocument/2006/relationships/customXml" Target="../ink/ink64.xml"/><Relationship Id="rId47" Type="http://schemas.openxmlformats.org/officeDocument/2006/relationships/image" Target="../media/image72.png"/><Relationship Id="rId50" Type="http://schemas.openxmlformats.org/officeDocument/2006/relationships/customXml" Target="../ink/ink68.xml"/><Relationship Id="rId55" Type="http://schemas.openxmlformats.org/officeDocument/2006/relationships/image" Target="../media/image76.png"/><Relationship Id="rId63" Type="http://schemas.openxmlformats.org/officeDocument/2006/relationships/image" Target="../media/image80.png"/><Relationship Id="rId68" Type="http://schemas.openxmlformats.org/officeDocument/2006/relationships/customXml" Target="../ink/ink77.xml"/><Relationship Id="rId76" Type="http://schemas.openxmlformats.org/officeDocument/2006/relationships/customXml" Target="../ink/ink81.xml"/><Relationship Id="rId84" Type="http://schemas.openxmlformats.org/officeDocument/2006/relationships/customXml" Target="../ink/ink85.xml"/><Relationship Id="rId7" Type="http://schemas.openxmlformats.org/officeDocument/2006/relationships/image" Target="../media/image52.png"/><Relationship Id="rId71" Type="http://schemas.openxmlformats.org/officeDocument/2006/relationships/image" Target="../media/image84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9" Type="http://schemas.openxmlformats.org/officeDocument/2006/relationships/image" Target="../media/image63.png"/><Relationship Id="rId11" Type="http://schemas.openxmlformats.org/officeDocument/2006/relationships/image" Target="../media/image54.png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67.png"/><Relationship Id="rId40" Type="http://schemas.openxmlformats.org/officeDocument/2006/relationships/customXml" Target="../ink/ink63.xml"/><Relationship Id="rId45" Type="http://schemas.openxmlformats.org/officeDocument/2006/relationships/image" Target="../media/image71.png"/><Relationship Id="rId53" Type="http://schemas.openxmlformats.org/officeDocument/2006/relationships/image" Target="../media/image75.png"/><Relationship Id="rId58" Type="http://schemas.openxmlformats.org/officeDocument/2006/relationships/customXml" Target="../ink/ink72.xml"/><Relationship Id="rId66" Type="http://schemas.openxmlformats.org/officeDocument/2006/relationships/customXml" Target="../ink/ink76.xml"/><Relationship Id="rId74" Type="http://schemas.openxmlformats.org/officeDocument/2006/relationships/customXml" Target="../ink/ink80.xml"/><Relationship Id="rId79" Type="http://schemas.openxmlformats.org/officeDocument/2006/relationships/image" Target="../media/image88.png"/><Relationship Id="rId5" Type="http://schemas.openxmlformats.org/officeDocument/2006/relationships/image" Target="../media/image51.png"/><Relationship Id="rId61" Type="http://schemas.openxmlformats.org/officeDocument/2006/relationships/image" Target="../media/image79.png"/><Relationship Id="rId82" Type="http://schemas.openxmlformats.org/officeDocument/2006/relationships/customXml" Target="../ink/ink84.xml"/><Relationship Id="rId19" Type="http://schemas.openxmlformats.org/officeDocument/2006/relationships/image" Target="../media/image58.png"/><Relationship Id="rId4" Type="http://schemas.openxmlformats.org/officeDocument/2006/relationships/customXml" Target="../ink/ink45.xml"/><Relationship Id="rId9" Type="http://schemas.openxmlformats.org/officeDocument/2006/relationships/image" Target="../media/image53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62.png"/><Relationship Id="rId30" Type="http://schemas.openxmlformats.org/officeDocument/2006/relationships/customXml" Target="../ink/ink58.xml"/><Relationship Id="rId35" Type="http://schemas.openxmlformats.org/officeDocument/2006/relationships/image" Target="../media/image66.png"/><Relationship Id="rId43" Type="http://schemas.openxmlformats.org/officeDocument/2006/relationships/image" Target="../media/image70.png"/><Relationship Id="rId48" Type="http://schemas.openxmlformats.org/officeDocument/2006/relationships/customXml" Target="../ink/ink67.xml"/><Relationship Id="rId56" Type="http://schemas.openxmlformats.org/officeDocument/2006/relationships/customXml" Target="../ink/ink71.xml"/><Relationship Id="rId64" Type="http://schemas.openxmlformats.org/officeDocument/2006/relationships/customXml" Target="../ink/ink75.xml"/><Relationship Id="rId69" Type="http://schemas.openxmlformats.org/officeDocument/2006/relationships/image" Target="../media/image83.png"/><Relationship Id="rId77" Type="http://schemas.openxmlformats.org/officeDocument/2006/relationships/image" Target="../media/image87.png"/><Relationship Id="rId8" Type="http://schemas.openxmlformats.org/officeDocument/2006/relationships/customXml" Target="../ink/ink47.xml"/><Relationship Id="rId51" Type="http://schemas.openxmlformats.org/officeDocument/2006/relationships/image" Target="../media/image74.png"/><Relationship Id="rId72" Type="http://schemas.openxmlformats.org/officeDocument/2006/relationships/customXml" Target="../ink/ink79.xml"/><Relationship Id="rId80" Type="http://schemas.openxmlformats.org/officeDocument/2006/relationships/customXml" Target="../ink/ink83.xml"/><Relationship Id="rId85" Type="http://schemas.openxmlformats.org/officeDocument/2006/relationships/image" Target="../media/image91.png"/><Relationship Id="rId3" Type="http://schemas.openxmlformats.org/officeDocument/2006/relationships/image" Target="../media/image50.png"/><Relationship Id="rId12" Type="http://schemas.openxmlformats.org/officeDocument/2006/relationships/customXml" Target="../ink/ink49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78.png"/><Relationship Id="rId67" Type="http://schemas.openxmlformats.org/officeDocument/2006/relationships/image" Target="../media/image82.png"/><Relationship Id="rId20" Type="http://schemas.openxmlformats.org/officeDocument/2006/relationships/customXml" Target="../ink/ink53.xml"/><Relationship Id="rId41" Type="http://schemas.openxmlformats.org/officeDocument/2006/relationships/image" Target="../media/image69.png"/><Relationship Id="rId54" Type="http://schemas.openxmlformats.org/officeDocument/2006/relationships/customXml" Target="../ink/ink70.xml"/><Relationship Id="rId62" Type="http://schemas.openxmlformats.org/officeDocument/2006/relationships/customXml" Target="../ink/ink74.xml"/><Relationship Id="rId70" Type="http://schemas.openxmlformats.org/officeDocument/2006/relationships/customXml" Target="../ink/ink78.xml"/><Relationship Id="rId75" Type="http://schemas.openxmlformats.org/officeDocument/2006/relationships/image" Target="../media/image86.png"/><Relationship Id="rId83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.xml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49" Type="http://schemas.openxmlformats.org/officeDocument/2006/relationships/image" Target="../media/image73.png"/><Relationship Id="rId57" Type="http://schemas.openxmlformats.org/officeDocument/2006/relationships/image" Target="../media/image77.png"/><Relationship Id="rId10" Type="http://schemas.openxmlformats.org/officeDocument/2006/relationships/customXml" Target="../ink/ink48.xml"/><Relationship Id="rId31" Type="http://schemas.openxmlformats.org/officeDocument/2006/relationships/image" Target="../media/image64.png"/><Relationship Id="rId44" Type="http://schemas.openxmlformats.org/officeDocument/2006/relationships/customXml" Target="../ink/ink65.xml"/><Relationship Id="rId52" Type="http://schemas.openxmlformats.org/officeDocument/2006/relationships/customXml" Target="../ink/ink69.xml"/><Relationship Id="rId60" Type="http://schemas.openxmlformats.org/officeDocument/2006/relationships/customXml" Target="../ink/ink73.xml"/><Relationship Id="rId65" Type="http://schemas.openxmlformats.org/officeDocument/2006/relationships/image" Target="../media/image81.png"/><Relationship Id="rId73" Type="http://schemas.openxmlformats.org/officeDocument/2006/relationships/image" Target="../media/image85.png"/><Relationship Id="rId78" Type="http://schemas.openxmlformats.org/officeDocument/2006/relationships/customXml" Target="../ink/ink82.xml"/><Relationship Id="rId81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B0E2-CFF0-FA79-6B4C-916C46DDB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55D44-6EF2-64FD-9E7C-F3480DE80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Governance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8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07A4F2-F8F4-2F3A-9975-C60463D8A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870871"/>
              </p:ext>
            </p:extLst>
          </p:nvPr>
        </p:nvGraphicFramePr>
        <p:xfrm>
          <a:off x="2179145" y="4463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D8414253-0599-8FDA-3DC1-6361573E9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84440" y="5902241"/>
            <a:ext cx="484663" cy="4846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F139B25-19BC-D80B-46DC-8E4831200F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4192" y="1399315"/>
            <a:ext cx="484663" cy="48466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97DE189-F84F-FFB2-20B7-B5294615CF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4274" y="2460860"/>
            <a:ext cx="484663" cy="4846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B791E2B-B599-C325-C2AD-7CFDDA98B4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44165" y="3501385"/>
            <a:ext cx="484663" cy="48466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9D08AA9-4378-A014-035F-E5125F6BC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64219" y="3501384"/>
            <a:ext cx="484663" cy="48466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4B39FA6-835F-9E9A-388A-671EF7AC28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95957" y="5172528"/>
            <a:ext cx="484663" cy="48466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C2AC20-C002-9694-B3F7-1F7E5F053E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13848" y="5172528"/>
            <a:ext cx="484663" cy="48466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364E0A0-A33A-5220-F70C-296B9EDB88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4440" y="5172529"/>
            <a:ext cx="484663" cy="48466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3FA229E-FED7-CB92-6A3E-C9CE69ED5B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1860" y="5172528"/>
            <a:ext cx="484663" cy="48466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F90DA3B-3040-E9B4-CE4E-F90D70D8E0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05901" y="5189158"/>
            <a:ext cx="484663" cy="48466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6335122-167A-6027-90C6-C8E91F485F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8882" y="5172062"/>
            <a:ext cx="484663" cy="48466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4D1FAB1-5528-E218-BDE2-E46B1FF470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3848" y="5893006"/>
            <a:ext cx="484663" cy="48466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89627C7-CA04-FD3E-CC8E-957E1473CD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5957" y="5893005"/>
            <a:ext cx="484663" cy="48466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1F8A717-8248-C851-5A88-CB852A3A4A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1860" y="5911476"/>
            <a:ext cx="484663" cy="48466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E1AF77D-C8F6-158E-ACBE-363DE9C59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1268" y="5902241"/>
            <a:ext cx="484663" cy="48466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F2CAC79-7CA5-AA39-8C7F-2E129416A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3377" y="5902240"/>
            <a:ext cx="484663" cy="4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7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Enterprise Enrollment – Hierarchy – Marc Kean">
            <a:extLst>
              <a:ext uri="{FF2B5EF4-FFF2-40B4-BE49-F238E27FC236}">
                <a16:creationId xmlns:a16="http://schemas.microsoft.com/office/drawing/2014/main" id="{2C3F0910-259D-93ED-881C-1CED756DB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0"/>
            <a:ext cx="6373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67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zure Management Groups: The Comprehensive Guide">
            <a:extLst>
              <a:ext uri="{FF2B5EF4-FFF2-40B4-BE49-F238E27FC236}">
                <a16:creationId xmlns:a16="http://schemas.microsoft.com/office/drawing/2014/main" id="{635CA138-3AF8-4410-20CD-7938F3DE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257300"/>
            <a:ext cx="80962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C588F9-C865-1DFE-4A66-ECE28A5771BB}"/>
                  </a:ext>
                </a:extLst>
              </p14:cNvPr>
              <p14:cNvContentPartPr/>
              <p14:nvPr/>
            </p14:nvContentPartPr>
            <p14:xfrm>
              <a:off x="4749567" y="1460921"/>
              <a:ext cx="484920" cy="17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C588F9-C865-1DFE-4A66-ECE28A5771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0567" y="1451921"/>
                <a:ext cx="502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80DBA1-5661-389D-D67F-65CCF4AB2F26}"/>
                  </a:ext>
                </a:extLst>
              </p14:cNvPr>
              <p14:cNvContentPartPr/>
              <p14:nvPr/>
            </p14:nvContentPartPr>
            <p14:xfrm>
              <a:off x="2683527" y="2647481"/>
              <a:ext cx="503280" cy="13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80DBA1-5661-389D-D67F-65CCF4AB2F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4887" y="2638481"/>
                <a:ext cx="520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55FDE3-3340-CEFB-3517-B51026CD4327}"/>
                  </a:ext>
                </a:extLst>
              </p14:cNvPr>
              <p14:cNvContentPartPr/>
              <p14:nvPr/>
            </p14:nvContentPartPr>
            <p14:xfrm>
              <a:off x="2119767" y="3730361"/>
              <a:ext cx="481320" cy="11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55FDE3-3340-CEFB-3517-B51026CD43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1127" y="3721361"/>
                <a:ext cx="4989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3596A9-0AEC-30B4-7E4A-242F3E77CC6A}"/>
                  </a:ext>
                </a:extLst>
              </p14:cNvPr>
              <p14:cNvContentPartPr/>
              <p14:nvPr/>
            </p14:nvContentPartPr>
            <p14:xfrm>
              <a:off x="2008167" y="4869401"/>
              <a:ext cx="452880" cy="305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3596A9-0AEC-30B4-7E4A-242F3E77CC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9167" y="4860401"/>
                <a:ext cx="4705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78403F-F5C5-B40E-5B82-28A6FD6FB555}"/>
                  </a:ext>
                </a:extLst>
              </p14:cNvPr>
              <p14:cNvContentPartPr/>
              <p14:nvPr/>
            </p14:nvContentPartPr>
            <p14:xfrm>
              <a:off x="3108687" y="5130761"/>
              <a:ext cx="272880" cy="29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78403F-F5C5-B40E-5B82-28A6FD6FB5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00047" y="5122121"/>
                <a:ext cx="2905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A00D34-D31D-7978-B34B-8AD1603BD43F}"/>
                  </a:ext>
                </a:extLst>
              </p14:cNvPr>
              <p14:cNvContentPartPr/>
              <p14:nvPr/>
            </p14:nvContentPartPr>
            <p14:xfrm>
              <a:off x="3196527" y="4066241"/>
              <a:ext cx="236880" cy="173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A00D34-D31D-7978-B34B-8AD1603BD4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87527" y="4057241"/>
                <a:ext cx="2545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39253A-2D8D-C4C1-62FF-AA9DAB3C3F7D}"/>
                  </a:ext>
                </a:extLst>
              </p14:cNvPr>
              <p14:cNvContentPartPr/>
              <p14:nvPr/>
            </p14:nvContentPartPr>
            <p14:xfrm>
              <a:off x="4038567" y="5050121"/>
              <a:ext cx="352440" cy="284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39253A-2D8D-C4C1-62FF-AA9DAB3C3F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29567" y="5041481"/>
                <a:ext cx="3700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7A678F5-D4F1-51B8-7074-191D84B7FF95}"/>
                  </a:ext>
                </a:extLst>
              </p14:cNvPr>
              <p14:cNvContentPartPr/>
              <p14:nvPr/>
            </p14:nvContentPartPr>
            <p14:xfrm>
              <a:off x="4805007" y="4925921"/>
              <a:ext cx="300600" cy="299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7A678F5-D4F1-51B8-7074-191D84B7FF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96007" y="4916921"/>
                <a:ext cx="3182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F59EC5E-67EC-757F-FC85-723E621D2145}"/>
                  </a:ext>
                </a:extLst>
              </p14:cNvPr>
              <p14:cNvContentPartPr/>
              <p14:nvPr/>
            </p14:nvContentPartPr>
            <p14:xfrm>
              <a:off x="5531487" y="4730081"/>
              <a:ext cx="317160" cy="330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F59EC5E-67EC-757F-FC85-723E621D21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22487" y="4721081"/>
                <a:ext cx="3348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3947DC-ECA4-D697-232B-29A02546B406}"/>
                  </a:ext>
                </a:extLst>
              </p14:cNvPr>
              <p14:cNvContentPartPr/>
              <p14:nvPr/>
            </p14:nvContentPartPr>
            <p14:xfrm>
              <a:off x="6234927" y="4869761"/>
              <a:ext cx="299520" cy="266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3947DC-ECA4-D697-232B-29A02546B40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25927" y="4861121"/>
                <a:ext cx="317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2414D1-14B9-37F2-A349-FF076C8A333C}"/>
                  </a:ext>
                </a:extLst>
              </p14:cNvPr>
              <p14:cNvContentPartPr/>
              <p14:nvPr/>
            </p14:nvContentPartPr>
            <p14:xfrm>
              <a:off x="6579807" y="3894881"/>
              <a:ext cx="272160" cy="251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2414D1-14B9-37F2-A349-FF076C8A33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71167" y="3886241"/>
                <a:ext cx="2898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1813-0CED-EF33-23D1-3F677B78DC62}"/>
                  </a:ext>
                </a:extLst>
              </p14:cNvPr>
              <p14:cNvContentPartPr/>
              <p14:nvPr/>
            </p14:nvContentPartPr>
            <p14:xfrm>
              <a:off x="7707687" y="3042041"/>
              <a:ext cx="312480" cy="203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1813-0CED-EF33-23D1-3F677B78DC6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99047" y="3033041"/>
                <a:ext cx="33012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617603D-738A-A398-D213-5CF423B7DCEB}"/>
              </a:ext>
            </a:extLst>
          </p:cNvPr>
          <p:cNvGrpSpPr/>
          <p:nvPr/>
        </p:nvGrpSpPr>
        <p:grpSpPr>
          <a:xfrm>
            <a:off x="5116767" y="546161"/>
            <a:ext cx="417600" cy="779400"/>
            <a:chOff x="5116767" y="546161"/>
            <a:chExt cx="417600" cy="77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804591A-F2EF-3973-C6B6-3D024C87EAF1}"/>
                    </a:ext>
                  </a:extLst>
                </p14:cNvPr>
                <p14:cNvContentPartPr/>
                <p14:nvPr/>
              </p14:nvContentPartPr>
              <p14:xfrm>
                <a:off x="5184807" y="608801"/>
                <a:ext cx="315360" cy="619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804591A-F2EF-3973-C6B6-3D024C87EA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76167" y="599801"/>
                  <a:ext cx="33300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E15CF3-107E-CB0A-0B79-1DBB83ED0B04}"/>
                    </a:ext>
                  </a:extLst>
                </p14:cNvPr>
                <p14:cNvContentPartPr/>
                <p14:nvPr/>
              </p14:nvContentPartPr>
              <p14:xfrm>
                <a:off x="5157447" y="546161"/>
                <a:ext cx="317160" cy="71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E15CF3-107E-CB0A-0B79-1DBB83ED0B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48447" y="537521"/>
                  <a:ext cx="33480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A42E16-48E1-8CBE-6DBC-FC7FA0C65DDE}"/>
                    </a:ext>
                  </a:extLst>
                </p14:cNvPr>
                <p14:cNvContentPartPr/>
                <p14:nvPr/>
              </p14:nvContentPartPr>
              <p14:xfrm>
                <a:off x="5116767" y="570281"/>
                <a:ext cx="417600" cy="755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A42E16-48E1-8CBE-6DBC-FC7FA0C65DD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07767" y="561641"/>
                  <a:ext cx="435240" cy="77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AE0E6F-ED5D-905C-D93F-E85721879775}"/>
              </a:ext>
            </a:extLst>
          </p:cNvPr>
          <p:cNvGrpSpPr/>
          <p:nvPr/>
        </p:nvGrpSpPr>
        <p:grpSpPr>
          <a:xfrm>
            <a:off x="6664047" y="1710401"/>
            <a:ext cx="792000" cy="1227240"/>
            <a:chOff x="6664047" y="1710401"/>
            <a:chExt cx="792000" cy="12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CC0524-FC4B-AEFD-2F28-F01C47EE4DAB}"/>
                    </a:ext>
                  </a:extLst>
                </p14:cNvPr>
                <p14:cNvContentPartPr/>
                <p14:nvPr/>
              </p14:nvContentPartPr>
              <p14:xfrm>
                <a:off x="6780687" y="2229521"/>
                <a:ext cx="616680" cy="69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CC0524-FC4B-AEFD-2F28-F01C47EE4D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71687" y="2220881"/>
                  <a:ext cx="6343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AF5D63-A8B8-EB3E-EE0B-1AA3FD6DA711}"/>
                    </a:ext>
                  </a:extLst>
                </p14:cNvPr>
                <p14:cNvContentPartPr/>
                <p14:nvPr/>
              </p14:nvContentPartPr>
              <p14:xfrm>
                <a:off x="6754767" y="2252561"/>
                <a:ext cx="455040" cy="613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AF5D63-A8B8-EB3E-EE0B-1AA3FD6DA7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46127" y="2243561"/>
                  <a:ext cx="47268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109DC9-F734-7355-0622-BCFF91B6FEA5}"/>
                    </a:ext>
                  </a:extLst>
                </p14:cNvPr>
                <p14:cNvContentPartPr/>
                <p14:nvPr/>
              </p14:nvContentPartPr>
              <p14:xfrm>
                <a:off x="6799407" y="2263721"/>
                <a:ext cx="611640" cy="611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109DC9-F734-7355-0622-BCFF91B6FEA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90407" y="2255081"/>
                  <a:ext cx="62928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64215C-5DDB-7F26-6AA8-B7B0CBF8710D}"/>
                    </a:ext>
                  </a:extLst>
                </p14:cNvPr>
                <p14:cNvContentPartPr/>
                <p14:nvPr/>
              </p14:nvContentPartPr>
              <p14:xfrm>
                <a:off x="6664047" y="2279201"/>
                <a:ext cx="658800" cy="65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64215C-5DDB-7F26-6AA8-B7B0CBF871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55407" y="2270201"/>
                  <a:ext cx="67644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2CC9D8-4516-81DF-9D49-8ADA2646BEE9}"/>
                    </a:ext>
                  </a:extLst>
                </p14:cNvPr>
                <p14:cNvContentPartPr/>
                <p14:nvPr/>
              </p14:nvContentPartPr>
              <p14:xfrm>
                <a:off x="7323567" y="2845481"/>
                <a:ext cx="25200" cy="1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2CC9D8-4516-81DF-9D49-8ADA2646BE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14567" y="2836481"/>
                  <a:ext cx="42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799CAA-BB33-6572-1042-4AB22BF693D7}"/>
                    </a:ext>
                  </a:extLst>
                </p14:cNvPr>
                <p14:cNvContentPartPr/>
                <p14:nvPr/>
              </p14:nvContentPartPr>
              <p14:xfrm>
                <a:off x="7188567" y="2826761"/>
                <a:ext cx="267480" cy="6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799CAA-BB33-6572-1042-4AB22BF693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79567" y="2817761"/>
                  <a:ext cx="285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5C5FFD-3B0E-9AF4-D847-21FC7A0B3738}"/>
                    </a:ext>
                  </a:extLst>
                </p14:cNvPr>
                <p14:cNvContentPartPr/>
                <p14:nvPr/>
              </p14:nvContentPartPr>
              <p14:xfrm>
                <a:off x="7038807" y="1710401"/>
                <a:ext cx="365040" cy="63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5C5FFD-3B0E-9AF4-D847-21FC7A0B37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29807" y="1701761"/>
                  <a:ext cx="38268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58A3A3-291E-D8D9-A438-EF3938721B06}"/>
                    </a:ext>
                  </a:extLst>
                </p14:cNvPr>
                <p14:cNvContentPartPr/>
                <p14:nvPr/>
              </p14:nvContentPartPr>
              <p14:xfrm>
                <a:off x="7139247" y="1788881"/>
                <a:ext cx="92160" cy="612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58A3A3-291E-D8D9-A438-EF3938721B0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30607" y="1779881"/>
                  <a:ext cx="109800" cy="63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9A857C66-DD20-A995-1791-5C35A65362C6}"/>
                  </a:ext>
                </a:extLst>
              </p14:cNvPr>
              <p14:cNvContentPartPr/>
              <p14:nvPr/>
            </p14:nvContentPartPr>
            <p14:xfrm>
              <a:off x="6529407" y="3933401"/>
              <a:ext cx="330840" cy="217800"/>
            </p14:xfrm>
          </p:contentPart>
        </mc:Choice>
        <mc:Fallback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9A857C66-DD20-A995-1791-5C35A65362C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20767" y="3924401"/>
                <a:ext cx="34848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22734A7-D946-2E86-B8CE-BF5FF1D48B69}"/>
              </a:ext>
            </a:extLst>
          </p:cNvPr>
          <p:cNvGrpSpPr/>
          <p:nvPr/>
        </p:nvGrpSpPr>
        <p:grpSpPr>
          <a:xfrm>
            <a:off x="7306287" y="3917561"/>
            <a:ext cx="835200" cy="405360"/>
            <a:chOff x="7306287" y="3917561"/>
            <a:chExt cx="83520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85E575-6DC8-A304-E062-3A6FB1B15041}"/>
                    </a:ext>
                  </a:extLst>
                </p14:cNvPr>
                <p14:cNvContentPartPr/>
                <p14:nvPr/>
              </p14:nvContentPartPr>
              <p14:xfrm>
                <a:off x="7306287" y="4045361"/>
                <a:ext cx="299520" cy="27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85E575-6DC8-A304-E062-3A6FB1B1504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97287" y="4036721"/>
                  <a:ext cx="317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524E50-3781-D405-263E-5FBE90D4D9A3}"/>
                    </a:ext>
                  </a:extLst>
                </p14:cNvPr>
                <p14:cNvContentPartPr/>
                <p14:nvPr/>
              </p14:nvContentPartPr>
              <p14:xfrm>
                <a:off x="7902087" y="3917561"/>
                <a:ext cx="221040" cy="200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524E50-3781-D405-263E-5FBE90D4D9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93087" y="3908921"/>
                  <a:ext cx="238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CC0E0406-584A-C611-B1B5-354404635C4E}"/>
                    </a:ext>
                  </a:extLst>
                </p14:cNvPr>
                <p14:cNvContentPartPr/>
                <p14:nvPr/>
              </p14:nvContentPartPr>
              <p14:xfrm>
                <a:off x="7367487" y="4081361"/>
                <a:ext cx="214560" cy="19908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CC0E0406-584A-C611-B1B5-354404635C4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58847" y="4072721"/>
                  <a:ext cx="232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75298B89-DB35-36EA-13D5-BAAFE3B14161}"/>
                    </a:ext>
                  </a:extLst>
                </p14:cNvPr>
                <p14:cNvContentPartPr/>
                <p14:nvPr/>
              </p14:nvContentPartPr>
              <p14:xfrm>
                <a:off x="7870047" y="3917561"/>
                <a:ext cx="271440" cy="216360"/>
              </p14:xfrm>
            </p:contentPart>
          </mc:Choice>
          <mc:Fallback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75298B89-DB35-36EA-13D5-BAAFE3B1416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61407" y="3908561"/>
                  <a:ext cx="28908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73721B8E-2C7E-ADD2-63AE-668E519303EC}"/>
                  </a:ext>
                </a:extLst>
              </p14:cNvPr>
              <p14:cNvContentPartPr/>
              <p14:nvPr/>
            </p14:nvContentPartPr>
            <p14:xfrm>
              <a:off x="4415127" y="3098921"/>
              <a:ext cx="891720" cy="951120"/>
            </p14:xfrm>
          </p:contentPart>
        </mc:Choice>
        <mc:Fallback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73721B8E-2C7E-ADD2-63AE-668E519303E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406127" y="3090281"/>
                <a:ext cx="909360" cy="9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C81BD78D-66AD-999E-E561-A72338BB762E}"/>
              </a:ext>
            </a:extLst>
          </p:cNvPr>
          <p:cNvGrpSpPr/>
          <p:nvPr/>
        </p:nvGrpSpPr>
        <p:grpSpPr>
          <a:xfrm>
            <a:off x="4568487" y="2804801"/>
            <a:ext cx="210960" cy="371160"/>
            <a:chOff x="4568487" y="2804801"/>
            <a:chExt cx="21096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82F43B7A-9511-62DD-DB5A-38DEBBF33716}"/>
                    </a:ext>
                  </a:extLst>
                </p14:cNvPr>
                <p14:cNvContentPartPr/>
                <p14:nvPr/>
              </p14:nvContentPartPr>
              <p14:xfrm>
                <a:off x="4568487" y="2836481"/>
                <a:ext cx="210960" cy="33948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82F43B7A-9511-62DD-DB5A-38DEBBF3371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59487" y="2827481"/>
                  <a:ext cx="2286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C4D1B9B0-4896-ECA3-F108-F6C96E4BF328}"/>
                    </a:ext>
                  </a:extLst>
                </p14:cNvPr>
                <p14:cNvContentPartPr/>
                <p14:nvPr/>
              </p14:nvContentPartPr>
              <p14:xfrm>
                <a:off x="4620327" y="2804801"/>
                <a:ext cx="151920" cy="36756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C4D1B9B0-4896-ECA3-F108-F6C96E4BF32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11687" y="2796161"/>
                  <a:ext cx="16956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D678C8A5-8F50-7EF7-F430-B793122E7B5B}"/>
              </a:ext>
            </a:extLst>
          </p:cNvPr>
          <p:cNvGrpSpPr/>
          <p:nvPr/>
        </p:nvGrpSpPr>
        <p:grpSpPr>
          <a:xfrm>
            <a:off x="1291767" y="438881"/>
            <a:ext cx="639000" cy="349560"/>
            <a:chOff x="1291767" y="438881"/>
            <a:chExt cx="63900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355E6EDA-7DA3-2891-A292-F5FC7F7D1A10}"/>
                    </a:ext>
                  </a:extLst>
                </p14:cNvPr>
                <p14:cNvContentPartPr/>
                <p14:nvPr/>
              </p14:nvContentPartPr>
              <p14:xfrm>
                <a:off x="1291767" y="587921"/>
                <a:ext cx="94680" cy="12636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355E6EDA-7DA3-2891-A292-F5FC7F7D1A1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83127" y="579281"/>
                  <a:ext cx="112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F06043D2-F118-7945-5E24-583381256661}"/>
                    </a:ext>
                  </a:extLst>
                </p14:cNvPr>
                <p14:cNvContentPartPr/>
                <p14:nvPr/>
              </p14:nvContentPartPr>
              <p14:xfrm>
                <a:off x="1437207" y="627881"/>
                <a:ext cx="83520" cy="8208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F06043D2-F118-7945-5E24-58338125666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28567" y="618881"/>
                  <a:ext cx="101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B55B2432-E2E1-6025-E91E-EB6ED51219BE}"/>
                    </a:ext>
                  </a:extLst>
                </p14:cNvPr>
                <p14:cNvContentPartPr/>
                <p14:nvPr/>
              </p14:nvContentPartPr>
              <p14:xfrm>
                <a:off x="1594527" y="476321"/>
                <a:ext cx="133920" cy="19152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B55B2432-E2E1-6025-E91E-EB6ED51219B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85887" y="467321"/>
                  <a:ext cx="151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9FEC6659-C574-69B5-34FA-564CCD45A430}"/>
                    </a:ext>
                  </a:extLst>
                </p14:cNvPr>
                <p14:cNvContentPartPr/>
                <p14:nvPr/>
              </p14:nvContentPartPr>
              <p14:xfrm>
                <a:off x="1802607" y="551921"/>
                <a:ext cx="128160" cy="12204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9FEC6659-C574-69B5-34FA-564CCD45A4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93967" y="542921"/>
                  <a:ext cx="145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5753F979-E298-7A96-BAC3-C50EEBDCE396}"/>
                    </a:ext>
                  </a:extLst>
                </p14:cNvPr>
                <p14:cNvContentPartPr/>
                <p14:nvPr/>
              </p14:nvContentPartPr>
              <p14:xfrm>
                <a:off x="1590207" y="487121"/>
                <a:ext cx="119880" cy="24804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5753F979-E298-7A96-BAC3-C50EEBDCE39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81567" y="478481"/>
                  <a:ext cx="137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F6BE1DAB-7051-C35D-B5FC-17F7B13D12B7}"/>
                    </a:ext>
                  </a:extLst>
                </p14:cNvPr>
                <p14:cNvContentPartPr/>
                <p14:nvPr/>
              </p14:nvContentPartPr>
              <p14:xfrm>
                <a:off x="1601727" y="438881"/>
                <a:ext cx="129960" cy="34956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F6BE1DAB-7051-C35D-B5FC-17F7B13D12B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92727" y="430241"/>
                  <a:ext cx="14760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EDEB9648-F909-0C44-1FE5-6BE39B6033B5}"/>
              </a:ext>
            </a:extLst>
          </p:cNvPr>
          <p:cNvGrpSpPr/>
          <p:nvPr/>
        </p:nvGrpSpPr>
        <p:grpSpPr>
          <a:xfrm>
            <a:off x="1185927" y="941801"/>
            <a:ext cx="901080" cy="374760"/>
            <a:chOff x="1185927" y="941801"/>
            <a:chExt cx="90108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F78BC78B-D8EB-B40B-3CD2-3D1CC8CD3B3F}"/>
                    </a:ext>
                  </a:extLst>
                </p14:cNvPr>
                <p14:cNvContentPartPr/>
                <p14:nvPr/>
              </p14:nvContentPartPr>
              <p14:xfrm>
                <a:off x="1185927" y="975641"/>
                <a:ext cx="204480" cy="258480"/>
              </p14:xfrm>
            </p:contentPart>
          </mc:Choice>
          <mc:Fallback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F78BC78B-D8EB-B40B-3CD2-3D1CC8CD3B3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76927" y="966641"/>
                  <a:ext cx="222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86FCEF91-A874-C89C-51E3-10F8001B90AF}"/>
                    </a:ext>
                  </a:extLst>
                </p14:cNvPr>
                <p14:cNvContentPartPr/>
                <p14:nvPr/>
              </p14:nvContentPartPr>
              <p14:xfrm>
                <a:off x="1411287" y="995441"/>
                <a:ext cx="146160" cy="210600"/>
              </p14:xfrm>
            </p:contentPart>
          </mc:Choice>
          <mc:Fallback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86FCEF91-A874-C89C-51E3-10F8001B90A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02647" y="986801"/>
                  <a:ext cx="163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3D805BFD-314C-9CF6-8B4B-9DE321EA2617}"/>
                    </a:ext>
                  </a:extLst>
                </p14:cNvPr>
                <p14:cNvContentPartPr/>
                <p14:nvPr/>
              </p14:nvContentPartPr>
              <p14:xfrm>
                <a:off x="1585887" y="1018841"/>
                <a:ext cx="93960" cy="13572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3D805BFD-314C-9CF6-8B4B-9DE321EA261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77247" y="1010201"/>
                  <a:ext cx="111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5E02AA81-1F55-021C-C12D-B588FBD6B009}"/>
                    </a:ext>
                  </a:extLst>
                </p14:cNvPr>
                <p14:cNvContentPartPr/>
                <p14:nvPr/>
              </p14:nvContentPartPr>
              <p14:xfrm>
                <a:off x="1878567" y="986801"/>
                <a:ext cx="208440" cy="165960"/>
              </p14:xfrm>
            </p:contentPart>
          </mc:Choice>
          <mc:Fallback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5E02AA81-1F55-021C-C12D-B588FBD6B00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69567" y="978161"/>
                  <a:ext cx="226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EBB208AD-09BA-55AE-5025-55CC81A18FF6}"/>
                    </a:ext>
                  </a:extLst>
                </p14:cNvPr>
                <p14:cNvContentPartPr/>
                <p14:nvPr/>
              </p14:nvContentPartPr>
              <p14:xfrm>
                <a:off x="1573647" y="941801"/>
                <a:ext cx="150480" cy="23688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EBB208AD-09BA-55AE-5025-55CC81A18FF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64647" y="932801"/>
                  <a:ext cx="168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694068F2-FCC7-0BAC-0CA9-C6D64BF1595A}"/>
                    </a:ext>
                  </a:extLst>
                </p14:cNvPr>
                <p14:cNvContentPartPr/>
                <p14:nvPr/>
              </p14:nvContentPartPr>
              <p14:xfrm>
                <a:off x="1232727" y="981401"/>
                <a:ext cx="136080" cy="335160"/>
              </p14:xfrm>
            </p:contentPart>
          </mc:Choice>
          <mc:Fallback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694068F2-FCC7-0BAC-0CA9-C6D64BF1595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24087" y="972761"/>
                  <a:ext cx="153720" cy="35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35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AA7592A-5E47-EBDA-3BEF-F01D880336F1}"/>
              </a:ext>
            </a:extLst>
          </p:cNvPr>
          <p:cNvGrpSpPr/>
          <p:nvPr/>
        </p:nvGrpSpPr>
        <p:grpSpPr>
          <a:xfrm>
            <a:off x="203127" y="378761"/>
            <a:ext cx="5052960" cy="3105720"/>
            <a:chOff x="203127" y="378761"/>
            <a:chExt cx="5052960" cy="31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75934C-EC8B-29E2-A9FD-2611B458A850}"/>
                    </a:ext>
                  </a:extLst>
                </p14:cNvPr>
                <p14:cNvContentPartPr/>
                <p14:nvPr/>
              </p14:nvContentPartPr>
              <p14:xfrm>
                <a:off x="927447" y="747761"/>
                <a:ext cx="157680" cy="12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75934C-EC8B-29E2-A9FD-2611B458A8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8807" y="739121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9C26F0-5AA1-0E95-79FD-4F81C9B60861}"/>
                    </a:ext>
                  </a:extLst>
                </p14:cNvPr>
                <p14:cNvContentPartPr/>
                <p14:nvPr/>
              </p14:nvContentPartPr>
              <p14:xfrm>
                <a:off x="1121847" y="714641"/>
                <a:ext cx="74160" cy="207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9C26F0-5AA1-0E95-79FD-4F81C9B608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3207" y="705641"/>
                  <a:ext cx="91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4C05EE9-A399-B8BF-8B7E-4EF6DB8EEC95}"/>
                    </a:ext>
                  </a:extLst>
                </p14:cNvPr>
                <p14:cNvContentPartPr/>
                <p14:nvPr/>
              </p14:nvContentPartPr>
              <p14:xfrm>
                <a:off x="1274127" y="747041"/>
                <a:ext cx="132480" cy="11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4C05EE9-A399-B8BF-8B7E-4EF6DB8EEC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5487" y="738401"/>
                  <a:ext cx="1501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1217E-AF24-03E9-7AE9-F7AF5BC208FE}"/>
                    </a:ext>
                  </a:extLst>
                </p14:cNvPr>
                <p14:cNvContentPartPr/>
                <p14:nvPr/>
              </p14:nvContentPartPr>
              <p14:xfrm>
                <a:off x="1381047" y="631121"/>
                <a:ext cx="102240" cy="167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1217E-AF24-03E9-7AE9-F7AF5BC208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2047" y="622121"/>
                  <a:ext cx="119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77DDA9-5AA4-562D-9896-859B0CC7EE66}"/>
                    </a:ext>
                  </a:extLst>
                </p14:cNvPr>
                <p14:cNvContentPartPr/>
                <p14:nvPr/>
              </p14:nvContentPartPr>
              <p14:xfrm>
                <a:off x="1586247" y="533561"/>
                <a:ext cx="96480" cy="282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77DDA9-5AA4-562D-9896-859B0CC7EE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7607" y="524561"/>
                  <a:ext cx="114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045808-FC9B-A61E-44A4-C6F473B83796}"/>
                    </a:ext>
                  </a:extLst>
                </p14:cNvPr>
                <p14:cNvContentPartPr/>
                <p14:nvPr/>
              </p14:nvContentPartPr>
              <p14:xfrm>
                <a:off x="1453407" y="699521"/>
                <a:ext cx="65520" cy="43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045808-FC9B-A61E-44A4-C6F473B837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4767" y="690521"/>
                  <a:ext cx="83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5BCA0C-5B63-8FE7-FDC2-D4BCB8187CF1}"/>
                    </a:ext>
                  </a:extLst>
                </p14:cNvPr>
                <p14:cNvContentPartPr/>
                <p14:nvPr/>
              </p14:nvContentPartPr>
              <p14:xfrm>
                <a:off x="700287" y="458321"/>
                <a:ext cx="1380960" cy="710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5BCA0C-5B63-8FE7-FDC2-D4BCB8187C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1287" y="449681"/>
                  <a:ext cx="139860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DFA13B-0EF3-B6DD-5F6F-0266796C2833}"/>
                    </a:ext>
                  </a:extLst>
                </p14:cNvPr>
                <p14:cNvContentPartPr/>
                <p14:nvPr/>
              </p14:nvContentPartPr>
              <p14:xfrm>
                <a:off x="3186807" y="1621121"/>
                <a:ext cx="73080" cy="275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DFA13B-0EF3-B6DD-5F6F-0266796C28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8167" y="1612121"/>
                  <a:ext cx="90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D52B24-C081-BD3D-3532-740A9B9D40D8}"/>
                    </a:ext>
                  </a:extLst>
                </p14:cNvPr>
                <p14:cNvContentPartPr/>
                <p14:nvPr/>
              </p14:nvContentPartPr>
              <p14:xfrm>
                <a:off x="3634647" y="1692761"/>
                <a:ext cx="164880" cy="265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D52B24-C081-BD3D-3532-740A9B9D40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5647" y="1684121"/>
                  <a:ext cx="182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41C71F-0FD5-E079-D790-0CBF43B0F967}"/>
                    </a:ext>
                  </a:extLst>
                </p14:cNvPr>
                <p14:cNvContentPartPr/>
                <p14:nvPr/>
              </p14:nvContentPartPr>
              <p14:xfrm>
                <a:off x="3850647" y="1765121"/>
                <a:ext cx="146520" cy="213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41C71F-0FD5-E079-D790-0CBF43B0F9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41647" y="1756481"/>
                  <a:ext cx="164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88C31A-A618-F43F-B005-7E09F466CAC8}"/>
                    </a:ext>
                  </a:extLst>
                </p14:cNvPr>
                <p14:cNvContentPartPr/>
                <p14:nvPr/>
              </p14:nvContentPartPr>
              <p14:xfrm>
                <a:off x="4049727" y="1783481"/>
                <a:ext cx="265320" cy="209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88C31A-A618-F43F-B005-7E09F466CA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1087" y="1774481"/>
                  <a:ext cx="282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DDF27B-E31F-4DDE-E2D2-2448EB1A5F95}"/>
                    </a:ext>
                  </a:extLst>
                </p14:cNvPr>
                <p14:cNvContentPartPr/>
                <p14:nvPr/>
              </p14:nvContentPartPr>
              <p14:xfrm>
                <a:off x="4724007" y="1778081"/>
                <a:ext cx="160920" cy="226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DDF27B-E31F-4DDE-E2D2-2448EB1A5F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15007" y="1769081"/>
                  <a:ext cx="178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CED16D-A0CA-90BC-723C-57A3F071FB16}"/>
                    </a:ext>
                  </a:extLst>
                </p14:cNvPr>
                <p14:cNvContentPartPr/>
                <p14:nvPr/>
              </p14:nvContentPartPr>
              <p14:xfrm>
                <a:off x="4967367" y="1838201"/>
                <a:ext cx="88920" cy="218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CED16D-A0CA-90BC-723C-57A3F071FB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8367" y="1829201"/>
                  <a:ext cx="106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5E24FA-3D9F-DA06-0F36-322192A4D59C}"/>
                    </a:ext>
                  </a:extLst>
                </p14:cNvPr>
                <p14:cNvContentPartPr/>
                <p14:nvPr/>
              </p14:nvContentPartPr>
              <p14:xfrm>
                <a:off x="5121807" y="1830281"/>
                <a:ext cx="134280" cy="217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5E24FA-3D9F-DA06-0F36-322192A4D5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12807" y="1821281"/>
                  <a:ext cx="151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C1B34C-BAAC-4A4A-EE45-3406F9BF1616}"/>
                    </a:ext>
                  </a:extLst>
                </p14:cNvPr>
                <p14:cNvContentPartPr/>
                <p14:nvPr/>
              </p14:nvContentPartPr>
              <p14:xfrm>
                <a:off x="2926527" y="978521"/>
                <a:ext cx="973800" cy="624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C1B34C-BAAC-4A4A-EE45-3406F9BF16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17527" y="969521"/>
                  <a:ext cx="9914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664AE7-784E-7A4C-191F-8EA38D32DADA}"/>
                    </a:ext>
                  </a:extLst>
                </p14:cNvPr>
                <p14:cNvContentPartPr/>
                <p14:nvPr/>
              </p14:nvContentPartPr>
              <p14:xfrm>
                <a:off x="3855327" y="932441"/>
                <a:ext cx="1368360" cy="897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664AE7-784E-7A4C-191F-8EA38D32DA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46327" y="923441"/>
                  <a:ext cx="138600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0A1741-FDFA-4D88-913E-EDE7E1103B6B}"/>
                    </a:ext>
                  </a:extLst>
                </p14:cNvPr>
                <p14:cNvContentPartPr/>
                <p14:nvPr/>
              </p14:nvContentPartPr>
              <p14:xfrm>
                <a:off x="3564807" y="749921"/>
                <a:ext cx="186840" cy="213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0A1741-FDFA-4D88-913E-EDE7E1103B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55807" y="740921"/>
                  <a:ext cx="204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7D0094-442F-91C9-73DC-61CEC5E0C082}"/>
                    </a:ext>
                  </a:extLst>
                </p14:cNvPr>
                <p14:cNvContentPartPr/>
                <p14:nvPr/>
              </p14:nvContentPartPr>
              <p14:xfrm>
                <a:off x="3745887" y="747401"/>
                <a:ext cx="339480" cy="179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7D0094-442F-91C9-73DC-61CEC5E0C0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36887" y="738401"/>
                  <a:ext cx="357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DBDAF8-9A3E-BACE-AAA2-2E54B4C71C16}"/>
                    </a:ext>
                  </a:extLst>
                </p14:cNvPr>
                <p14:cNvContentPartPr/>
                <p14:nvPr/>
              </p14:nvContentPartPr>
              <p14:xfrm>
                <a:off x="3475527" y="635801"/>
                <a:ext cx="785880" cy="52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DBDAF8-9A3E-BACE-AAA2-2E54B4C71C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66887" y="627161"/>
                  <a:ext cx="8035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DCD32D-5888-5DD1-0529-B771278C777C}"/>
                    </a:ext>
                  </a:extLst>
                </p14:cNvPr>
                <p14:cNvContentPartPr/>
                <p14:nvPr/>
              </p14:nvContentPartPr>
              <p14:xfrm>
                <a:off x="2164767" y="378761"/>
                <a:ext cx="1384200" cy="343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DCD32D-5888-5DD1-0529-B771278C77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5767" y="369761"/>
                  <a:ext cx="14018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3161101-9563-F60C-6570-2182F4D4C482}"/>
                    </a:ext>
                  </a:extLst>
                </p14:cNvPr>
                <p14:cNvContentPartPr/>
                <p14:nvPr/>
              </p14:nvContentPartPr>
              <p14:xfrm>
                <a:off x="2589567" y="1702481"/>
                <a:ext cx="167760" cy="28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3161101-9563-F60C-6570-2182F4D4C4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80927" y="1693841"/>
                  <a:ext cx="185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EB72F5-048A-1026-B749-26C66438A5E6}"/>
                    </a:ext>
                  </a:extLst>
                </p14:cNvPr>
                <p14:cNvContentPartPr/>
                <p14:nvPr/>
              </p14:nvContentPartPr>
              <p14:xfrm>
                <a:off x="2812407" y="1654241"/>
                <a:ext cx="302400" cy="356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EB72F5-048A-1026-B749-26C66438A5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03407" y="1645241"/>
                  <a:ext cx="3200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44063E-7C41-3911-A27F-810B8CDF6015}"/>
                    </a:ext>
                  </a:extLst>
                </p14:cNvPr>
                <p14:cNvContentPartPr/>
                <p14:nvPr/>
              </p14:nvContentPartPr>
              <p14:xfrm>
                <a:off x="2592087" y="2055641"/>
                <a:ext cx="504720" cy="14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44063E-7C41-3911-A27F-810B8CDF60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83087" y="2046641"/>
                  <a:ext cx="522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978A68-E833-35E9-BCA1-00A20A84FD07}"/>
                    </a:ext>
                  </a:extLst>
                </p14:cNvPr>
                <p14:cNvContentPartPr/>
                <p14:nvPr/>
              </p14:nvContentPartPr>
              <p14:xfrm>
                <a:off x="3843807" y="2233121"/>
                <a:ext cx="270000" cy="62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978A68-E833-35E9-BCA1-00A20A84FD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34807" y="2224481"/>
                  <a:ext cx="287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D0019F-E51C-77BE-E960-0CF52B3D9E1A}"/>
                    </a:ext>
                  </a:extLst>
                </p14:cNvPr>
                <p14:cNvContentPartPr/>
                <p14:nvPr/>
              </p14:nvContentPartPr>
              <p14:xfrm>
                <a:off x="4890327" y="2223761"/>
                <a:ext cx="340200" cy="77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D0019F-E51C-77BE-E960-0CF52B3D9E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81687" y="2215121"/>
                  <a:ext cx="357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68FDFF-8D7D-A8D2-CF87-BE2058377FBC}"/>
                    </a:ext>
                  </a:extLst>
                </p14:cNvPr>
                <p14:cNvContentPartPr/>
                <p14:nvPr/>
              </p14:nvContentPartPr>
              <p14:xfrm>
                <a:off x="1279167" y="1215401"/>
                <a:ext cx="145800" cy="214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68FDFF-8D7D-A8D2-CF87-BE2058377F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70527" y="1206761"/>
                  <a:ext cx="163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95D9AE5-8299-24E5-215E-F3DE40CBB579}"/>
                    </a:ext>
                  </a:extLst>
                </p14:cNvPr>
                <p14:cNvContentPartPr/>
                <p14:nvPr/>
              </p14:nvContentPartPr>
              <p14:xfrm>
                <a:off x="1457007" y="1137641"/>
                <a:ext cx="401760" cy="272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95D9AE5-8299-24E5-215E-F3DE40CBB5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48367" y="1128641"/>
                  <a:ext cx="419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D462A3-829F-269A-E237-E05B60BC058F}"/>
                    </a:ext>
                  </a:extLst>
                </p14:cNvPr>
                <p14:cNvContentPartPr/>
                <p14:nvPr/>
              </p14:nvContentPartPr>
              <p14:xfrm>
                <a:off x="2816007" y="2249321"/>
                <a:ext cx="906120" cy="651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D462A3-829F-269A-E237-E05B60BC05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07007" y="2240681"/>
                  <a:ext cx="92376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181C44-4F69-27F9-3047-8E436831AC47}"/>
                    </a:ext>
                  </a:extLst>
                </p14:cNvPr>
                <p14:cNvContentPartPr/>
                <p14:nvPr/>
              </p14:nvContentPartPr>
              <p14:xfrm>
                <a:off x="2205807" y="3097841"/>
                <a:ext cx="172800" cy="116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181C44-4F69-27F9-3047-8E436831AC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97167" y="3089201"/>
                  <a:ext cx="190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A5232C-F872-D94F-338A-E972A8FC7D95}"/>
                    </a:ext>
                  </a:extLst>
                </p14:cNvPr>
                <p14:cNvContentPartPr/>
                <p14:nvPr/>
              </p14:nvContentPartPr>
              <p14:xfrm>
                <a:off x="2360247" y="3096401"/>
                <a:ext cx="153720" cy="103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A5232C-F872-D94F-338A-E972A8FC7D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51247" y="3087761"/>
                  <a:ext cx="171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6BF4AC5-4508-7A0D-831B-A1324774B64C}"/>
                    </a:ext>
                  </a:extLst>
                </p14:cNvPr>
                <p14:cNvContentPartPr/>
                <p14:nvPr/>
              </p14:nvContentPartPr>
              <p14:xfrm>
                <a:off x="2518647" y="2931161"/>
                <a:ext cx="149040" cy="246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6BF4AC5-4508-7A0D-831B-A1324774B6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09647" y="2922161"/>
                  <a:ext cx="166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656A38-D6C8-3C0A-A845-74A139E2B7EC}"/>
                    </a:ext>
                  </a:extLst>
                </p14:cNvPr>
                <p14:cNvContentPartPr/>
                <p14:nvPr/>
              </p14:nvContentPartPr>
              <p14:xfrm>
                <a:off x="2567607" y="3048521"/>
                <a:ext cx="196200" cy="103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656A38-D6C8-3C0A-A845-74A139E2B7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58967" y="3039881"/>
                  <a:ext cx="21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0873CAC-7F34-B5FB-2DB3-8D95AD9EA996}"/>
                    </a:ext>
                  </a:extLst>
                </p14:cNvPr>
                <p14:cNvContentPartPr/>
                <p14:nvPr/>
              </p14:nvContentPartPr>
              <p14:xfrm>
                <a:off x="2771727" y="3052841"/>
                <a:ext cx="148320" cy="121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0873CAC-7F34-B5FB-2DB3-8D95AD9EA9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62727" y="3044201"/>
                  <a:ext cx="165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E94DF6-6ED3-33C4-6D80-2D5B622E0957}"/>
                    </a:ext>
                  </a:extLst>
                </p14:cNvPr>
                <p14:cNvContentPartPr/>
                <p14:nvPr/>
              </p14:nvContentPartPr>
              <p14:xfrm>
                <a:off x="2013207" y="2742881"/>
                <a:ext cx="1055520" cy="74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E94DF6-6ED3-33C4-6D80-2D5B622E09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04207" y="2734241"/>
                  <a:ext cx="107316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67EF69-8C0E-6D0E-3EBE-707EDFCFBDA6}"/>
                    </a:ext>
                  </a:extLst>
                </p14:cNvPr>
                <p14:cNvContentPartPr/>
                <p14:nvPr/>
              </p14:nvContentPartPr>
              <p14:xfrm>
                <a:off x="203127" y="1371281"/>
                <a:ext cx="158760" cy="24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67EF69-8C0E-6D0E-3EBE-707EDFCFBD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127" y="1362641"/>
                  <a:ext cx="176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EBFD671-F5B7-DFCC-5BF6-018479A38439}"/>
                    </a:ext>
                  </a:extLst>
                </p14:cNvPr>
                <p14:cNvContentPartPr/>
                <p14:nvPr/>
              </p14:nvContentPartPr>
              <p14:xfrm>
                <a:off x="380967" y="1318721"/>
                <a:ext cx="117360" cy="318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EBFD671-F5B7-DFCC-5BF6-018479A384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1967" y="1309721"/>
                  <a:ext cx="135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A23407-0336-6A66-576B-D79A85BDB588}"/>
                    </a:ext>
                  </a:extLst>
                </p14:cNvPr>
                <p14:cNvContentPartPr/>
                <p14:nvPr/>
              </p14:nvContentPartPr>
              <p14:xfrm>
                <a:off x="556287" y="1315481"/>
                <a:ext cx="90000" cy="325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A23407-0336-6A66-576B-D79A85BDB5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7647" y="1306481"/>
                  <a:ext cx="1076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4139CE-29F7-1448-3ED7-5BCEE4A8116C}"/>
                    </a:ext>
                  </a:extLst>
                </p14:cNvPr>
                <p14:cNvContentPartPr/>
                <p14:nvPr/>
              </p14:nvContentPartPr>
              <p14:xfrm>
                <a:off x="505527" y="1250681"/>
                <a:ext cx="477720" cy="336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4139CE-29F7-1448-3ED7-5BCEE4A811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6887" y="1242041"/>
                  <a:ext cx="4953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109303-16A7-01D7-8053-65DF7A0848D6}"/>
                    </a:ext>
                  </a:extLst>
                </p14:cNvPr>
                <p14:cNvContentPartPr/>
                <p14:nvPr/>
              </p14:nvContentPartPr>
              <p14:xfrm>
                <a:off x="1066047" y="3077681"/>
                <a:ext cx="143280" cy="323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109303-16A7-01D7-8053-65DF7A0848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7047" y="3069041"/>
                  <a:ext cx="160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18A6A4-482A-6CB5-8968-6CE4626CDE51}"/>
                    </a:ext>
                  </a:extLst>
                </p14:cNvPr>
                <p14:cNvContentPartPr/>
                <p14:nvPr/>
              </p14:nvContentPartPr>
              <p14:xfrm>
                <a:off x="1297887" y="3106841"/>
                <a:ext cx="160920" cy="27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18A6A4-482A-6CB5-8968-6CE4626CDE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88887" y="3098201"/>
                  <a:ext cx="178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78AF7B-BC4D-241F-CCA4-A0336CF211E6}"/>
                    </a:ext>
                  </a:extLst>
                </p14:cNvPr>
                <p14:cNvContentPartPr/>
                <p14:nvPr/>
              </p14:nvContentPartPr>
              <p14:xfrm>
                <a:off x="1469607" y="3061481"/>
                <a:ext cx="125280" cy="342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78AF7B-BC4D-241F-CCA4-A0336CF211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60967" y="3052841"/>
                  <a:ext cx="1429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BDD5B6-DAAF-E97F-561C-67B4961AE3AD}"/>
                    </a:ext>
                  </a:extLst>
                </p14:cNvPr>
                <p14:cNvContentPartPr/>
                <p14:nvPr/>
              </p14:nvContentPartPr>
              <p14:xfrm>
                <a:off x="1477887" y="3008561"/>
                <a:ext cx="381240" cy="345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BDD5B6-DAAF-E97F-561C-67B4961AE3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69247" y="2999561"/>
                  <a:ext cx="398880" cy="36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788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Solution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1</cp:revision>
  <dcterms:created xsi:type="dcterms:W3CDTF">2023-07-22T05:21:09Z</dcterms:created>
  <dcterms:modified xsi:type="dcterms:W3CDTF">2023-07-22T06:48:03Z</dcterms:modified>
</cp:coreProperties>
</file>