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0BE9A-9187-4CA2-9A53-8E8D8C48F6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7473AE-D9F3-4D29-BAF5-FA973B1E811E}">
      <dgm:prSet phldrT="[Text]" custT="1"/>
      <dgm:spPr/>
      <dgm:t>
        <a:bodyPr/>
        <a:lstStyle/>
        <a:p>
          <a:r>
            <a:rPr lang="en-US" sz="900" dirty="0"/>
            <a:t>Management Group</a:t>
          </a:r>
          <a:endParaRPr lang="en-IN" sz="900" dirty="0"/>
        </a:p>
      </dgm:t>
    </dgm:pt>
    <dgm:pt modelId="{F76194B8-6E5B-46D7-9A93-50362ACA1E26}" type="parTrans" cxnId="{F6E2FEEE-34F0-4D93-9E92-466A5BBA9578}">
      <dgm:prSet/>
      <dgm:spPr/>
      <dgm:t>
        <a:bodyPr/>
        <a:lstStyle/>
        <a:p>
          <a:endParaRPr lang="en-IN" sz="600"/>
        </a:p>
      </dgm:t>
    </dgm:pt>
    <dgm:pt modelId="{B3790A1A-2602-4251-B186-3C0070155F98}" type="sibTrans" cxnId="{F6E2FEEE-34F0-4D93-9E92-466A5BBA9578}">
      <dgm:prSet/>
      <dgm:spPr/>
      <dgm:t>
        <a:bodyPr/>
        <a:lstStyle/>
        <a:p>
          <a:endParaRPr lang="en-IN" sz="600"/>
        </a:p>
      </dgm:t>
    </dgm:pt>
    <dgm:pt modelId="{73843BED-0973-4DD5-9474-381075834658}">
      <dgm:prSet phldrT="[Text]" custT="1"/>
      <dgm:spPr/>
      <dgm:t>
        <a:bodyPr/>
        <a:lstStyle/>
        <a:p>
          <a:r>
            <a:rPr lang="en-US" sz="900" dirty="0"/>
            <a:t>Subscription 1</a:t>
          </a:r>
          <a:endParaRPr lang="en-IN" sz="900" dirty="0"/>
        </a:p>
      </dgm:t>
    </dgm:pt>
    <dgm:pt modelId="{8AAAEF59-A65E-435F-BF2C-1D64AF6FD315}" type="parTrans" cxnId="{CC5AB9CB-A04B-419F-ACE0-77E099E04B7B}">
      <dgm:prSet/>
      <dgm:spPr/>
      <dgm:t>
        <a:bodyPr/>
        <a:lstStyle/>
        <a:p>
          <a:endParaRPr lang="en-IN" sz="600"/>
        </a:p>
      </dgm:t>
    </dgm:pt>
    <dgm:pt modelId="{8ACA0580-6AF0-4D7F-8FF3-52C1BD74E6C7}" type="sibTrans" cxnId="{CC5AB9CB-A04B-419F-ACE0-77E099E04B7B}">
      <dgm:prSet/>
      <dgm:spPr/>
      <dgm:t>
        <a:bodyPr/>
        <a:lstStyle/>
        <a:p>
          <a:endParaRPr lang="en-IN" sz="600"/>
        </a:p>
      </dgm:t>
    </dgm:pt>
    <dgm:pt modelId="{8E362FE8-2D33-4195-A981-7B179DCAD0DB}">
      <dgm:prSet phldrT="[Text]" custT="1"/>
      <dgm:spPr/>
      <dgm:t>
        <a:bodyPr/>
        <a:lstStyle/>
        <a:p>
          <a:r>
            <a:rPr lang="en-US" sz="900" dirty="0"/>
            <a:t>RG 1</a:t>
          </a:r>
          <a:endParaRPr lang="en-IN" sz="900" dirty="0"/>
        </a:p>
      </dgm:t>
    </dgm:pt>
    <dgm:pt modelId="{389B6D14-4ECA-477C-A78E-0E2234FCAED2}" type="parTrans" cxnId="{DAB2BBDA-D421-4899-8458-76B2C7A09049}">
      <dgm:prSet/>
      <dgm:spPr/>
      <dgm:t>
        <a:bodyPr/>
        <a:lstStyle/>
        <a:p>
          <a:endParaRPr lang="en-IN" sz="600"/>
        </a:p>
      </dgm:t>
    </dgm:pt>
    <dgm:pt modelId="{4FA56184-432B-4837-96E1-EF00969257D7}" type="sibTrans" cxnId="{DAB2BBDA-D421-4899-8458-76B2C7A09049}">
      <dgm:prSet/>
      <dgm:spPr/>
      <dgm:t>
        <a:bodyPr/>
        <a:lstStyle/>
        <a:p>
          <a:endParaRPr lang="en-IN" sz="600"/>
        </a:p>
      </dgm:t>
    </dgm:pt>
    <dgm:pt modelId="{A117172F-854A-42E3-93CC-E5B6FD813A53}">
      <dgm:prSet phldrT="[Text]" custT="1"/>
      <dgm:spPr/>
      <dgm:t>
        <a:bodyPr/>
        <a:lstStyle/>
        <a:p>
          <a:r>
            <a:rPr lang="en-US" sz="900" dirty="0"/>
            <a:t>RG 2</a:t>
          </a:r>
          <a:endParaRPr lang="en-IN" sz="900" dirty="0"/>
        </a:p>
      </dgm:t>
    </dgm:pt>
    <dgm:pt modelId="{FCAE7E90-C90B-4D6F-BAC7-70DDEDB8CDFE}" type="parTrans" cxnId="{00D330CE-03A1-4562-9E26-49E3766B9755}">
      <dgm:prSet/>
      <dgm:spPr/>
      <dgm:t>
        <a:bodyPr/>
        <a:lstStyle/>
        <a:p>
          <a:endParaRPr lang="en-IN" sz="600"/>
        </a:p>
      </dgm:t>
    </dgm:pt>
    <dgm:pt modelId="{347364FD-BDB4-4716-B48C-D2F13178A276}" type="sibTrans" cxnId="{00D330CE-03A1-4562-9E26-49E3766B9755}">
      <dgm:prSet/>
      <dgm:spPr/>
      <dgm:t>
        <a:bodyPr/>
        <a:lstStyle/>
        <a:p>
          <a:endParaRPr lang="en-IN" sz="600"/>
        </a:p>
      </dgm:t>
    </dgm:pt>
    <dgm:pt modelId="{11C4B58C-A1F0-4322-A1DF-42BBA1F06C74}">
      <dgm:prSet phldrT="[Text]" custT="1"/>
      <dgm:spPr/>
      <dgm:t>
        <a:bodyPr/>
        <a:lstStyle/>
        <a:p>
          <a:r>
            <a:rPr lang="en-US" sz="900" dirty="0"/>
            <a:t>Subscription 2</a:t>
          </a:r>
          <a:endParaRPr lang="en-IN" sz="900" dirty="0"/>
        </a:p>
      </dgm:t>
    </dgm:pt>
    <dgm:pt modelId="{CCB6C375-76E9-4568-B762-3531A02D78E7}" type="parTrans" cxnId="{DD63EEFE-A4C9-4EB3-9404-D8F15AE2D9C6}">
      <dgm:prSet/>
      <dgm:spPr/>
      <dgm:t>
        <a:bodyPr/>
        <a:lstStyle/>
        <a:p>
          <a:endParaRPr lang="en-IN" sz="600"/>
        </a:p>
      </dgm:t>
    </dgm:pt>
    <dgm:pt modelId="{BBE121B8-0441-4057-AEE3-6D9908871A00}" type="sibTrans" cxnId="{DD63EEFE-A4C9-4EB3-9404-D8F15AE2D9C6}">
      <dgm:prSet/>
      <dgm:spPr/>
      <dgm:t>
        <a:bodyPr/>
        <a:lstStyle/>
        <a:p>
          <a:endParaRPr lang="en-IN" sz="600"/>
        </a:p>
      </dgm:t>
    </dgm:pt>
    <dgm:pt modelId="{166A28E3-F780-40C8-89A4-31FDB1EA3A62}">
      <dgm:prSet phldrT="[Text]" custT="1"/>
      <dgm:spPr/>
      <dgm:t>
        <a:bodyPr/>
        <a:lstStyle/>
        <a:p>
          <a:r>
            <a:rPr lang="en-US" sz="900" dirty="0"/>
            <a:t>RG 4</a:t>
          </a:r>
          <a:endParaRPr lang="en-IN" sz="900" dirty="0"/>
        </a:p>
      </dgm:t>
    </dgm:pt>
    <dgm:pt modelId="{0E3FAD41-102A-4DD9-96D7-D3E4EEB0D183}" type="parTrans" cxnId="{22F44BE8-35DC-4D74-82E6-02A9F76706AB}">
      <dgm:prSet/>
      <dgm:spPr/>
      <dgm:t>
        <a:bodyPr/>
        <a:lstStyle/>
        <a:p>
          <a:endParaRPr lang="en-IN" sz="600"/>
        </a:p>
      </dgm:t>
    </dgm:pt>
    <dgm:pt modelId="{14F45046-41F2-4DE3-B89E-A78E4E378CF9}" type="sibTrans" cxnId="{22F44BE8-35DC-4D74-82E6-02A9F76706AB}">
      <dgm:prSet/>
      <dgm:spPr/>
      <dgm:t>
        <a:bodyPr/>
        <a:lstStyle/>
        <a:p>
          <a:endParaRPr lang="en-IN" sz="600"/>
        </a:p>
      </dgm:t>
    </dgm:pt>
    <dgm:pt modelId="{33E85B64-EA77-433E-9C84-AAEAABF05504}">
      <dgm:prSet phldrT="[Text]" custT="1"/>
      <dgm:spPr/>
      <dgm:t>
        <a:bodyPr/>
        <a:lstStyle/>
        <a:p>
          <a:r>
            <a:rPr lang="en-US" sz="900" dirty="0"/>
            <a:t>RG 3</a:t>
          </a:r>
          <a:endParaRPr lang="en-IN" sz="900" dirty="0"/>
        </a:p>
      </dgm:t>
    </dgm:pt>
    <dgm:pt modelId="{D3868E4F-29F1-442E-AEF1-8D8911E32A81}" type="parTrans" cxnId="{97B40115-6FB7-4B69-9F2A-9FE6F162E170}">
      <dgm:prSet/>
      <dgm:spPr/>
      <dgm:t>
        <a:bodyPr/>
        <a:lstStyle/>
        <a:p>
          <a:endParaRPr lang="en-IN" sz="1200"/>
        </a:p>
      </dgm:t>
    </dgm:pt>
    <dgm:pt modelId="{A8D93EC4-70A2-40C1-8943-611A656516D4}" type="sibTrans" cxnId="{97B40115-6FB7-4B69-9F2A-9FE6F162E170}">
      <dgm:prSet/>
      <dgm:spPr/>
      <dgm:t>
        <a:bodyPr/>
        <a:lstStyle/>
        <a:p>
          <a:endParaRPr lang="en-IN" sz="1200"/>
        </a:p>
      </dgm:t>
    </dgm:pt>
    <dgm:pt modelId="{A617532A-4C67-4049-AC4F-793900D35DCB}">
      <dgm:prSet phldrT="[Text]" custT="1"/>
      <dgm:spPr/>
      <dgm:t>
        <a:bodyPr/>
        <a:lstStyle/>
        <a:p>
          <a:r>
            <a:rPr lang="en-US" sz="900" dirty="0"/>
            <a:t>RG 5</a:t>
          </a:r>
          <a:endParaRPr lang="en-IN" sz="900" dirty="0"/>
        </a:p>
      </dgm:t>
    </dgm:pt>
    <dgm:pt modelId="{47E4EACB-1846-4183-9288-7576D2BE5A12}" type="parTrans" cxnId="{8F735A2C-E6C3-4D10-BA5B-F20B90B950DE}">
      <dgm:prSet/>
      <dgm:spPr/>
      <dgm:t>
        <a:bodyPr/>
        <a:lstStyle/>
        <a:p>
          <a:endParaRPr lang="en-IN" sz="1200"/>
        </a:p>
      </dgm:t>
    </dgm:pt>
    <dgm:pt modelId="{3ED5F2C6-024B-46BD-ABA2-9C0972481C74}" type="sibTrans" cxnId="{8F735A2C-E6C3-4D10-BA5B-F20B90B950DE}">
      <dgm:prSet/>
      <dgm:spPr/>
      <dgm:t>
        <a:bodyPr/>
        <a:lstStyle/>
        <a:p>
          <a:endParaRPr lang="en-IN" sz="1200"/>
        </a:p>
      </dgm:t>
    </dgm:pt>
    <dgm:pt modelId="{CA523334-4B75-473C-B9CE-84BDAA54CEA9}" type="pres">
      <dgm:prSet presAssocID="{F060BE9A-9187-4CA2-9A53-8E8D8C48F6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CE6ACD-AE98-48D8-86CA-A5B4C268FFB9}" type="pres">
      <dgm:prSet presAssocID="{377473AE-D9F3-4D29-BAF5-FA973B1E811E}" presName="hierRoot1" presStyleCnt="0"/>
      <dgm:spPr/>
    </dgm:pt>
    <dgm:pt modelId="{4387E117-E272-4EE2-9C07-2FBA2E7F49EF}" type="pres">
      <dgm:prSet presAssocID="{377473AE-D9F3-4D29-BAF5-FA973B1E811E}" presName="composite" presStyleCnt="0"/>
      <dgm:spPr/>
    </dgm:pt>
    <dgm:pt modelId="{A65F0804-D51D-4465-935A-E0394EBAC755}" type="pres">
      <dgm:prSet presAssocID="{377473AE-D9F3-4D29-BAF5-FA973B1E811E}" presName="background" presStyleLbl="node0" presStyleIdx="0" presStyleCnt="1"/>
      <dgm:spPr/>
    </dgm:pt>
    <dgm:pt modelId="{71CCAB8C-7BFA-410F-A526-BDC35F42BDB4}" type="pres">
      <dgm:prSet presAssocID="{377473AE-D9F3-4D29-BAF5-FA973B1E811E}" presName="text" presStyleLbl="fgAcc0" presStyleIdx="0" presStyleCnt="1">
        <dgm:presLayoutVars>
          <dgm:chPref val="3"/>
        </dgm:presLayoutVars>
      </dgm:prSet>
      <dgm:spPr/>
    </dgm:pt>
    <dgm:pt modelId="{ED14FC61-2FC5-485B-9C59-977B3CDCFFC1}" type="pres">
      <dgm:prSet presAssocID="{377473AE-D9F3-4D29-BAF5-FA973B1E811E}" presName="hierChild2" presStyleCnt="0"/>
      <dgm:spPr/>
    </dgm:pt>
    <dgm:pt modelId="{275334F5-57A8-4EAE-B0A9-3CE49812B6FD}" type="pres">
      <dgm:prSet presAssocID="{8AAAEF59-A65E-435F-BF2C-1D64AF6FD315}" presName="Name10" presStyleLbl="parChTrans1D2" presStyleIdx="0" presStyleCnt="2"/>
      <dgm:spPr/>
    </dgm:pt>
    <dgm:pt modelId="{2187D8EA-5714-492B-BC56-15DD7F4029C3}" type="pres">
      <dgm:prSet presAssocID="{73843BED-0973-4DD5-9474-381075834658}" presName="hierRoot2" presStyleCnt="0"/>
      <dgm:spPr/>
    </dgm:pt>
    <dgm:pt modelId="{8A2A1128-1A9A-4FD1-A4A4-41E5D23B3EB6}" type="pres">
      <dgm:prSet presAssocID="{73843BED-0973-4DD5-9474-381075834658}" presName="composite2" presStyleCnt="0"/>
      <dgm:spPr/>
    </dgm:pt>
    <dgm:pt modelId="{02906FC2-EBC0-4C4E-9ED9-C3F8093DC772}" type="pres">
      <dgm:prSet presAssocID="{73843BED-0973-4DD5-9474-381075834658}" presName="background2" presStyleLbl="node2" presStyleIdx="0" presStyleCnt="2"/>
      <dgm:spPr/>
    </dgm:pt>
    <dgm:pt modelId="{AC741964-A28F-4A99-88F2-E8A98EC7DF6E}" type="pres">
      <dgm:prSet presAssocID="{73843BED-0973-4DD5-9474-381075834658}" presName="text2" presStyleLbl="fgAcc2" presStyleIdx="0" presStyleCnt="2">
        <dgm:presLayoutVars>
          <dgm:chPref val="3"/>
        </dgm:presLayoutVars>
      </dgm:prSet>
      <dgm:spPr/>
    </dgm:pt>
    <dgm:pt modelId="{6911FAC5-7715-4545-A636-367A635134A2}" type="pres">
      <dgm:prSet presAssocID="{73843BED-0973-4DD5-9474-381075834658}" presName="hierChild3" presStyleCnt="0"/>
      <dgm:spPr/>
    </dgm:pt>
    <dgm:pt modelId="{C5B46268-E26A-4908-AC3A-571C93DC782F}" type="pres">
      <dgm:prSet presAssocID="{389B6D14-4ECA-477C-A78E-0E2234FCAED2}" presName="Name17" presStyleLbl="parChTrans1D3" presStyleIdx="0" presStyleCnt="5"/>
      <dgm:spPr/>
    </dgm:pt>
    <dgm:pt modelId="{7A90501E-4824-440F-9810-9D38E96E759D}" type="pres">
      <dgm:prSet presAssocID="{8E362FE8-2D33-4195-A981-7B179DCAD0DB}" presName="hierRoot3" presStyleCnt="0"/>
      <dgm:spPr/>
    </dgm:pt>
    <dgm:pt modelId="{3F38D647-503A-479D-A555-023A91A5BB5D}" type="pres">
      <dgm:prSet presAssocID="{8E362FE8-2D33-4195-A981-7B179DCAD0DB}" presName="composite3" presStyleCnt="0"/>
      <dgm:spPr/>
    </dgm:pt>
    <dgm:pt modelId="{044166CF-12BC-4D6E-98DD-918427220F68}" type="pres">
      <dgm:prSet presAssocID="{8E362FE8-2D33-4195-A981-7B179DCAD0DB}" presName="background3" presStyleLbl="node3" presStyleIdx="0" presStyleCnt="5"/>
      <dgm:spPr/>
    </dgm:pt>
    <dgm:pt modelId="{E12799F1-7FDB-4058-AB12-C4C543A483E9}" type="pres">
      <dgm:prSet presAssocID="{8E362FE8-2D33-4195-A981-7B179DCAD0DB}" presName="text3" presStyleLbl="fgAcc3" presStyleIdx="0" presStyleCnt="5">
        <dgm:presLayoutVars>
          <dgm:chPref val="3"/>
        </dgm:presLayoutVars>
      </dgm:prSet>
      <dgm:spPr/>
    </dgm:pt>
    <dgm:pt modelId="{0D2EFB1B-EBD9-400B-B80A-B4CDD622D99A}" type="pres">
      <dgm:prSet presAssocID="{8E362FE8-2D33-4195-A981-7B179DCAD0DB}" presName="hierChild4" presStyleCnt="0"/>
      <dgm:spPr/>
    </dgm:pt>
    <dgm:pt modelId="{9C3F0F18-9D75-463A-9D97-63596D358633}" type="pres">
      <dgm:prSet presAssocID="{FCAE7E90-C90B-4D6F-BAC7-70DDEDB8CDFE}" presName="Name17" presStyleLbl="parChTrans1D3" presStyleIdx="1" presStyleCnt="5"/>
      <dgm:spPr/>
    </dgm:pt>
    <dgm:pt modelId="{857018F4-DCAD-4350-BE8C-F5FF554F45E6}" type="pres">
      <dgm:prSet presAssocID="{A117172F-854A-42E3-93CC-E5B6FD813A53}" presName="hierRoot3" presStyleCnt="0"/>
      <dgm:spPr/>
    </dgm:pt>
    <dgm:pt modelId="{162C29B1-EC7B-4479-B4FC-0FEC1CA3735C}" type="pres">
      <dgm:prSet presAssocID="{A117172F-854A-42E3-93CC-E5B6FD813A53}" presName="composite3" presStyleCnt="0"/>
      <dgm:spPr/>
    </dgm:pt>
    <dgm:pt modelId="{D62336EA-3C83-4EE7-BFAA-302F59F71883}" type="pres">
      <dgm:prSet presAssocID="{A117172F-854A-42E3-93CC-E5B6FD813A53}" presName="background3" presStyleLbl="node3" presStyleIdx="1" presStyleCnt="5"/>
      <dgm:spPr/>
    </dgm:pt>
    <dgm:pt modelId="{92918B90-E645-40C3-9439-37112080160D}" type="pres">
      <dgm:prSet presAssocID="{A117172F-854A-42E3-93CC-E5B6FD813A53}" presName="text3" presStyleLbl="fgAcc3" presStyleIdx="1" presStyleCnt="5">
        <dgm:presLayoutVars>
          <dgm:chPref val="3"/>
        </dgm:presLayoutVars>
      </dgm:prSet>
      <dgm:spPr/>
    </dgm:pt>
    <dgm:pt modelId="{E5848A6C-783F-478B-AB34-08E652D3C24A}" type="pres">
      <dgm:prSet presAssocID="{A117172F-854A-42E3-93CC-E5B6FD813A53}" presName="hierChild4" presStyleCnt="0"/>
      <dgm:spPr/>
    </dgm:pt>
    <dgm:pt modelId="{DBF3BB7E-5F83-4C4E-B845-7E2726F08124}" type="pres">
      <dgm:prSet presAssocID="{D3868E4F-29F1-442E-AEF1-8D8911E32A81}" presName="Name17" presStyleLbl="parChTrans1D3" presStyleIdx="2" presStyleCnt="5"/>
      <dgm:spPr/>
    </dgm:pt>
    <dgm:pt modelId="{6D3D4B65-6A4D-4675-B3BA-74B498D17CB9}" type="pres">
      <dgm:prSet presAssocID="{33E85B64-EA77-433E-9C84-AAEAABF05504}" presName="hierRoot3" presStyleCnt="0"/>
      <dgm:spPr/>
    </dgm:pt>
    <dgm:pt modelId="{962609F1-B5B5-450A-A764-F1A0AA73BA21}" type="pres">
      <dgm:prSet presAssocID="{33E85B64-EA77-433E-9C84-AAEAABF05504}" presName="composite3" presStyleCnt="0"/>
      <dgm:spPr/>
    </dgm:pt>
    <dgm:pt modelId="{56C8768B-2DA7-4EF6-8BFE-F9DBA3107BFA}" type="pres">
      <dgm:prSet presAssocID="{33E85B64-EA77-433E-9C84-AAEAABF05504}" presName="background3" presStyleLbl="node3" presStyleIdx="2" presStyleCnt="5"/>
      <dgm:spPr/>
    </dgm:pt>
    <dgm:pt modelId="{49847E4A-8446-4FDD-8402-36C4E3580E8A}" type="pres">
      <dgm:prSet presAssocID="{33E85B64-EA77-433E-9C84-AAEAABF05504}" presName="text3" presStyleLbl="fgAcc3" presStyleIdx="2" presStyleCnt="5">
        <dgm:presLayoutVars>
          <dgm:chPref val="3"/>
        </dgm:presLayoutVars>
      </dgm:prSet>
      <dgm:spPr/>
    </dgm:pt>
    <dgm:pt modelId="{A4249FF8-51F2-419E-BEAD-FF9B13373878}" type="pres">
      <dgm:prSet presAssocID="{33E85B64-EA77-433E-9C84-AAEAABF05504}" presName="hierChild4" presStyleCnt="0"/>
      <dgm:spPr/>
    </dgm:pt>
    <dgm:pt modelId="{78F4EBAD-86A5-4EB9-A15B-C1C60B0A61AB}" type="pres">
      <dgm:prSet presAssocID="{CCB6C375-76E9-4568-B762-3531A02D78E7}" presName="Name10" presStyleLbl="parChTrans1D2" presStyleIdx="1" presStyleCnt="2"/>
      <dgm:spPr/>
    </dgm:pt>
    <dgm:pt modelId="{DC192B07-8897-47A7-8603-11413C5B17A8}" type="pres">
      <dgm:prSet presAssocID="{11C4B58C-A1F0-4322-A1DF-42BBA1F06C74}" presName="hierRoot2" presStyleCnt="0"/>
      <dgm:spPr/>
    </dgm:pt>
    <dgm:pt modelId="{930D8717-721C-46F7-A03B-0E03530D3EE0}" type="pres">
      <dgm:prSet presAssocID="{11C4B58C-A1F0-4322-A1DF-42BBA1F06C74}" presName="composite2" presStyleCnt="0"/>
      <dgm:spPr/>
    </dgm:pt>
    <dgm:pt modelId="{D8A02E3C-1B7C-4135-8F0A-8D4578DA0F9A}" type="pres">
      <dgm:prSet presAssocID="{11C4B58C-A1F0-4322-A1DF-42BBA1F06C74}" presName="background2" presStyleLbl="node2" presStyleIdx="1" presStyleCnt="2"/>
      <dgm:spPr/>
    </dgm:pt>
    <dgm:pt modelId="{ECD10DF6-C043-4B76-8740-7435D45CD0CE}" type="pres">
      <dgm:prSet presAssocID="{11C4B58C-A1F0-4322-A1DF-42BBA1F06C74}" presName="text2" presStyleLbl="fgAcc2" presStyleIdx="1" presStyleCnt="2">
        <dgm:presLayoutVars>
          <dgm:chPref val="3"/>
        </dgm:presLayoutVars>
      </dgm:prSet>
      <dgm:spPr/>
    </dgm:pt>
    <dgm:pt modelId="{5A8336C6-B7CA-4B87-8356-6BD22B3AD490}" type="pres">
      <dgm:prSet presAssocID="{11C4B58C-A1F0-4322-A1DF-42BBA1F06C74}" presName="hierChild3" presStyleCnt="0"/>
      <dgm:spPr/>
    </dgm:pt>
    <dgm:pt modelId="{3A8FFD55-58EB-41F0-A5CB-EBBB4683D074}" type="pres">
      <dgm:prSet presAssocID="{0E3FAD41-102A-4DD9-96D7-D3E4EEB0D183}" presName="Name17" presStyleLbl="parChTrans1D3" presStyleIdx="3" presStyleCnt="5"/>
      <dgm:spPr/>
    </dgm:pt>
    <dgm:pt modelId="{04AC5E99-7938-423A-AE44-E7ABF69CFA4B}" type="pres">
      <dgm:prSet presAssocID="{166A28E3-F780-40C8-89A4-31FDB1EA3A62}" presName="hierRoot3" presStyleCnt="0"/>
      <dgm:spPr/>
    </dgm:pt>
    <dgm:pt modelId="{C39DD21D-7756-4F21-A41A-8D4AE801EB59}" type="pres">
      <dgm:prSet presAssocID="{166A28E3-F780-40C8-89A4-31FDB1EA3A62}" presName="composite3" presStyleCnt="0"/>
      <dgm:spPr/>
    </dgm:pt>
    <dgm:pt modelId="{DC947C9A-8917-462B-9475-1F4D716A3B3F}" type="pres">
      <dgm:prSet presAssocID="{166A28E3-F780-40C8-89A4-31FDB1EA3A62}" presName="background3" presStyleLbl="node3" presStyleIdx="3" presStyleCnt="5"/>
      <dgm:spPr/>
    </dgm:pt>
    <dgm:pt modelId="{92649524-5A4E-41DB-AE21-AD9F5C1AC8C7}" type="pres">
      <dgm:prSet presAssocID="{166A28E3-F780-40C8-89A4-31FDB1EA3A62}" presName="text3" presStyleLbl="fgAcc3" presStyleIdx="3" presStyleCnt="5">
        <dgm:presLayoutVars>
          <dgm:chPref val="3"/>
        </dgm:presLayoutVars>
      </dgm:prSet>
      <dgm:spPr/>
    </dgm:pt>
    <dgm:pt modelId="{66F04F36-D7F3-4580-B6DC-B3914DFC21E3}" type="pres">
      <dgm:prSet presAssocID="{166A28E3-F780-40C8-89A4-31FDB1EA3A62}" presName="hierChild4" presStyleCnt="0"/>
      <dgm:spPr/>
    </dgm:pt>
    <dgm:pt modelId="{9CDBBE34-BC79-405F-91CA-E27BA83A5B74}" type="pres">
      <dgm:prSet presAssocID="{47E4EACB-1846-4183-9288-7576D2BE5A12}" presName="Name17" presStyleLbl="parChTrans1D3" presStyleIdx="4" presStyleCnt="5"/>
      <dgm:spPr/>
    </dgm:pt>
    <dgm:pt modelId="{36D451D1-6471-4E92-BE2C-99C35A6294F8}" type="pres">
      <dgm:prSet presAssocID="{A617532A-4C67-4049-AC4F-793900D35DCB}" presName="hierRoot3" presStyleCnt="0"/>
      <dgm:spPr/>
    </dgm:pt>
    <dgm:pt modelId="{3573953E-5772-4ADE-8404-BB22684DB7FF}" type="pres">
      <dgm:prSet presAssocID="{A617532A-4C67-4049-AC4F-793900D35DCB}" presName="composite3" presStyleCnt="0"/>
      <dgm:spPr/>
    </dgm:pt>
    <dgm:pt modelId="{E5B69B54-187D-4808-A6F1-048017CD06F7}" type="pres">
      <dgm:prSet presAssocID="{A617532A-4C67-4049-AC4F-793900D35DCB}" presName="background3" presStyleLbl="node3" presStyleIdx="4" presStyleCnt="5"/>
      <dgm:spPr/>
    </dgm:pt>
    <dgm:pt modelId="{BD2FD7E1-F47B-4BE0-8315-310FB5EF97DE}" type="pres">
      <dgm:prSet presAssocID="{A617532A-4C67-4049-AC4F-793900D35DCB}" presName="text3" presStyleLbl="fgAcc3" presStyleIdx="4" presStyleCnt="5">
        <dgm:presLayoutVars>
          <dgm:chPref val="3"/>
        </dgm:presLayoutVars>
      </dgm:prSet>
      <dgm:spPr/>
    </dgm:pt>
    <dgm:pt modelId="{93A3BB89-1534-4E0A-92A5-9F73D9FE8B7B}" type="pres">
      <dgm:prSet presAssocID="{A617532A-4C67-4049-AC4F-793900D35DCB}" presName="hierChild4" presStyleCnt="0"/>
      <dgm:spPr/>
    </dgm:pt>
  </dgm:ptLst>
  <dgm:cxnLst>
    <dgm:cxn modelId="{EE6EF813-98F9-49B8-9021-FB82A05F2135}" type="presOf" srcId="{11C4B58C-A1F0-4322-A1DF-42BBA1F06C74}" destId="{ECD10DF6-C043-4B76-8740-7435D45CD0CE}" srcOrd="0" destOrd="0" presId="urn:microsoft.com/office/officeart/2005/8/layout/hierarchy1"/>
    <dgm:cxn modelId="{97B40115-6FB7-4B69-9F2A-9FE6F162E170}" srcId="{73843BED-0973-4DD5-9474-381075834658}" destId="{33E85B64-EA77-433E-9C84-AAEAABF05504}" srcOrd="2" destOrd="0" parTransId="{D3868E4F-29F1-442E-AEF1-8D8911E32A81}" sibTransId="{A8D93EC4-70A2-40C1-8943-611A656516D4}"/>
    <dgm:cxn modelId="{644D0E17-E719-446B-A499-A8266FA34E1B}" type="presOf" srcId="{73843BED-0973-4DD5-9474-381075834658}" destId="{AC741964-A28F-4A99-88F2-E8A98EC7DF6E}" srcOrd="0" destOrd="0" presId="urn:microsoft.com/office/officeart/2005/8/layout/hierarchy1"/>
    <dgm:cxn modelId="{07F81918-72A6-4542-88F6-ED92F0DB5699}" type="presOf" srcId="{A117172F-854A-42E3-93CC-E5B6FD813A53}" destId="{92918B90-E645-40C3-9439-37112080160D}" srcOrd="0" destOrd="0" presId="urn:microsoft.com/office/officeart/2005/8/layout/hierarchy1"/>
    <dgm:cxn modelId="{6C0C1B1C-C4B7-4213-9551-051FAD70EA3A}" type="presOf" srcId="{FCAE7E90-C90B-4D6F-BAC7-70DDEDB8CDFE}" destId="{9C3F0F18-9D75-463A-9D97-63596D358633}" srcOrd="0" destOrd="0" presId="urn:microsoft.com/office/officeart/2005/8/layout/hierarchy1"/>
    <dgm:cxn modelId="{D0098C20-51D5-47BC-9E92-BF15FC01FBF1}" type="presOf" srcId="{A617532A-4C67-4049-AC4F-793900D35DCB}" destId="{BD2FD7E1-F47B-4BE0-8315-310FB5EF97DE}" srcOrd="0" destOrd="0" presId="urn:microsoft.com/office/officeart/2005/8/layout/hierarchy1"/>
    <dgm:cxn modelId="{1FE30D23-65BA-442C-8EA1-F61FC8BAC885}" type="presOf" srcId="{8AAAEF59-A65E-435F-BF2C-1D64AF6FD315}" destId="{275334F5-57A8-4EAE-B0A9-3CE49812B6FD}" srcOrd="0" destOrd="0" presId="urn:microsoft.com/office/officeart/2005/8/layout/hierarchy1"/>
    <dgm:cxn modelId="{8F735A2C-E6C3-4D10-BA5B-F20B90B950DE}" srcId="{11C4B58C-A1F0-4322-A1DF-42BBA1F06C74}" destId="{A617532A-4C67-4049-AC4F-793900D35DCB}" srcOrd="1" destOrd="0" parTransId="{47E4EACB-1846-4183-9288-7576D2BE5A12}" sibTransId="{3ED5F2C6-024B-46BD-ABA2-9C0972481C74}"/>
    <dgm:cxn modelId="{1C4E9944-46EF-4750-8E69-372FB97C8DC2}" type="presOf" srcId="{CCB6C375-76E9-4568-B762-3531A02D78E7}" destId="{78F4EBAD-86A5-4EB9-A15B-C1C60B0A61AB}" srcOrd="0" destOrd="0" presId="urn:microsoft.com/office/officeart/2005/8/layout/hierarchy1"/>
    <dgm:cxn modelId="{A8189F6B-ED03-4C6E-8996-7F442E7A0506}" type="presOf" srcId="{47E4EACB-1846-4183-9288-7576D2BE5A12}" destId="{9CDBBE34-BC79-405F-91CA-E27BA83A5B74}" srcOrd="0" destOrd="0" presId="urn:microsoft.com/office/officeart/2005/8/layout/hierarchy1"/>
    <dgm:cxn modelId="{A315A952-4602-437E-BB99-AFF4BA47A660}" type="presOf" srcId="{8E362FE8-2D33-4195-A981-7B179DCAD0DB}" destId="{E12799F1-7FDB-4058-AB12-C4C543A483E9}" srcOrd="0" destOrd="0" presId="urn:microsoft.com/office/officeart/2005/8/layout/hierarchy1"/>
    <dgm:cxn modelId="{4E82D053-1AEF-4DC9-AA62-06D1574CBB95}" type="presOf" srcId="{377473AE-D9F3-4D29-BAF5-FA973B1E811E}" destId="{71CCAB8C-7BFA-410F-A526-BDC35F42BDB4}" srcOrd="0" destOrd="0" presId="urn:microsoft.com/office/officeart/2005/8/layout/hierarchy1"/>
    <dgm:cxn modelId="{4416177B-9121-4348-BE66-6B4F46C54D50}" type="presOf" srcId="{166A28E3-F780-40C8-89A4-31FDB1EA3A62}" destId="{92649524-5A4E-41DB-AE21-AD9F5C1AC8C7}" srcOrd="0" destOrd="0" presId="urn:microsoft.com/office/officeart/2005/8/layout/hierarchy1"/>
    <dgm:cxn modelId="{FD345F8E-1F04-4BCE-AF23-5AEE1F82547B}" type="presOf" srcId="{F060BE9A-9187-4CA2-9A53-8E8D8C48F6F1}" destId="{CA523334-4B75-473C-B9CE-84BDAA54CEA9}" srcOrd="0" destOrd="0" presId="urn:microsoft.com/office/officeart/2005/8/layout/hierarchy1"/>
    <dgm:cxn modelId="{53BF14A0-51B6-4241-9F51-92F4FC3A1F29}" type="presOf" srcId="{389B6D14-4ECA-477C-A78E-0E2234FCAED2}" destId="{C5B46268-E26A-4908-AC3A-571C93DC782F}" srcOrd="0" destOrd="0" presId="urn:microsoft.com/office/officeart/2005/8/layout/hierarchy1"/>
    <dgm:cxn modelId="{5726BAAA-EE1C-4CF9-9ABA-5A970278504A}" type="presOf" srcId="{33E85B64-EA77-433E-9C84-AAEAABF05504}" destId="{49847E4A-8446-4FDD-8402-36C4E3580E8A}" srcOrd="0" destOrd="0" presId="urn:microsoft.com/office/officeart/2005/8/layout/hierarchy1"/>
    <dgm:cxn modelId="{7222C4C8-3432-4766-A073-E5A7A495D448}" type="presOf" srcId="{0E3FAD41-102A-4DD9-96D7-D3E4EEB0D183}" destId="{3A8FFD55-58EB-41F0-A5CB-EBBB4683D074}" srcOrd="0" destOrd="0" presId="urn:microsoft.com/office/officeart/2005/8/layout/hierarchy1"/>
    <dgm:cxn modelId="{CC5AB9CB-A04B-419F-ACE0-77E099E04B7B}" srcId="{377473AE-D9F3-4D29-BAF5-FA973B1E811E}" destId="{73843BED-0973-4DD5-9474-381075834658}" srcOrd="0" destOrd="0" parTransId="{8AAAEF59-A65E-435F-BF2C-1D64AF6FD315}" sibTransId="{8ACA0580-6AF0-4D7F-8FF3-52C1BD74E6C7}"/>
    <dgm:cxn modelId="{00D330CE-03A1-4562-9E26-49E3766B9755}" srcId="{73843BED-0973-4DD5-9474-381075834658}" destId="{A117172F-854A-42E3-93CC-E5B6FD813A53}" srcOrd="1" destOrd="0" parTransId="{FCAE7E90-C90B-4D6F-BAC7-70DDEDB8CDFE}" sibTransId="{347364FD-BDB4-4716-B48C-D2F13178A276}"/>
    <dgm:cxn modelId="{DAB2BBDA-D421-4899-8458-76B2C7A09049}" srcId="{73843BED-0973-4DD5-9474-381075834658}" destId="{8E362FE8-2D33-4195-A981-7B179DCAD0DB}" srcOrd="0" destOrd="0" parTransId="{389B6D14-4ECA-477C-A78E-0E2234FCAED2}" sibTransId="{4FA56184-432B-4837-96E1-EF00969257D7}"/>
    <dgm:cxn modelId="{22F44BE8-35DC-4D74-82E6-02A9F76706AB}" srcId="{11C4B58C-A1F0-4322-A1DF-42BBA1F06C74}" destId="{166A28E3-F780-40C8-89A4-31FDB1EA3A62}" srcOrd="0" destOrd="0" parTransId="{0E3FAD41-102A-4DD9-96D7-D3E4EEB0D183}" sibTransId="{14F45046-41F2-4DE3-B89E-A78E4E378CF9}"/>
    <dgm:cxn modelId="{FA8026E9-A034-4A71-B7E6-4913E53DFE87}" type="presOf" srcId="{D3868E4F-29F1-442E-AEF1-8D8911E32A81}" destId="{DBF3BB7E-5F83-4C4E-B845-7E2726F08124}" srcOrd="0" destOrd="0" presId="urn:microsoft.com/office/officeart/2005/8/layout/hierarchy1"/>
    <dgm:cxn modelId="{F6E2FEEE-34F0-4D93-9E92-466A5BBA9578}" srcId="{F060BE9A-9187-4CA2-9A53-8E8D8C48F6F1}" destId="{377473AE-D9F3-4D29-BAF5-FA973B1E811E}" srcOrd="0" destOrd="0" parTransId="{F76194B8-6E5B-46D7-9A93-50362ACA1E26}" sibTransId="{B3790A1A-2602-4251-B186-3C0070155F98}"/>
    <dgm:cxn modelId="{DD63EEFE-A4C9-4EB3-9404-D8F15AE2D9C6}" srcId="{377473AE-D9F3-4D29-BAF5-FA973B1E811E}" destId="{11C4B58C-A1F0-4322-A1DF-42BBA1F06C74}" srcOrd="1" destOrd="0" parTransId="{CCB6C375-76E9-4568-B762-3531A02D78E7}" sibTransId="{BBE121B8-0441-4057-AEE3-6D9908871A00}"/>
    <dgm:cxn modelId="{03DBFFB3-496B-48EA-8AD4-9575C9BCB207}" type="presParOf" srcId="{CA523334-4B75-473C-B9CE-84BDAA54CEA9}" destId="{E6CE6ACD-AE98-48D8-86CA-A5B4C268FFB9}" srcOrd="0" destOrd="0" presId="urn:microsoft.com/office/officeart/2005/8/layout/hierarchy1"/>
    <dgm:cxn modelId="{7526DB02-535F-41D3-AC11-FD20502BA4DD}" type="presParOf" srcId="{E6CE6ACD-AE98-48D8-86CA-A5B4C268FFB9}" destId="{4387E117-E272-4EE2-9C07-2FBA2E7F49EF}" srcOrd="0" destOrd="0" presId="urn:microsoft.com/office/officeart/2005/8/layout/hierarchy1"/>
    <dgm:cxn modelId="{589F0F16-E3A1-42B5-AE25-BFD67D8F917B}" type="presParOf" srcId="{4387E117-E272-4EE2-9C07-2FBA2E7F49EF}" destId="{A65F0804-D51D-4465-935A-E0394EBAC755}" srcOrd="0" destOrd="0" presId="urn:microsoft.com/office/officeart/2005/8/layout/hierarchy1"/>
    <dgm:cxn modelId="{01E5BA82-2D87-4BC8-B94C-0D0F165DB6AF}" type="presParOf" srcId="{4387E117-E272-4EE2-9C07-2FBA2E7F49EF}" destId="{71CCAB8C-7BFA-410F-A526-BDC35F42BDB4}" srcOrd="1" destOrd="0" presId="urn:microsoft.com/office/officeart/2005/8/layout/hierarchy1"/>
    <dgm:cxn modelId="{5FC52394-B4A1-4BD4-8E81-4A36DD13CF01}" type="presParOf" srcId="{E6CE6ACD-AE98-48D8-86CA-A5B4C268FFB9}" destId="{ED14FC61-2FC5-485B-9C59-977B3CDCFFC1}" srcOrd="1" destOrd="0" presId="urn:microsoft.com/office/officeart/2005/8/layout/hierarchy1"/>
    <dgm:cxn modelId="{3E47AB62-03C7-4C71-8D6A-9144FF927484}" type="presParOf" srcId="{ED14FC61-2FC5-485B-9C59-977B3CDCFFC1}" destId="{275334F5-57A8-4EAE-B0A9-3CE49812B6FD}" srcOrd="0" destOrd="0" presId="urn:microsoft.com/office/officeart/2005/8/layout/hierarchy1"/>
    <dgm:cxn modelId="{18331658-7934-4413-9115-1B5A76D1CE94}" type="presParOf" srcId="{ED14FC61-2FC5-485B-9C59-977B3CDCFFC1}" destId="{2187D8EA-5714-492B-BC56-15DD7F4029C3}" srcOrd="1" destOrd="0" presId="urn:microsoft.com/office/officeart/2005/8/layout/hierarchy1"/>
    <dgm:cxn modelId="{5394ED27-9F58-41C7-BF7B-D2E48AD084AF}" type="presParOf" srcId="{2187D8EA-5714-492B-BC56-15DD7F4029C3}" destId="{8A2A1128-1A9A-4FD1-A4A4-41E5D23B3EB6}" srcOrd="0" destOrd="0" presId="urn:microsoft.com/office/officeart/2005/8/layout/hierarchy1"/>
    <dgm:cxn modelId="{6813A171-24CD-402D-B143-E44AA26D0B66}" type="presParOf" srcId="{8A2A1128-1A9A-4FD1-A4A4-41E5D23B3EB6}" destId="{02906FC2-EBC0-4C4E-9ED9-C3F8093DC772}" srcOrd="0" destOrd="0" presId="urn:microsoft.com/office/officeart/2005/8/layout/hierarchy1"/>
    <dgm:cxn modelId="{94ECF863-9039-4403-87E0-92C47490E04B}" type="presParOf" srcId="{8A2A1128-1A9A-4FD1-A4A4-41E5D23B3EB6}" destId="{AC741964-A28F-4A99-88F2-E8A98EC7DF6E}" srcOrd="1" destOrd="0" presId="urn:microsoft.com/office/officeart/2005/8/layout/hierarchy1"/>
    <dgm:cxn modelId="{CA7B816F-F888-4F74-BFC3-17986B85AAC5}" type="presParOf" srcId="{2187D8EA-5714-492B-BC56-15DD7F4029C3}" destId="{6911FAC5-7715-4545-A636-367A635134A2}" srcOrd="1" destOrd="0" presId="urn:microsoft.com/office/officeart/2005/8/layout/hierarchy1"/>
    <dgm:cxn modelId="{C3BF1B5D-BD71-4C0C-AE42-6E917B094B03}" type="presParOf" srcId="{6911FAC5-7715-4545-A636-367A635134A2}" destId="{C5B46268-E26A-4908-AC3A-571C93DC782F}" srcOrd="0" destOrd="0" presId="urn:microsoft.com/office/officeart/2005/8/layout/hierarchy1"/>
    <dgm:cxn modelId="{45470C12-8242-4CA5-B7F8-6643ADD9DAB5}" type="presParOf" srcId="{6911FAC5-7715-4545-A636-367A635134A2}" destId="{7A90501E-4824-440F-9810-9D38E96E759D}" srcOrd="1" destOrd="0" presId="urn:microsoft.com/office/officeart/2005/8/layout/hierarchy1"/>
    <dgm:cxn modelId="{7E0E7801-E5D2-4CE8-90A5-33E4EC0E5FCB}" type="presParOf" srcId="{7A90501E-4824-440F-9810-9D38E96E759D}" destId="{3F38D647-503A-479D-A555-023A91A5BB5D}" srcOrd="0" destOrd="0" presId="urn:microsoft.com/office/officeart/2005/8/layout/hierarchy1"/>
    <dgm:cxn modelId="{12589DF1-7788-4892-995A-8E34F068445D}" type="presParOf" srcId="{3F38D647-503A-479D-A555-023A91A5BB5D}" destId="{044166CF-12BC-4D6E-98DD-918427220F68}" srcOrd="0" destOrd="0" presId="urn:microsoft.com/office/officeart/2005/8/layout/hierarchy1"/>
    <dgm:cxn modelId="{3D6FAA50-2AB1-48EC-84FD-586D6C8F281C}" type="presParOf" srcId="{3F38D647-503A-479D-A555-023A91A5BB5D}" destId="{E12799F1-7FDB-4058-AB12-C4C543A483E9}" srcOrd="1" destOrd="0" presId="urn:microsoft.com/office/officeart/2005/8/layout/hierarchy1"/>
    <dgm:cxn modelId="{C239A874-9F1E-4A91-B360-FCED3BB9A7D1}" type="presParOf" srcId="{7A90501E-4824-440F-9810-9D38E96E759D}" destId="{0D2EFB1B-EBD9-400B-B80A-B4CDD622D99A}" srcOrd="1" destOrd="0" presId="urn:microsoft.com/office/officeart/2005/8/layout/hierarchy1"/>
    <dgm:cxn modelId="{E9B01FE0-1E32-45FF-9FEC-DDEC86C93529}" type="presParOf" srcId="{6911FAC5-7715-4545-A636-367A635134A2}" destId="{9C3F0F18-9D75-463A-9D97-63596D358633}" srcOrd="2" destOrd="0" presId="urn:microsoft.com/office/officeart/2005/8/layout/hierarchy1"/>
    <dgm:cxn modelId="{5CF826A5-1DB6-455E-854A-22EFC9682B92}" type="presParOf" srcId="{6911FAC5-7715-4545-A636-367A635134A2}" destId="{857018F4-DCAD-4350-BE8C-F5FF554F45E6}" srcOrd="3" destOrd="0" presId="urn:microsoft.com/office/officeart/2005/8/layout/hierarchy1"/>
    <dgm:cxn modelId="{9F3B0189-569A-400E-9833-0D4A3D6CC3AE}" type="presParOf" srcId="{857018F4-DCAD-4350-BE8C-F5FF554F45E6}" destId="{162C29B1-EC7B-4479-B4FC-0FEC1CA3735C}" srcOrd="0" destOrd="0" presId="urn:microsoft.com/office/officeart/2005/8/layout/hierarchy1"/>
    <dgm:cxn modelId="{A90FEB21-2150-4B21-A123-735DD4C85E60}" type="presParOf" srcId="{162C29B1-EC7B-4479-B4FC-0FEC1CA3735C}" destId="{D62336EA-3C83-4EE7-BFAA-302F59F71883}" srcOrd="0" destOrd="0" presId="urn:microsoft.com/office/officeart/2005/8/layout/hierarchy1"/>
    <dgm:cxn modelId="{EB73F29C-D0B9-4A3C-8991-678799073081}" type="presParOf" srcId="{162C29B1-EC7B-4479-B4FC-0FEC1CA3735C}" destId="{92918B90-E645-40C3-9439-37112080160D}" srcOrd="1" destOrd="0" presId="urn:microsoft.com/office/officeart/2005/8/layout/hierarchy1"/>
    <dgm:cxn modelId="{0FD79A6B-3D6E-4D4D-8AA4-E028B7397430}" type="presParOf" srcId="{857018F4-DCAD-4350-BE8C-F5FF554F45E6}" destId="{E5848A6C-783F-478B-AB34-08E652D3C24A}" srcOrd="1" destOrd="0" presId="urn:microsoft.com/office/officeart/2005/8/layout/hierarchy1"/>
    <dgm:cxn modelId="{DC4004DC-3545-4515-BF48-FD9978CC5DE2}" type="presParOf" srcId="{6911FAC5-7715-4545-A636-367A635134A2}" destId="{DBF3BB7E-5F83-4C4E-B845-7E2726F08124}" srcOrd="4" destOrd="0" presId="urn:microsoft.com/office/officeart/2005/8/layout/hierarchy1"/>
    <dgm:cxn modelId="{531C4BA0-BFB6-404B-9124-BC5BBA916F9B}" type="presParOf" srcId="{6911FAC5-7715-4545-A636-367A635134A2}" destId="{6D3D4B65-6A4D-4675-B3BA-74B498D17CB9}" srcOrd="5" destOrd="0" presId="urn:microsoft.com/office/officeart/2005/8/layout/hierarchy1"/>
    <dgm:cxn modelId="{5E434A48-85E9-47EC-A711-D0A2F74E8C08}" type="presParOf" srcId="{6D3D4B65-6A4D-4675-B3BA-74B498D17CB9}" destId="{962609F1-B5B5-450A-A764-F1A0AA73BA21}" srcOrd="0" destOrd="0" presId="urn:microsoft.com/office/officeart/2005/8/layout/hierarchy1"/>
    <dgm:cxn modelId="{4BAE9B66-4AA1-4C3D-A1CC-01EAEE774042}" type="presParOf" srcId="{962609F1-B5B5-450A-A764-F1A0AA73BA21}" destId="{56C8768B-2DA7-4EF6-8BFE-F9DBA3107BFA}" srcOrd="0" destOrd="0" presId="urn:microsoft.com/office/officeart/2005/8/layout/hierarchy1"/>
    <dgm:cxn modelId="{046A2EC4-6D22-4AC9-A44F-9B6ACF1EB985}" type="presParOf" srcId="{962609F1-B5B5-450A-A764-F1A0AA73BA21}" destId="{49847E4A-8446-4FDD-8402-36C4E3580E8A}" srcOrd="1" destOrd="0" presId="urn:microsoft.com/office/officeart/2005/8/layout/hierarchy1"/>
    <dgm:cxn modelId="{1A9748CE-3DE2-4AB7-B813-CF3F459A8EDA}" type="presParOf" srcId="{6D3D4B65-6A4D-4675-B3BA-74B498D17CB9}" destId="{A4249FF8-51F2-419E-BEAD-FF9B13373878}" srcOrd="1" destOrd="0" presId="urn:microsoft.com/office/officeart/2005/8/layout/hierarchy1"/>
    <dgm:cxn modelId="{2AD5F867-8CE7-4333-BE7C-76641CA5F7B4}" type="presParOf" srcId="{ED14FC61-2FC5-485B-9C59-977B3CDCFFC1}" destId="{78F4EBAD-86A5-4EB9-A15B-C1C60B0A61AB}" srcOrd="2" destOrd="0" presId="urn:microsoft.com/office/officeart/2005/8/layout/hierarchy1"/>
    <dgm:cxn modelId="{8402B1A6-3FAE-43A0-A006-6BFB43A3716E}" type="presParOf" srcId="{ED14FC61-2FC5-485B-9C59-977B3CDCFFC1}" destId="{DC192B07-8897-47A7-8603-11413C5B17A8}" srcOrd="3" destOrd="0" presId="urn:microsoft.com/office/officeart/2005/8/layout/hierarchy1"/>
    <dgm:cxn modelId="{B55FCACE-AA2B-4D6A-B165-24F2FBC643B2}" type="presParOf" srcId="{DC192B07-8897-47A7-8603-11413C5B17A8}" destId="{930D8717-721C-46F7-A03B-0E03530D3EE0}" srcOrd="0" destOrd="0" presId="urn:microsoft.com/office/officeart/2005/8/layout/hierarchy1"/>
    <dgm:cxn modelId="{E092CD91-6182-4654-86B8-CCA9EF8311FF}" type="presParOf" srcId="{930D8717-721C-46F7-A03B-0E03530D3EE0}" destId="{D8A02E3C-1B7C-4135-8F0A-8D4578DA0F9A}" srcOrd="0" destOrd="0" presId="urn:microsoft.com/office/officeart/2005/8/layout/hierarchy1"/>
    <dgm:cxn modelId="{33835706-31D2-42F6-9EAB-CE1C3BCBB16C}" type="presParOf" srcId="{930D8717-721C-46F7-A03B-0E03530D3EE0}" destId="{ECD10DF6-C043-4B76-8740-7435D45CD0CE}" srcOrd="1" destOrd="0" presId="urn:microsoft.com/office/officeart/2005/8/layout/hierarchy1"/>
    <dgm:cxn modelId="{7F026254-ABC2-4AA4-A7DE-DB12ED11AD09}" type="presParOf" srcId="{DC192B07-8897-47A7-8603-11413C5B17A8}" destId="{5A8336C6-B7CA-4B87-8356-6BD22B3AD490}" srcOrd="1" destOrd="0" presId="urn:microsoft.com/office/officeart/2005/8/layout/hierarchy1"/>
    <dgm:cxn modelId="{18E21F23-6C2F-4770-9C26-DE03F9DAF9DD}" type="presParOf" srcId="{5A8336C6-B7CA-4B87-8356-6BD22B3AD490}" destId="{3A8FFD55-58EB-41F0-A5CB-EBBB4683D074}" srcOrd="0" destOrd="0" presId="urn:microsoft.com/office/officeart/2005/8/layout/hierarchy1"/>
    <dgm:cxn modelId="{A5B67BE1-F35A-4A7B-9C5B-B682AB68F467}" type="presParOf" srcId="{5A8336C6-B7CA-4B87-8356-6BD22B3AD490}" destId="{04AC5E99-7938-423A-AE44-E7ABF69CFA4B}" srcOrd="1" destOrd="0" presId="urn:microsoft.com/office/officeart/2005/8/layout/hierarchy1"/>
    <dgm:cxn modelId="{C3D659D1-4DD9-4275-9036-23B06EB6AB58}" type="presParOf" srcId="{04AC5E99-7938-423A-AE44-E7ABF69CFA4B}" destId="{C39DD21D-7756-4F21-A41A-8D4AE801EB59}" srcOrd="0" destOrd="0" presId="urn:microsoft.com/office/officeart/2005/8/layout/hierarchy1"/>
    <dgm:cxn modelId="{D355C759-D396-4CC6-ADCC-70486577BCA0}" type="presParOf" srcId="{C39DD21D-7756-4F21-A41A-8D4AE801EB59}" destId="{DC947C9A-8917-462B-9475-1F4D716A3B3F}" srcOrd="0" destOrd="0" presId="urn:microsoft.com/office/officeart/2005/8/layout/hierarchy1"/>
    <dgm:cxn modelId="{834AD298-8176-40B6-A43E-E27041EBC854}" type="presParOf" srcId="{C39DD21D-7756-4F21-A41A-8D4AE801EB59}" destId="{92649524-5A4E-41DB-AE21-AD9F5C1AC8C7}" srcOrd="1" destOrd="0" presId="urn:microsoft.com/office/officeart/2005/8/layout/hierarchy1"/>
    <dgm:cxn modelId="{A9103C45-0AB4-4496-9E08-4710A7C214DD}" type="presParOf" srcId="{04AC5E99-7938-423A-AE44-E7ABF69CFA4B}" destId="{66F04F36-D7F3-4580-B6DC-B3914DFC21E3}" srcOrd="1" destOrd="0" presId="urn:microsoft.com/office/officeart/2005/8/layout/hierarchy1"/>
    <dgm:cxn modelId="{1BE20286-650F-4688-B6B7-65A3C9495700}" type="presParOf" srcId="{5A8336C6-B7CA-4B87-8356-6BD22B3AD490}" destId="{9CDBBE34-BC79-405F-91CA-E27BA83A5B74}" srcOrd="2" destOrd="0" presId="urn:microsoft.com/office/officeart/2005/8/layout/hierarchy1"/>
    <dgm:cxn modelId="{DD533F02-C3FC-48A2-85A1-042616F5463A}" type="presParOf" srcId="{5A8336C6-B7CA-4B87-8356-6BD22B3AD490}" destId="{36D451D1-6471-4E92-BE2C-99C35A6294F8}" srcOrd="3" destOrd="0" presId="urn:microsoft.com/office/officeart/2005/8/layout/hierarchy1"/>
    <dgm:cxn modelId="{A880D8F9-C290-4695-8364-235C7DFCC147}" type="presParOf" srcId="{36D451D1-6471-4E92-BE2C-99C35A6294F8}" destId="{3573953E-5772-4ADE-8404-BB22684DB7FF}" srcOrd="0" destOrd="0" presId="urn:microsoft.com/office/officeart/2005/8/layout/hierarchy1"/>
    <dgm:cxn modelId="{9E273A61-4948-4745-86BF-7063B30145FC}" type="presParOf" srcId="{3573953E-5772-4ADE-8404-BB22684DB7FF}" destId="{E5B69B54-187D-4808-A6F1-048017CD06F7}" srcOrd="0" destOrd="0" presId="urn:microsoft.com/office/officeart/2005/8/layout/hierarchy1"/>
    <dgm:cxn modelId="{F45C5167-A841-4032-B3E7-98567A72407D}" type="presParOf" srcId="{3573953E-5772-4ADE-8404-BB22684DB7FF}" destId="{BD2FD7E1-F47B-4BE0-8315-310FB5EF97DE}" srcOrd="1" destOrd="0" presId="urn:microsoft.com/office/officeart/2005/8/layout/hierarchy1"/>
    <dgm:cxn modelId="{7C16EC9E-7ACC-4FD9-BCF4-02E03FC67A16}" type="presParOf" srcId="{36D451D1-6471-4E92-BE2C-99C35A6294F8}" destId="{93A3BB89-1534-4E0A-92A5-9F73D9FE8B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BBE34-BC79-405F-91CA-E27BA83A5B74}">
      <dsp:nvSpPr>
        <dsp:cNvPr id="0" name=""/>
        <dsp:cNvSpPr/>
      </dsp:nvSpPr>
      <dsp:spPr>
        <a:xfrm>
          <a:off x="3848922" y="2140773"/>
          <a:ext cx="492092" cy="234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94"/>
              </a:lnTo>
              <a:lnTo>
                <a:pt x="492092" y="159594"/>
              </a:lnTo>
              <a:lnTo>
                <a:pt x="492092" y="234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FFD55-58EB-41F0-A5CB-EBBB4683D074}">
      <dsp:nvSpPr>
        <dsp:cNvPr id="0" name=""/>
        <dsp:cNvSpPr/>
      </dsp:nvSpPr>
      <dsp:spPr>
        <a:xfrm>
          <a:off x="3356829" y="2140773"/>
          <a:ext cx="492092" cy="234191"/>
        </a:xfrm>
        <a:custGeom>
          <a:avLst/>
          <a:gdLst/>
          <a:ahLst/>
          <a:cxnLst/>
          <a:rect l="0" t="0" r="0" b="0"/>
          <a:pathLst>
            <a:path>
              <a:moveTo>
                <a:pt x="492092" y="0"/>
              </a:moveTo>
              <a:lnTo>
                <a:pt x="492092" y="159594"/>
              </a:lnTo>
              <a:lnTo>
                <a:pt x="0" y="159594"/>
              </a:lnTo>
              <a:lnTo>
                <a:pt x="0" y="234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EBAD-86A5-4EB9-A15B-C1C60B0A61AB}">
      <dsp:nvSpPr>
        <dsp:cNvPr id="0" name=""/>
        <dsp:cNvSpPr/>
      </dsp:nvSpPr>
      <dsp:spPr>
        <a:xfrm>
          <a:off x="2618690" y="1395253"/>
          <a:ext cx="1230231" cy="234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94"/>
              </a:lnTo>
              <a:lnTo>
                <a:pt x="1230231" y="159594"/>
              </a:lnTo>
              <a:lnTo>
                <a:pt x="1230231" y="234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3BB7E-5F83-4C4E-B845-7E2726F08124}">
      <dsp:nvSpPr>
        <dsp:cNvPr id="0" name=""/>
        <dsp:cNvSpPr/>
      </dsp:nvSpPr>
      <dsp:spPr>
        <a:xfrm>
          <a:off x="1388459" y="2140773"/>
          <a:ext cx="984185" cy="234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94"/>
              </a:lnTo>
              <a:lnTo>
                <a:pt x="984185" y="159594"/>
              </a:lnTo>
              <a:lnTo>
                <a:pt x="984185" y="234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F0F18-9D75-463A-9D97-63596D358633}">
      <dsp:nvSpPr>
        <dsp:cNvPr id="0" name=""/>
        <dsp:cNvSpPr/>
      </dsp:nvSpPr>
      <dsp:spPr>
        <a:xfrm>
          <a:off x="1342739" y="2140773"/>
          <a:ext cx="91440" cy="234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46268-E26A-4908-AC3A-571C93DC782F}">
      <dsp:nvSpPr>
        <dsp:cNvPr id="0" name=""/>
        <dsp:cNvSpPr/>
      </dsp:nvSpPr>
      <dsp:spPr>
        <a:xfrm>
          <a:off x="404273" y="2140773"/>
          <a:ext cx="984185" cy="234191"/>
        </a:xfrm>
        <a:custGeom>
          <a:avLst/>
          <a:gdLst/>
          <a:ahLst/>
          <a:cxnLst/>
          <a:rect l="0" t="0" r="0" b="0"/>
          <a:pathLst>
            <a:path>
              <a:moveTo>
                <a:pt x="984185" y="0"/>
              </a:moveTo>
              <a:lnTo>
                <a:pt x="984185" y="159594"/>
              </a:lnTo>
              <a:lnTo>
                <a:pt x="0" y="159594"/>
              </a:lnTo>
              <a:lnTo>
                <a:pt x="0" y="234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334F5-57A8-4EAE-B0A9-3CE49812B6FD}">
      <dsp:nvSpPr>
        <dsp:cNvPr id="0" name=""/>
        <dsp:cNvSpPr/>
      </dsp:nvSpPr>
      <dsp:spPr>
        <a:xfrm>
          <a:off x="1388459" y="1395253"/>
          <a:ext cx="1230231" cy="234191"/>
        </a:xfrm>
        <a:custGeom>
          <a:avLst/>
          <a:gdLst/>
          <a:ahLst/>
          <a:cxnLst/>
          <a:rect l="0" t="0" r="0" b="0"/>
          <a:pathLst>
            <a:path>
              <a:moveTo>
                <a:pt x="1230231" y="0"/>
              </a:moveTo>
              <a:lnTo>
                <a:pt x="1230231" y="159594"/>
              </a:lnTo>
              <a:lnTo>
                <a:pt x="0" y="159594"/>
              </a:lnTo>
              <a:lnTo>
                <a:pt x="0" y="234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F0804-D51D-4465-935A-E0394EBAC755}">
      <dsp:nvSpPr>
        <dsp:cNvPr id="0" name=""/>
        <dsp:cNvSpPr/>
      </dsp:nvSpPr>
      <dsp:spPr>
        <a:xfrm>
          <a:off x="2216069" y="88392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CAB8C-7BFA-410F-A526-BDC35F42BDB4}">
      <dsp:nvSpPr>
        <dsp:cNvPr id="0" name=""/>
        <dsp:cNvSpPr/>
      </dsp:nvSpPr>
      <dsp:spPr>
        <a:xfrm>
          <a:off x="2305540" y="96892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Management Group</a:t>
          </a:r>
          <a:endParaRPr lang="en-IN" sz="900" kern="1200" dirty="0"/>
        </a:p>
      </dsp:txBody>
      <dsp:txXfrm>
        <a:off x="2320516" y="983898"/>
        <a:ext cx="775290" cy="481376"/>
      </dsp:txXfrm>
    </dsp:sp>
    <dsp:sp modelId="{02906FC2-EBC0-4C4E-9ED9-C3F8093DC772}">
      <dsp:nvSpPr>
        <dsp:cNvPr id="0" name=""/>
        <dsp:cNvSpPr/>
      </dsp:nvSpPr>
      <dsp:spPr>
        <a:xfrm>
          <a:off x="985837" y="162944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41964-A28F-4A99-88F2-E8A98EC7DF6E}">
      <dsp:nvSpPr>
        <dsp:cNvPr id="0" name=""/>
        <dsp:cNvSpPr/>
      </dsp:nvSpPr>
      <dsp:spPr>
        <a:xfrm>
          <a:off x="1075309" y="171444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1</a:t>
          </a:r>
          <a:endParaRPr lang="en-IN" sz="900" kern="1200" dirty="0"/>
        </a:p>
      </dsp:txBody>
      <dsp:txXfrm>
        <a:off x="1090285" y="1729418"/>
        <a:ext cx="775290" cy="481376"/>
      </dsp:txXfrm>
    </dsp:sp>
    <dsp:sp modelId="{044166CF-12BC-4D6E-98DD-918427220F68}">
      <dsp:nvSpPr>
        <dsp:cNvPr id="0" name=""/>
        <dsp:cNvSpPr/>
      </dsp:nvSpPr>
      <dsp:spPr>
        <a:xfrm>
          <a:off x="1652" y="237496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799F1-7FDB-4058-AB12-C4C543A483E9}">
      <dsp:nvSpPr>
        <dsp:cNvPr id="0" name=""/>
        <dsp:cNvSpPr/>
      </dsp:nvSpPr>
      <dsp:spPr>
        <a:xfrm>
          <a:off x="91123" y="245996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1</a:t>
          </a:r>
          <a:endParaRPr lang="en-IN" sz="900" kern="1200" dirty="0"/>
        </a:p>
      </dsp:txBody>
      <dsp:txXfrm>
        <a:off x="106099" y="2474938"/>
        <a:ext cx="775290" cy="481376"/>
      </dsp:txXfrm>
    </dsp:sp>
    <dsp:sp modelId="{D62336EA-3C83-4EE7-BFAA-302F59F71883}">
      <dsp:nvSpPr>
        <dsp:cNvPr id="0" name=""/>
        <dsp:cNvSpPr/>
      </dsp:nvSpPr>
      <dsp:spPr>
        <a:xfrm>
          <a:off x="985837" y="237496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18B90-E645-40C3-9439-37112080160D}">
      <dsp:nvSpPr>
        <dsp:cNvPr id="0" name=""/>
        <dsp:cNvSpPr/>
      </dsp:nvSpPr>
      <dsp:spPr>
        <a:xfrm>
          <a:off x="1075309" y="245996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2</a:t>
          </a:r>
          <a:endParaRPr lang="en-IN" sz="900" kern="1200" dirty="0"/>
        </a:p>
      </dsp:txBody>
      <dsp:txXfrm>
        <a:off x="1090285" y="2474938"/>
        <a:ext cx="775290" cy="481376"/>
      </dsp:txXfrm>
    </dsp:sp>
    <dsp:sp modelId="{56C8768B-2DA7-4EF6-8BFE-F9DBA3107BFA}">
      <dsp:nvSpPr>
        <dsp:cNvPr id="0" name=""/>
        <dsp:cNvSpPr/>
      </dsp:nvSpPr>
      <dsp:spPr>
        <a:xfrm>
          <a:off x="1970023" y="237496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47E4A-8446-4FDD-8402-36C4E3580E8A}">
      <dsp:nvSpPr>
        <dsp:cNvPr id="0" name=""/>
        <dsp:cNvSpPr/>
      </dsp:nvSpPr>
      <dsp:spPr>
        <a:xfrm>
          <a:off x="2059494" y="245996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3</a:t>
          </a:r>
          <a:endParaRPr lang="en-IN" sz="900" kern="1200" dirty="0"/>
        </a:p>
      </dsp:txBody>
      <dsp:txXfrm>
        <a:off x="2074470" y="2474938"/>
        <a:ext cx="775290" cy="481376"/>
      </dsp:txXfrm>
    </dsp:sp>
    <dsp:sp modelId="{D8A02E3C-1B7C-4135-8F0A-8D4578DA0F9A}">
      <dsp:nvSpPr>
        <dsp:cNvPr id="0" name=""/>
        <dsp:cNvSpPr/>
      </dsp:nvSpPr>
      <dsp:spPr>
        <a:xfrm>
          <a:off x="3446300" y="162944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10DF6-C043-4B76-8740-7435D45CD0CE}">
      <dsp:nvSpPr>
        <dsp:cNvPr id="0" name=""/>
        <dsp:cNvSpPr/>
      </dsp:nvSpPr>
      <dsp:spPr>
        <a:xfrm>
          <a:off x="3535772" y="171444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2</a:t>
          </a:r>
          <a:endParaRPr lang="en-IN" sz="900" kern="1200" dirty="0"/>
        </a:p>
      </dsp:txBody>
      <dsp:txXfrm>
        <a:off x="3550748" y="1729418"/>
        <a:ext cx="775290" cy="481376"/>
      </dsp:txXfrm>
    </dsp:sp>
    <dsp:sp modelId="{DC947C9A-8917-462B-9475-1F4D716A3B3F}">
      <dsp:nvSpPr>
        <dsp:cNvPr id="0" name=""/>
        <dsp:cNvSpPr/>
      </dsp:nvSpPr>
      <dsp:spPr>
        <a:xfrm>
          <a:off x="2954208" y="237496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9524-5A4E-41DB-AE21-AD9F5C1AC8C7}">
      <dsp:nvSpPr>
        <dsp:cNvPr id="0" name=""/>
        <dsp:cNvSpPr/>
      </dsp:nvSpPr>
      <dsp:spPr>
        <a:xfrm>
          <a:off x="3043679" y="245996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4</a:t>
          </a:r>
          <a:endParaRPr lang="en-IN" sz="900" kern="1200" dirty="0"/>
        </a:p>
      </dsp:txBody>
      <dsp:txXfrm>
        <a:off x="3058655" y="2474938"/>
        <a:ext cx="775290" cy="481376"/>
      </dsp:txXfrm>
    </dsp:sp>
    <dsp:sp modelId="{E5B69B54-187D-4808-A6F1-048017CD06F7}">
      <dsp:nvSpPr>
        <dsp:cNvPr id="0" name=""/>
        <dsp:cNvSpPr/>
      </dsp:nvSpPr>
      <dsp:spPr>
        <a:xfrm>
          <a:off x="3938393" y="2374964"/>
          <a:ext cx="805242" cy="511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D7E1-F47B-4BE0-8315-310FB5EF97DE}">
      <dsp:nvSpPr>
        <dsp:cNvPr id="0" name=""/>
        <dsp:cNvSpPr/>
      </dsp:nvSpPr>
      <dsp:spPr>
        <a:xfrm>
          <a:off x="4027864" y="2459962"/>
          <a:ext cx="805242" cy="51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5</a:t>
          </a:r>
          <a:endParaRPr lang="en-IN" sz="900" kern="1200" dirty="0"/>
        </a:p>
      </dsp:txBody>
      <dsp:txXfrm>
        <a:off x="4042840" y="2474938"/>
        <a:ext cx="775290" cy="481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1142 2048,'-18'-1'4856,"21"2"-3131,25-1-161,184-23-540,2-17-603,-83 15-252,442-89 368,1083-245 226,-1543 336-733,764-138 144,-298 70-68,-274 34-47,-185 32-36,496-90 767,-588 109-386,0-1 0,-1-1 1,0-1-1,26-14 0,-48 21-408,-1 0 1,-1-1-1,1 0 0,0 0 1,-1 0-1,1 0 0,-1 0 1,4-7-1,8-14-4565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0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54 337 1476,'-2'-1'1050,"-31"-16"4645,31 16-4383,0-1-704,-7-3 214,4 0 847,5 5-1610,0 0-1,0 0 0,0 0 1,0 0-1,0 0 1,0 0-1,0 0 1,0-1-1,0 1 1,0 0-1,0 0 0,0 0 1,0 0-1,0 0 1,0 0-1,0 0 1,0 0-1,0 0 0,0-1 1,0 1-1,0 0 1,0 0-1,0 0 1,0 0-1,1 0 1,-1 0-1,0 0 0,0 0 1,0 0-1,0 0 1,0 0-1,0 0 1,0 0-1,0-1 0,0 1 1,1 0-1,-1 0 1,0 0-1,0 0 1,0 0-1,0 0 1,0 0-1,0 0 0,0 0 1,0 0-1,1 0 1,-1 0-1,0 0 1,0 1-1,30-5 145,297-37 986,231-53-366,-531 90-735,8-2 661,51-15-1,-85 20-671,1 1 1,0-1-1,0 0 0,-1 0 1,1 0-1,0 0 0,-1 0 1,1 0-1,-1-1 0,0 1 1,1-1-1,-1 1 1,1-2-1,0 0-3,0 1 64,-1 1-79,1-1 0,-1 0 0,0 0 1,0 0-1,0 0 0,0 0 0,0 0 0,-1 0 0,2-3 0,-1 2 0,-2 1-22,1-1 0,-1 0 0,1 0 1,-1 1-1,0-1 0,-2-4 0,2 4-40,-2-1 16,0-1 1,0 1-1,-1 0 1,1 1-1,-1-1 1,0 0-1,0 1 1,0 0-1,-1 0 0,1 0 1,-9-3-1,-13-8 11,26 14-26,0 0 1,0 0 0,0 0 0,0 0-1,0 0 1,0 0 0,0 0 0,0 1-1,0-1 1,0 0 0,0 0-1,0 0 1,0 0 0,0 0 0,0 0-1,0 0 1,0 0 0,0 0 0,0 0-1,0 0 1,0 0 0,0 1 0,0-1-1,0 0 1,0 0 0,0 0 0,0 0-1,0 0 1,0 0 0,0 0-1,0 0 1,0 0 0,-1 0 0,1 0-1,0 0 1,0 0 0,0 0 0,0 0-1,0 0 1,0 0 0,0 0 0,0 0-1,0 0 1,0 0 0,0 0 0,0 0-1,-1 0 1,1 0 0,0 0-1,0 0 1,0 0 0,0 0 0,0 0-1,0 0 1,0 0 0,0 0 0,0 0-1,0 0 1,6 12-10,18 18 17,-17-24-6,44 44-4,-45-43 3,-1-1 0,0 1 0,0-1 0,0 2-1,-1-1 1,4 11 0,-6-14 2,-2 0 0,1 1 0,0-1 0,-1 0 0,0 0-1,0 0 1,0 0 0,0 1 0,-1-1 0,0 0 0,0 0 0,0 0-1,0 0 1,0 0 0,-1 0 0,0-1 0,-2 5 0,-3 4-46,-1 1 0,0-1 1,-14 14-1,-21 19-1155,-55 45 0,66-62 14,21-19-1768,-24 15 0,28-19 456,-3 2-1920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39 276 1200,'0'0'2128,"0"-2"-1199,2-17-97,1 0 0,1 0-1,1 1 1,1 0 0,7-18 0,-4 12-92,13-29 685,-13 33-261,8-24 0,-16 40-766,-7 35 2221,-12 114-2067,-3 173-260,19-295-583,0 0 0,-1 0 0,-10 33 0,10-46 105,-1 0-1,0 0 0,0-1 0,-1 0 0,0 0 1,0 0-1,-1 0 0,-1-1 0,-12 14 1,16-18-898,10-6 739,17-10 396,-18 9-219,101-45-2005,-38 19-2202,-27 10 1462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1528,'7'9'10522,"-11"-4"-10247,1 0-1,0-1 0,1 1 1,0 0-1,-1 1 0,1-1 1,1 0-1,-1 1 0,1-1 0,-1 8 1,-3 64 931,5-55-938,0 98 1241,32 231 0,-26-297-1647,-5-17-2699,-3-33 1628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3 844,'-2'-1'247,"1"1"0,-1 0 1,0-1-1,0 1 0,0 0 0,1 0 0,-1 0 1,0 0-1,0 0 0,0 0 0,1 1 0,-1-1 1,0 1-1,0-1 0,-2 2 0,2-1 281,2 1 138,0 14 476,2-12-1038,1 1 1,0-1 0,1 0-1,-1 0 1,1 0 0,0 0-1,0 0 1,0-1 0,0 0-1,1 0 1,-1 0-1,1 0 1,0-1 0,-1 1-1,1-1 1,7 1 0,3 2 17,1-1 0,-1 0 1,1-1-1,24 1 1,-30-4-72,1 0 0,0-1 0,0 0 0,-1-1 0,1 0 0,-1 0 0,1-1 0,-1-1 0,0 0 0,0 0 1,0-1-1,-1 0 0,0-1 0,0 0 0,13-11 0,8-20 2664,-33 43-2965,0 0-34,-9 23-356,6-4-4833,4-10 2594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12 1332,'-7'-10'2786,"6"10"-2640,0-1 0,0 1 0,0 0-1,0 0 1,0 0 0,-1 0 0,1 0 0,0 0 0,0 0 0,0 0 0,0 1 0,0-1 0,-1 0 0,1 1 0,0-1 0,0 1 0,-2 0 0,-20 18 1065,13-8-626,-16 23 0,11-12-133,0 1 0,2 0 0,-15 36 1,25-51-357,0 1 0,0-1 0,1 1 0,0 0 1,0-1-1,1 1 0,1 0 0,-1 0 0,1 0 0,1 0 0,0 0 1,0-1-1,1 1 0,3 11 0,-5-18-76,1 0 0,0-1 0,0 1 1,0 0-1,0-1 0,0 1 0,0 0 0,0-1 0,1 0 0,-1 1 0,0-1 1,1 0-1,-1 1 0,1-1 0,0 0 0,-1 0 0,1 0 0,0-1 0,0 1 1,-1 0-1,1-1 0,0 1 0,0-1 0,0 1 0,0-1 0,0 0 0,0 0 1,-1 0-1,1 0 0,4-1 0,2 0 33,0 0 0,0-1 0,0 0 0,-1-1 0,1 0 0,7-4 0,66-41 842,-19 10 151,-62 38-1031,1-1 0,0 1-1,0-1 1,0 1 0,-1 0-1,1-1 1,0 1-1,0 0 1,0 0 0,0-1-1,0 1 1,-1 0-1,1 0 1,0 0 0,1 1-1,1-1 26,0-1 78,1 3-6,1 2-54,1-1 1,-1 1-1,0 0 0,0 0 1,0 1-1,0 0 0,-1 0 1,0 0-1,0 0 0,0 0 1,-1 1-1,3 6 1,18 42-1019,-12-18-2682,-5-14-668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41 1576,'2'-22'2647,"-3"21"-2299,1 0 0,0 0 0,0 0 0,0 0 0,1 0 0,-1 0 0,0 0 0,0 0 0,0 0 0,1 0 0,-1 0 0,0 0 0,1 0-1,-1 1 1,1-1 0,-1 0 0,2-1 0,8 12-134,-1 0 0,0 0 0,-1 1 0,0 1 0,11 20 0,-13-19-119,0 0 1,0 0-1,-2 0 1,0 0 0,0 1-1,-1 0 1,1 20-1,-3-28-105,-1 1-1,0-1 1,0 1-1,-1-1 1,0 1-1,0-1 1,-1 1-1,0-1 1,0 0-1,0 0 1,0 0-1,-1 0 1,0 0-1,-1 0 1,1-1-1,-1 0 1,0 0-1,-6 6 0,6-8-11,0 1-1,-1-1 0,1-1 0,-1 1 0,0-1 1,0 0-1,-5 2 0,7-3 10,1 0 24,-1-1 0,1 0 0,-1 0 0,1 0 0,0 0 0,-1 0 0,1-1 0,-1 1 0,1-1 0,0 0 1,-1 0-1,1 1 0,-3-3 0,3 2-11,1 1 9,0-1 1,0 1-1,0-1 0,0 0 1,0 0-1,0 1 0,0-1 1,1 0-1,-1 0 0,0 0 1,0 0-1,1 0 0,-1 0 1,0 0-1,1 0 1,-1 0-1,1 0 0,-1-1 1,1 1-1,0 0 0,0 0 1,-1 0-1,1-1 0,0 1 1,0 0-1,0 0 0,0 0 1,1-2-1,2-12 8,1 1 0,1 0 0,1 0 0,0 0-1,0 1 1,1-1 0,1 2 0,18-25 0,-4 11-77,1 1 1,1 1-1,27-21 0,-49 44 52,32-24-176,-33 24 165,1 0-1,0 1 1,0-1-1,-1 0 1,1 0 0,0 1-1,0-1 1,0 1-1,0 0 1,0-1-1,0 1 1,0 0-1,0 0 1,0 0-1,0 1 1,0-1-1,2 1 1,-1 0-7,-3 2 7,0 18 19,-2 25-1,0-32 17,1 0 0,1 1-1,0-1 1,1 0 0,0 0 0,7 26-1,-8-38 33,10 19-79,-10-21 83,1 1 1,-1 0-1,1 0 1,-1-1-1,1 1 0,0-1 1,-1 1-1,1 0 1,0-1-1,-1 1 0,1-1 1,0 0-1,0 1 1,0-1-1,-1 1 0,1-1 1,0 0-1,0 0 1,0 0-1,0 1 0,1-1 1,1-4 156,15-12 186,-20 12-226,1-2-119,0 4-30,1 0 1,0 0-1,-1 0 0,0 1 0,1-1 0,-1 0 0,0 0 0,0 0 0,0 1 0,0-1 1,-2-1-1,-26-33-485,-46-42 0,73 76-121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0 836,'0'0'2506,"2"3"-1768,0 1-413,-1 1 0,0-1 0,0 0 0,0 1 0,0-1 0,0 1 0,-1-1 0,0 1 0,0-1 0,-2 9 0,2-6-65,-1 1-1,1-1 1,1 0-1,-1 1 1,3 7-1,-2-12-197,-1-1 0,1 1 0,1 0 1,-1 0-1,0-1 0,1 1 0,-1-1 0,1 1 0,0-1 0,0 0 0,0 0 0,0 0 1,0 0-1,0 0 0,1 0 0,2 1 0,-1 0-13,1-1 1,0 0-1,0 0 0,-1-1 1,1 1-1,0-1 1,0 0-1,9 0 0,4-1 10,0 0-1,0-2 1,0 0-1,19-5 1,41-13 118,-35 8-24,-41 11-89,2 2-44,10 4-7,-10-4 7,-2 0-8,9 4-12,2-3 4,53-12 23,-39 6-59,-24 4 36,10 7 67,-11 3-37,1-1 1,-1 0 0,-1 1-1,0-1 1,0 1 0,-1 18 0,0-12-2,5 108 123,1 46 6,-6-136-153,2 1 0,10 57-1,-10-61-258,-2-29 192,-2-8-158,-11-45 444,2 0 0,2 0 0,2-1 0,2 0 0,3 0 0,2 0 0,8-58 1,-6 99-131,0 0 0,0 0 0,2 0 0,-1 0 0,1 1 0,1 0 0,0-1 0,0 1 0,1 1 0,0-1 0,1 1 0,0 0 0,0 1 0,17-16 0,-23 24-78,0-1-1,0 0 1,0 1-1,0-1 1,0 1-1,0-1 1,0 1-1,0-1 1,1 1-1,-1 0 1,0-1-1,0 1 1,0 0-1,0 0 1,1 0-1,0 0 1,-1 0 42,3 3 14,13 8 0,-17-11-74,0 0 0,0 0 0,1 0 0,-1 1 1,0-1-1,0 0 0,0 0 0,1 0 0,-1 0 0,0 1 0,0-1 1,0 0-1,1 0 0,-1 0 0,0 1 0,0-1 0,0 0 1,0 0-1,0 1 0,0-1 0,1 0 0,-1 0 0,0 1 1,0-1-1,0 0 0,0 0 0,0 1 0,0-1 0,0 1 0,0 12 28,-1 0 0,0 1 0,0-1 0,-2 0 0,1 0-1,-2 0 1,0 0 0,-6 13 0,3-8-137,-2-1 0,0 1 0,-1-1 0,-1-1 1,-14 17-1,14-20-754,-1-2 1,0 0 0,-17 12 0,17-18-4065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1 130 892,'3'-9'490,"1"0"0,1 0-1,0 0 1,0 1 0,0 0 0,1 0-1,1 0 1,10-11 0,-12 15-243,0 0 0,0-1 0,1 2-1,-1-1 1,1 0 0,0 1 0,0 0 0,0 1 0,0-1 0,0 1 0,0 0-1,1 1 1,9-2 0,2 5 496,-13-1-607,-3-1-86,-1 1 0,1 0 0,0-1 0,0 1 0,0 0-1,-1 0 1,1 0 0,-1 0 0,1 0 0,-1 0 0,1 1 0,-1-1 0,1 0 0,-1 1 0,0-1 0,0 1 0,0-1 0,0 1 0,0 0-1,0 0 1,0-1 0,-1 1 0,1 0 0,0 0 0,-1 0 0,1 2 0,0 4 76,1 1-1,-1-1 1,-1 1 0,0 12 0,-2 0-3,-1 0 0,-1-1 1,-1 1-1,-1-1 0,0 0 1,-12 24-1,-4 2 217,-41 62-1,29-53 181,33-54-90,5 2-339,10 9-41,-14-12-49,0 1-1,0-1 1,0 0-1,1 0 1,-1 0-1,0 1 1,0-1-1,0 0 1,1 0-1,-1 0 1,0 0-1,0 0 1,1 0-1,-1 1 1,0-1-1,1 0 1,-1 0-1,0 0 0,0 0 1,1 0-1,-1 0 1,0 0-1,0 0 1,1 0-1,-1 0 1,0 0-1,0 0 1,1-1-1,29-5-157,105-36-1257,-40 7-4267,-58 20 2502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30 836,'0'0'1363,"-1"-3"-133,-4-15 2755,4 16-3218,0-3-676,-1 4 542,-1 6 2452,1 1-2999,-3 8 220,0 1 0,1 0 1,-4 27-1,5 61 397,17 175 1,-6-185-2752,-10-61-3835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1612,'-2'-2'698,"-7"-5"4393,13 14-4847,-1-1-189,-1-3-29,0 1 1,0-1 0,0 0 0,1 0 0,-1 0 0,1-1 0,-1 1-1,1 0 1,0-1 0,0 0 0,0 1 0,4 1 0,13 7 92,1-1-1,0-1 1,0-1 0,1-1 0,0 0-1,39 5 1,-58-12-100,-1 0 0,1 0-1,0 0 1,-1-1 0,1 1 0,0-1-1,-1 1 1,1-1 0,-1 0 0,5-2-1,-5 2 3,1 0 107,-3 1-117,0 0 0,1 0 0,-1 0 0,0 0 0,1 0 0,-1 0 0,0 0 1,1 0-1,-1 0 0,0 0 0,1-1 0,-1 1 0,0 0 0,1 0 0,-1 0 0,0 0 0,0-1 0,1 1 0,-1 0 0,0 0 1,0-1-1,1 1 0,-1 0 0,0-1 0,8-4 361,-6 4-183,10-7 583,-12 8-762,0 0-1,0 0 0,0 0 0,0 0 0,0 0 1,0 0-1,0 1 0,0-1 0,0 0 0,0 0 1,0 0-1,0 0 0,0 0 0,0 0 0,0 1 1,0-1-1,0 0 0,0 0 0,0 0 1,0 0-1,0 0 0,0 0 0,0 0 0,1 0 1,-1 1-1,0-1 0,0 0 0,0 0 0,0 0 1,0 0-1,0 0 0,0 0 0,0 0 1,1 0-1,-1 0 0,0 0 0,0 0 0,0 0 1,0 0-1,0 0 0,1 0 0,-1 0 0,0 0 1,0 0-1,0 0 0,0 0 0,0 0 1,0 0-1,1 0 0,-1 0 0,0 0 0,0 0 1,0 0-1,0 0 0,0 0 0,0 0 0,0 0 1,0-1-1,1 1 0,-1 0 0,0 0 1,0 0-1,0 0 0,0 0 0,0 0 0,0 0 1,0 0-1,0-1 0,-2 13-291,2-7-59,-2 0 0,1 1 0,0-1 0,-1 0 0,0 0-1,0 0 1,-4 5 0,-5 13-2288,2-3 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1212,'0'0'2706,"-7"7"-1982,-5 4-329,1 2 1,0-1-1,1 2 1,0-1-1,1 1 1,1 1-1,0 0 1,-7 19-1,13-26-223,-1 1-1,1-1 0,1 1 1,0 0-1,0 0 1,1-1-1,0 1 0,0 0 1,2 12-1,-1-20-145,-1 0-1,0 1 1,0-1-1,1 0 1,-1 0 0,1 0-1,-1 0 1,1 1-1,0-1 1,-1 0 0,1 0-1,0 0 1,0 0-1,0 0 1,-1 0 0,1-1-1,0 1 1,0 0 0,0 0-1,1-1 1,-1 1-1,0 0 1,0-1 0,0 0-1,0 1 1,1-1-1,-1 1 1,0-1 0,0 0-1,1 0 1,1 0 0,1 0 26,0 0 0,0 0 1,0-1-1,0 0 1,0 0-1,-1 0 0,6-2 1,6-4 143,-1-1 0,1-1 0,-1 0 0,18-16 0,-21 16 14,0 0 1,1 1-1,-1 1 1,2-1-1,17-6 1,-14 8 68,-13 5-56,1 4-121,-2-3-95,0 2 8,1-1 0,0 1 0,-1 0 1,1-1-1,-1 1 0,0 0 0,0 0 1,1 1-1,-1-1 0,0 0 1,-1 1-1,1-1 0,1 4 0,4 12-143,-1 0 0,0 0 0,-2 0 0,0 1 0,1 21 0,-2 21-6710,-3-46 3859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175 528 1256,'-1'-3'1354,"-13"-23"1763,12 25-2320,-1 2-88,-1 1-526,0 1 0,0-1 0,0 1 0,0 0-1,1 1 1,-1-1 0,1 0 0,0 1 0,0 0 0,0 0-1,0 0 1,-3 7 0,-5 10 268,-11 30-1,14-30-200,-11 32 372,2 0 0,-10 60 0,25-102-497,1 5 185,1-13 1054,6-11-1211,12-20 34,0-2 1,-2-1-1,16-41 1,34-111 500,-50 135-579,119-393 1930,-134 437-1975,0-3 76,1 1-1,0 0 1,0 1 0,0-1 0,5-8 0,-6 13 157,2 7-159,14 55 151,13 85-1,-10-41-112,52 155-2120,-70-255 1588,13 41-1413,-9-18-6173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1620,'1'-4'400,"1"0"-1,0 0 0,-1 0 1,1 0-1,1 0 0,-1 0 1,0 1-1,1-1 0,0 1 1,0-1-1,0 1 1,0 0-1,1 0 0,5-3 1,-7 5 1056,3 4-1055,0 1-300,0-1 1,-1 1 0,1 1 0,-1-1 0,0 1 0,0-1-1,0 1 1,-1 0 0,1 1 0,-1-1 0,3 8 0,0 2 48,-1 1 0,-1 0 1,0 0-1,-1 0 0,-1 0 1,0 28-1,-2-35-174,0 0 0,-1 0-1,0 0 1,-1 0 0,0 0-1,-1 0 1,0 0 0,0-1 0,0 0-1,-1 1 1,-1-1 0,1 0 0,-9 10-1,11-15-7,0-1 0,0 0-1,0 0 1,0 0-1,0 0 1,0 0 0,-1 0-1,1 0 1,-1-1 0,1 0-1,-1 1 1,0-1-1,-3 1 1,4-1-25,-2-3 47,-11-7 38,12 7 22,4-19 72,-1 16-62,2 0 0,3-9-28,1 1-1,0 0 1,1 0-1,0 1 1,1 0-1,16-20 1,4 1 24,36-33 0,-45 47-47,-16 15 8,-1 2 10,9-1 3,-9 1 90,-1 5-78,9 75 113,-8-73-146,0 0 0,0-1 0,0 1-1,1-1 1,0 1 0,1-1 0,-1 0 0,6 7-1,-6-9-7,0 0-1,0-1 1,0 1-1,1-1 1,-1 0-1,1 0 1,-1 0-1,1 0 0,0 0 1,1-1-1,-1 0 1,0 0-1,0 0 1,1-1-1,-1 1 1,1-1-1,8 1 0,-12-1 10,4-2 9,12-3-1,-13 4 17,-3-3-13,-1 0 0,0 0 1,0 0-1,-1 0 0,1 0 1,0 0-1,-1 1 0,0-1 1,1 0-1,-1 0 0,0 1 1,-1-1-1,1 1 0,0-1 0,-1 1 1,1-1-1,-1 1 0,-3-3 1,0-3 30,-25-23 35,8 10-1409,7 0-3997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1020,'0'3'859,"4"26"1951,-4-26-2251,0 0-52,0-1-473,0 3 246,0 1 0,0-1 1,1 1-1,-1-1 1,1 1-1,1-1 1,2 8-1,1-3 38,-4-7-223,1 0 1,0 0-1,-1 0 1,1 0-1,1 0 1,-1 0-1,5 4 1,-5-6-73,0 1 0,0-1 1,0 0-1,0 0 0,0 0 1,0-1-1,1 1 0,-1 0 0,0-1 1,1 1-1,-1-1 0,0 0 0,1 0 1,-1 0-1,0 0 0,4-1 1,11-3 7,0 0 1,-1-1 0,0-1-1,21-10 1,-34 14 85,-2 3-114,0-1 0,0 0 0,0 0 1,0 0-1,0 1 0,0-1 0,0 1 0,0-1 1,0 1-1,0-1 0,0 1 0,1 0 0,0 1 4,2-1 60,-3 1-53,2 7 4,-2-7 38,1-1-34,2 0-14,0 0 0,-1 0-1,1 0 1,0-1 0,0 1 0,0-1-1,0 0 1,0 0 0,-1-1-1,6 0 1,45-12 76,-35 8-20,-4-1 19,-12 5-56,0 1-6,10-4 70,-11 7-58,6 12 1,-7-6-4,-22 193 131,15-129-128,0 11-3,3-28-9,-11 60-1,3-33-119,10-81 87,0 2-6,-1 3 14,2-13-19,1-69 402,21-127 0,-17 173-245,1 0 1,2 1-1,0 0 1,2 0-1,1 1 1,2 1-1,28-47 0,-35 64-85,1 1 0,1-1 0,0 2-1,0-1 1,0 1 0,1 0 0,0 1-1,0 0 1,20-9 0,-27 14 24,2 1-17,13 2-5,-16-2-46,0 0-1,-1 1 1,1-1 0,-1 0-1,1 0 1,0 1 0,-1-1-1,1 0 1,-1 1 0,1-1-1,-1 0 1,1 1 0,-1-1-1,1 1 1,-1-1 0,1 1-1,-1-1 1,1 1 0,-1-1-1,0 1 1,1-1 0,-1 1-1,0 0 1,0-1 0,1 1-1,-1 0 1,1 1 2,-1 1 0,1-1 1,-1 0-1,1 0 0,-1 0 0,0 0 0,0 1 1,0-1-1,0 0 0,0 0 0,0 0 1,-1 1-1,1-1 0,-1 0 0,1 0 1,-1 0-1,0 0 0,-1 2 0,-4 10 8,-1 0-1,-1-1 1,0 1-1,-1-2 1,0 1-1,-17 16 1,5-8-209,-2 0 0,-31 22 1,39-33-848,0-1 0,0-1 0,-18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1276,'0'0'2222,"2"-2"-1596,22-22 6315,-18 20-7431,-3 3 784,0-1-8,4-3-12,1 1 0,0 1 0,0-1 1,0 1-1,1 0 0,16-3 0,-23 6-125,1 0-26,10-2-5,-10 2-5,1 1-7,1 1-70,-4-2-21,1 1-1,0-1 1,0 0-1,0 1 1,-1 0 0,1 0-1,0-1 1,-1 1-1,1 0 1,-1 0 0,1 0-1,-1 0 1,1 1-1,-1-1 1,0 0-1,1 1 1,-1-1 0,0 1-1,0-1 1,0 1-1,0-1 1,1 3 0,-1 4 16,0 0 1,0 0 0,-1 0 0,0 0 0,0 0 0,-3 14-1,-14 54 75,0 0-35,12-43-50,3-20-9,0-1 1,1 0 0,0 22 0,17 123 77,-16-152-125,0 0 1,0 0-1,-1 0 1,0-1-1,0 1 1,0 0-1,-1-1 1,1 1-1,-1-1 1,0 1-1,0-1 1,-1 0-1,1 0 1,-1 0-1,0 0 0,0 0 1,-1 0-1,1-1 1,0 0-1,-1 0 1,0 0-1,0 0 1,0 0-1,-7 3 1,8-5-634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26 2128,'-1'-23'3955,"0"20"-2399,0 5-269,0 29 1371,-1-10-2896,-14 435 3666,17-406-3287,-1 62-545,0-105 23,-1 1-1,-1 0 1,0-1-1,-4 13 1,5-16-445,-1 0 1,0-1-1,0 0 1,0 1-1,0-1 1,-2 3-1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1128,'0'0'4345,"7"8"-3963,9 11-30,1-1 1,0 0 0,26 18-1,-32-28-282,0-1 0,1-1 0,0 0 0,0-1 0,1 0 0,0-1 0,0 0 0,18 2 0,-25-5-54,-2-1-12,-1 0 1,1-1-1,0 1 0,0-1 0,-1 1 0,1-1 0,0 0 0,-1 0 0,1-1 0,-1 1 0,1-1 0,-1 0 0,0 0 0,0 0 0,0 0 1,0 0-1,3-4 0,5-3 39,0-1 305,-1 1 0,0-1 0,-1-1-1,0 1 1,-1-2 0,8-14 0,-15 25 958,-6 5-1205,-68 73-381,26-19-5272,36-45 2862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1 924,'0'0'2280,"-5"3"-1332,-2 1-658,0 1-1,0-1 0,0 2 0,1-1 0,0 1 1,0-1-1,-5 9 0,-4 7 334,1 2 0,2 0 0,-20 46 0,27-53-421,0 0 1,0 0-1,1 1 1,1 0-1,1 0 1,1 0-1,0 17 1,2-28-130,-1-1 1,1 0 0,0 1 0,1-1 0,0 0 0,-1 0-1,2 0 1,-1 0 0,0 0 0,5 6 0,-6-11-63,0 1 0,-1-1 1,1 1-1,-1-1 0,1 0 0,0 1 1,0-1-1,-1 0 0,1 1 1,0-1-1,0 0 0,-1 0 0,1 0 1,0 0-1,0 1 0,-1-1 1,1 0-1,0 0 0,0-1 0,0 1 1,-1 0-1,1 0 0,1-1 1,12-3 63,-12 4-68,-1-1 0,1 1 0,0-1 0,-1 0 0,1 1 0,-1-1 0,1 0-1,-1 0 1,1 0 0,-1 0 0,0 0 0,1 0 0,-1-1 0,1-1 0,3-2 13,20-20 248,-1-2 0,36-51 0,-17 21 411,-7 15 127,-34 40-487,3 5-244,14 8-2,-13-4-8,-1 9-207,-1 1 0,0-1 1,-1 1-1,-1 0 1,-1 0-1,-1 30 1,1 5-1975,2-28-2737,-2-19 1824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1844,'0'0'980,"1"-3"-97,-1 3-784,1-1-1,-1 0 1,0 1-1,1-1 1,-1 0-1,1 1 1,-1-1-1,1 1 1,-1-1-1,1 1 1,-1-1-1,1 1 1,-1-1-1,1 1 1,0-1-1,-1 1 1,1 0 0,0-1-1,-1 1 1,1 0-1,0 0 1,0-1-1,-1 1 1,1 0-1,0 0 1,0 0-1,-1 0 1,1 0-1,0 0 1,0 0-1,0 0 1,2 1 53,0 0 0,0 0 1,0 0-1,0 1 0,0-1 0,0 1 0,-1 0 1,4 2-1,7 7 109,0 0 0,12 14 0,-24-24-219,8 10 49,0-1-1,-1 1 1,0 0 0,-1 1 0,0 0-1,-1 0 1,0 1 0,-1-1 0,4 15 0,-8-22-150,0 0 1,0 0 0,0 0-1,0 0 1,-1 0 0,0 0-1,0 0 1,0-1 0,0 1 0,-1 0-1,0 0 1,0 0 0,0 0-1,-1 0 1,0-1 0,0 1 0,0-1-1,0 1 1,-1-1 0,1 0-1,-1 0 1,0 0 0,0 0 0,-1 0-1,1-1 1,-1 1 0,0-1-1,-7 4 1,-29 12-233,38-18 497,-2-3-96,1 0-70,2 1-22,0 1 0,0-1 0,-1 0 0,1 0 0,0 1 0,0-1 0,0 1 0,-1-1 0,1 1 0,0 0 0,-1-1 0,0 1 0,2-3 120,1-4-83,1 2 0,0-1 0,0 0 0,0 0 0,1 1-1,0-1 1,0 1 0,0 0 0,7-9 0,44-46 166,-40 46-168,20-18 39,2 1 1,1 1 0,1 3-1,58-33 1,-95 60-80,0-1 0,0 1 0,0-1-1,0 1 1,-1-1 0,1 1 0,0 0 0,0-1 0,0 1 0,0 0 0,0 0 0,0 0-1,0 0 1,2 0 0,-3 0-9,1 0 1,-1 0-1,0 0 0,1 1 0,-1-1 1,0 0-1,1 0 0,-1 0 0,0 1 1,0-1-1,1 0 0,-1 1 0,0-1 1,0 0-1,1 1 0,-1-1 0,0 0 1,0 1-1,0-1 0,0 0 0,0 1 1,0-1-1,1 0 0,-1 1 0,0-1 1,0 1-1,0 4 24,-1 1 0,1-1 1,-1 0-1,-2 9 0,-1 3 73,-2 16-11,2-13-35,1-1 1,-1 26-1,4-40-46,0 0 0,1 0 0,-1-1 0,1 1 0,0 0 0,0 0 0,0 0 0,0-1 0,1 1 0,0-1 0,0 1 0,1-1 0,-1 0 0,5 6 0,15 7 78,-20-16-78,-1-1 0,0 1-1,0 0 1,1-1 0,-1 1 0,0-1 0,1 1 0,-1-1 0,1 1 0,-1-1 0,0 0 0,1 0 0,-1 0 0,1 0 0,-1 0-1,2 0 1,9-8 196,-11 6-172,0 0 0,1 0 0,-1 0 0,0 0 0,0 0 0,-1 0 1,1 0-1,0 0 0,-1 0 0,1 0 0,-1-1 0,0 1 0,0 0 0,0 0 0,0 0 0,0-1 0,-1-3 0,1 1 49,-2-5 1,0-1 0,0 1-1,-1 0 1,0 1 0,-1-1-1,0 0 1,-10-15 0,3 2-30,-10-27-2648,14 30-4281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1276,'2'5'1347,"1"0"0,-1 1-1,0-1 1,2 12 0,-3-10-956,1 0 0,0-1 0,5 13 0,-5-17-338,-1 1 0,1-1 0,-1 1 0,1-1 0,0 0 0,0 1 0,0-1 0,0 0 0,0 0 0,1-1 0,-1 1 0,1 0 0,-1-1 0,1 1 0,-1-1 0,5 1 0,-3-1-73,0 0 1,0-1-1,0 1 0,0-1 0,0 0 0,0 0 1,0 0-1,0-1 0,0 0 0,6-1 1,6-1-120,-11 2 126,-1 0 1,0 0-1,0-1 1,-1 1-1,1-1 0,0 0 1,4-3-1,1 0 3,-8 4-5,2 2-7,8 0 24,-8-1 0,-1 1-3,5 3-1,-3-2 6,-1-1 0,1 0 0,-1 0 1,1 0-1,-1-1 0,1 1 0,-1-1 0,1 0 1,-1 0-1,1 0 0,0 0 0,-1-1 1,6-1-1,44-14 1,9-13 131,-60 28 1,-2 2-134,0-1 0,0 0-1,0 0 1,0 0 0,0 1 0,0-1-1,0 0 1,0 0 0,0 0 0,0 1 0,0-1-1,0 0 1,0 0 0,0 0 0,0 1-1,1-1 1,-1 0 0,0 0 0,0 0 0,0 0-1,0 1 1,1-1 0,-1 0 0,0 0-1,0 0 1,0 0 0,1 0 0,-1 0 0,0 0-1,0 1 1,0-1 0,1 0 0,-1 0 0,0 0-1,0 0 1,1 0 0,-1 0 1,1 0 0,-1 0 1,1 0-1,-1 0 0,1 1 0,-1-1 1,0 0-1,1 0 0,-1 1 0,1-1 1,-1 0-1,1 1 0,-1-1 0,0 0 1,1 1-1,-1-1 0,0 0 0,1 1 0,-1-1 1,0 1-1,0-1 0,0 1 0,1-1 1,-1 1-1,0-1 0,0 1 0,0-1 1,0 1-1,0-1 0,0 1 0,0 0 1,1 21 75,-1 1 1,-1-1 0,-2 0-1,-5 27 1,-2 23 24,-17 257 111,26-318-247,-1-20-62,-1-42 259,2 0 1,10-82 0,-6 110-88,5-23 237,17-61 0,-22 95-249,1 0-1,1 0 1,0 0 0,1 1 0,0 0 0,1 0 0,0 0 0,0 1 0,1 0 0,10-9 0,-16 17-36,0 0-1,0 0 0,1 0 1,-1 0-1,1 1 0,-1-1 1,1 1-1,-1-1 0,1 1 1,0 0-1,0 0 1,5-1-1,-5 5 23,8 7-6,-10-10-46,-1 0 1,0 0-1,0 0 1,0 0-1,1 1 1,-1-1-1,0 0 1,0 0-1,0 0 1,0 1-1,1-1 1,-1 0-1,0 0 1,0 0-1,0 1 1,0-1-1,0 0 1,0 0-1,0 0 1,0 1-1,0-1 1,0 0-1,0 0 1,0 1-1,0-1 1,0 0-1,0 0 0,0 1 1,0-1-1,0 0 1,-1 12 10,-1 0 1,0 0-1,-1 0 0,0 0 1,-1-1-1,0 1 0,-1-1 1,-9 16-1,2-7-628,-1-1 0,-1 0 0,-26 29-1,36-45 188,-3 4-3850,0 3 1321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 1444,'-4'-5'9036,"-15"33"-8441,-18 34 0,25-41-272,1 0 1,1 2 0,1-1 0,-10 38 0,18-38-16,1-18-185,3 0-11,1 0-86,0 0 0,0 0 1,1-1-1,-1 1 0,1-1 0,0 0 0,0-1 1,0 1-1,10 3 0,-2-3-82,0 0-1,0-1 1,0 0-1,0-1 1,1 0 0,-1-1-1,27-4 1,-20 0-997,1 0 0,0-1 0,-1-2 1,20-8-1,-35 11-1543,5-7 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3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56 2752,'-1'-5'260,"-2"-17"1108,0 19-967,-24-22 4040,22 29-4073,0 0-280,0 0 1,1 0 0,-1 0-1,1 0 1,0 1 0,1 0-1,-1 0 1,1 0 0,0 0-1,-3 7 1,1 1 102,1-1 0,0 1-1,1 0 1,-2 25 0,3 54-265,1-25-2513,1-59-168,2 21 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54 232 2352,'-54'-11'11709,"61"7"-11302,28-15 104,0 2 1,66-21-1,6-2-303,7-14-1563,-41 15-6039,-56 29 3989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1524,'1'-2'1116,"4"-28"7997,-2 40-8416,3 19-825,36 272 1991,-35-215-2915,-4-37-3006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1480,'0'0'5377,"3"-2"-5022,0-1-238,10-8 639,-8 14-522,87 50 769,-84-48-1379,1-1 0,0 0 0,0 0 0,11 3 0,-18-6-217,2-1-426,12 0-722,-12 0 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9 856,'0'-1'149,"0"1"1,0 0-1,0 0 0,0 0 0,0-1 1,1 1-1,-1 0 0,0 0 0,0-1 1,0 1-1,0 0 0,0-1 0,0 1 1,0 0-1,0 0 0,0-1 1,0 1-1,0 0 0,0 0 0,0-1 1,0 1-1,0 0 0,0 0 0,-1-1 1,1 1-1,0 0 0,0 0 0,0-1 1,0 1-1,-8 3 1047,-12 16-2042,16-15 1316,-67 73 141,-6 4-3808,67-71 1753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1 932,'-5'1'1019,"-2"1"-708,4-2-135,1 1 1,-1 0-1,0 0 1,0 0-1,1 0 1,-1 0-1,-4 4 1,-6 3 273,0 1 0,0 0 0,1 1 1,0 0-1,1 1 0,-17 21 1,20-22-252,1 0 0,0 1 0,0 0 0,2 0 0,-1 0-1,1 1 1,1-1 0,0 1 0,-3 14 0,7-22-146,0-1-1,0 1 0,0-1 0,1 1 0,-1-1 0,1 1 0,0-1 0,0 0 0,2 6 0,-2-8-30,-1 1-9,1-1 1,0 1-1,-1-1 1,1 0-1,0 1 1,0-1-1,0 0 1,0 1 0,0-1-1,0 0 1,0 0-1,1 0 1,-1 0-1,0 0 1,0 0 0,1-1-1,-1 1 1,1 0-1,-1-1 1,1 1-1,1 0 1,1-1 7,-1 1 0,1-1 1,0 1-1,-1-1 0,7-1 0,-9 1-13,5-1 17,-1 0-1,1 0 1,-1-1 0,1 0-1,-1 0 1,0 0 0,9-5-1,33-24 308,-32 20-150,64-46 1366,-78 56-1516,1 1 0,-1-1-1,0 1 1,0 0-1,0-1 1,0 1-1,1 0 1,-1-1-1,0 1 1,0 0-1,1 0 1,-1 0 0,0 0-1,0 0 1,1 1-1,-1-1 1,0 0-1,0 0 1,1 1-1,-1-1 1,0 1-1,0-1 1,0 1 0,0 0-1,0-1 1,0 1-1,0 0 1,0 0-1,0 0 1,1 1-1,1 0-95,-1 0 85,1 0 1,-1 0-1,0 0 1,0 0 0,1 1-1,-1-1 1,-1 1-1,1-1 1,0 1-1,2 5 1,5 8 8,-3-5-235,1 0 0,-1 1-1,-1 0 1,7 20 0,2 6-5644,-8-22 3001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1892,'1'-2'988,"13"-20"2100,-12 20-2477,2 2-61,3 0-305,0 1 0,0-1 1,0 2-1,-1-1 0,1 0 1,0 1-1,9 5 1,-6-2-149,-1 1 0,-1 0 1,1 0-1,-1 1 1,0 0-1,-1 1 1,0 0-1,0 0 0,0 0 1,-1 1-1,-1 0 1,1 0-1,3 11 1,-8-17-117,1-1 1,-1 1 0,-1 0 0,1 0 0,0 0-1,-1 0 1,1 1 0,-1-1 0,0 0 0,0 0-1,0 0 1,0 0 0,-1 0 0,1 0-1,-1 0 1,0 0 0,0 0 0,0 0 0,0 0-1,-1-1 1,1 1 0,-1 0 0,1-1 0,-1 1-1,0-1 1,0 1 0,0-1 0,-3 2 0,0-1 0,0 0 0,0-1 0,0 0 0,0 0 1,0 0-1,-11 1 0,13-3 135,0-2-45,-12-7-4,15 8-60,-1 1 0,0-1 0,1 0 0,-1 1 0,1-1 0,-1 0 0,1 0 0,-1 1-1,1-1 1,0 0 0,-1 0 0,1 0 0,0 0 0,0 0 0,-1 1 0,1-1 0,0 0 0,0 0 0,0 0 0,0 0-1,0 0 1,1 0 0,-1 0 0,0 0 0,0 1 0,0-1 0,1-1 0,7-19 42,-7 20-59,4-8-32,1 0 0,1 0 0,-1 1 0,1 0 0,1 0 0,-1 0 0,14-9 0,-15 12 6,24-20-418,1 2 1,2 1 0,0 1-1,68-31 1,-91 48 341,13-6 1181,-35 22-952,0 1 0,1 0-1,0 0 1,1 1-1,1 1 1,0 0 0,-13 29-1,20-38-72,-1 1 20,1 1 0,0-1-1,-1 15 1,3-21-54,-1 1 0,1 0 1,0-1-1,0 1 0,0 0 1,1 0-1,-1-1 0,0 1 0,1 0 1,-1-1-1,1 1 0,0 0 1,-1-1-1,1 1 0,0-1 1,0 1-1,0-1 0,0 1 0,0-1 1,0 0-1,0 0 0,1 1 1,2 1-1,-2-2 9,0 0 0,1 1 0,-1-1 0,1 0 0,-1 0 0,1-1 0,-1 1 0,1 0 0,3 0 0,-2-4 67,1 0-51,-3 2-19,0-1 1,0 1 0,-1 0 0,1-1-1,0 1 1,-1-1 0,1 1 0,-1-1 0,1 0-1,-1 0 1,2-2 0,-2 2 19,0-1-1,-1 0 1,1 1-1,-1-1 1,1 0 0,-1 1-1,0-1 1,0 0 0,0-4-1,-1-5 75,2 5-52,-2 0-1,1 0 1,-1 0-1,0 1 1,0-1-1,-1 0 1,0 1-1,-4-11 0,-4-3 139,-15-25-1,8 17-31,-4-5-527,16 27 112,-2 0-186,3 4-740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1384,'0'0'692,"1"3"-46,0 2-359,1 1 0,-1 0 0,1-1 0,0 1 0,0-1 0,1 0 0,0 0 0,0 0 0,0 0 0,1 0 0,-1-1 0,1 1 0,0-1 0,0 0 0,5 4 0,-4-6-248,-1 1 1,1-1-1,0 0 0,0 0 1,0 0-1,0-1 0,0 0 1,9 1-1,-11-1-24,1-2-3,10 0-8,-9 1 15,-1-1 0,1 0 1,-1 0-1,0 0 1,1 0-1,-1-1 0,7-3 1,-4 2 95,-5 2 29,0 0-92,-2 1-46,1-1 1,-1 1 0,0 0-1,0 0 1,1 0-1,-1 0 1,0 0-1,1-1 1,-1 1 0,0 0-1,1 0 1,-1 0-1,0 0 1,1 0 0,-1 0-1,0 0 1,1 0-1,-1 0 1,0 0 0,1 0-1,-1 0 1,0 1-1,1-1 1,-1 0 0,0 0-1,0 0 1,1 0-1,-1 0 1,0 1 0,1-1-1,-1 0 1,0 0-1,0 0 1,1 1 0,4 11 198,-5-9-261,2 1 66,2 9 16,-2-10-23,-1 0 0,1 0 0,0-1 0,0 1 0,0 0 0,1-1-1,-1 1 1,0-1 0,1 0 0,0 0 0,-1 0 0,1 0 0,6 2 0,-5-2 9,-1-1 1,1 0-1,0 1 0,0-1 1,0-1-1,0 1 0,0-1 1,0 1-1,0-1 0,0 0 1,-1 0-1,1-1 0,0 1 1,0-1-1,0 0 0,0 0 1,0-1-1,6-2 0,2-2 58,0-1-1,-1-1 1,1 0-1,9-10 1,-9 8-34,20-18 1236,-29 33-1212,0 5-37,0-1 0,-1 0 0,0 1 0,0 0 0,-1 0 0,-1-1 0,1 1 1,-2 12-1,-11 353-213,12-372 114,0 0 3,0-3 64,0 0 0,0 0 0,0 0-1,0 0 1,0 0 0,0 0 0,0 0 0,-1 0 0,1 0 0,0 0-1,0 0 1,0-1 0,0 1 0,0 0 0,0 0 0,0 0 0,0 0 0,0 0-1,-1 0 1,1 0 0,0 0 0,0 0 0,0 0 0,0 0 0,0 0-1,0 0 1,0 0 0,0 0 0,0 0 0,-1 0 0,1 0 0,0 0-1,0 0 1,0 1 0,0-1 0,0 0 0,0 0 0,0 0 0,0 0-1,0 0 1,0 0 0,0 0 0,-1 0 0,1 0 0,-7-20-45,-6-35 182,13 51-118,-20-140 601,19 123-395,0 0-1,2 0 1,0-1-1,8-38 1,-6 52-167,-1-1 0,2 0-1,-1 1 1,1 0 0,0 0 0,1 0 0,0 0-1,0 1 1,0-1 0,1 1 0,0 1 0,1-1-1,0 1 1,0 0 0,0 1 0,0 0 0,1 0-1,0 0 1,0 1 0,12-4 0,-6 6 11,-6 3-15,-5 1-9,8 9 11,-10-11-45,-1 1 0,1-1 1,0 1-1,-1-1 0,0 1 1,1 0-1,-1-1 0,1 1 0,-1 0 1,0 0-1,1-1 0,-1 1 1,0 0-1,0 0 0,0-1 1,0 1-1,1 0 0,-1 0 0,0 0 1,0-1-1,-1 1 0,1 1 1,0-1 4,-1 7 16,-4 5-20,0-1 0,-1 0-1,0-1 1,-1 1 0,-1-1-1,0-1 1,-15 17 0,9-12-150,-1 0 0,-1-1 1,-1-1-1,-22 15 0,-8-2-1734,46-26 1659,1 1 0,-1-1 0,0 0 0,1 1 1,-1-1-1,0 0 0,0 0 0,1 1 0,-1-1 1,0 0-1,0 0 0,1 0 0,-1 0 0,0 0 0,-1 0 1,0 0-607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1656,'0'0'946,"1"-2"-74,5-5-368,1 1 0,-1 0 1,1 0-1,0 1 0,1 0 1,11-7-1,56-25 647,-42 21-682,-21 10-410,-2 2-210,-1 0 0,0-1-1,0 0 1,-1-1 0,12-9 0,-11 3-2018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0 944,'0'0'4119,"-3"1"-3701,-2 2-188,0-1 1,-1 0-1,1 1 0,0 0 1,0 1-1,0-1 0,1 1 1,-1 0-1,1 0 0,0 0 1,0 0-1,0 1 0,1 0 1,0-1-1,0 1 0,0 1 1,0-1-1,1 0 0,-3 10 1,4-9-165,1 0 1,0 0 0,0 0 0,1 0-1,0 0 1,0 0 0,0 0 0,1 0-1,0-1 1,4 10 0,-4-8-3,8 19 91,-5-16-49,-1 0 1,-1 1 0,4 16 0,-7-24-82,0 0 1,0 0-1,0 0 1,-1 0-1,1 0 1,-1-1-1,0 1 1,0 0-1,0 0 1,0 0 0,0-1-1,0 1 1,-1-1-1,0 1 1,1-1-1,-1 1 1,0-1-1,0 0 1,0 0-1,0 0 1,-1 0-1,1 0 1,-4 1-1,1 1-107,0-1-1,-1-1 0,1 1 0,-1-1 1,1 0-1,-1 0 0,0 0 0,0-1 1,0 0-1,0 0 0,0-1 1,0 0-1,0 0 0,0 0 0,0 0 1,0-1-1,0 0 0,-7-3 0,12 4-124,0 0 0,1 0 0,-1-1-1,0 1 1,0 0 0,1-1 0,-1 1 0,0 0-1,1-1 1,-1 1 0,1-1 0,-1 1 0,1-1-1,-1 1 1,1-1 0,-2-1 0,1 0-650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21 1940,'0'-1'157,"0"1"0,0-1 1,0 0-1,0 1 0,0-1 0,0 0 0,0 1 0,0-1 1,0 0-1,0 0 0,0 1 0,0-1 0,-1 0 0,1 1 1,0-1-1,-1 1 0,1-1 0,0 0 0,-1 1 0,1-1 1,0 1-1,-1-1 0,1 1 0,-1-1 0,1 1 0,-1-1 0,0 1 1,0-1-1,-1 0 9,0 1 0,1-1 0,-1 1 0,0 0 0,0-1 0,0 1 0,0 0 0,1 0 0,-1 0 0,-4 1 0,-5 1 153,0 1 0,-19 7 1,27-9-140,-22 9 292,1 0 0,-44 28 1,56-30-294,-1 0 1,1 2-1,1-1 1,0 2 0,0-1-1,-16 23 1,23-28-118,0 1 1,1-1-1,0 1 1,0 0-1,1 0 0,-1 1 1,1-1-1,0 0 1,1 1-1,0-1 1,0 1-1,0-1 1,1 1-1,0 0 1,1 12-1,1-11-18,0 0 1,0 0-1,1-1 1,0 1-1,1-1 1,-1 0-1,1 0 1,0 0-1,1 0 1,0-1-1,0 1 1,10 8-1,4 3 48,-5-5 56,0 1 1,-1 0-1,-1 0 1,17 28-1,-28-41 20,-1 3 21,0 13-2,0-16-174,0 0-1,0 0 0,0-1 0,0 1 0,-1 0 0,1 0 0,0 0 0,-1 0 1,1 0-1,-1-1 0,1 1 0,-1 0 0,1 0 0,-1 0 0,1-1 0,-1 1 1,0 0-1,1-1 0,-1 1 0,0-1 0,0 1 0,-2 2 31,-3 3 11,1-1-1,-1 0 0,0 0 1,-1 0-1,1-1 0,-1 0 1,0 0-1,-9 3 0,-9 3 110,-28 6-1,37-12-106,8-1-262,1-2 0,-1 1 0,0-1-1,0 0 1,0-1 0,0 1 0,0-2 0,0 1-1,0-1 1,0 0 0,-14-5 0,22 6-147,-1-1 1,0 1-1,0-1 1,0 1-1,0-1 1,0 0-1,0 1 1,1-1-1,-1 0 1,0 0-1,1 1 1,-1-1-1,0 0 0,1 0 1,-1 0-1,0-1 1,1 0-49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70 1436,'-2'-4'260,"0"0"1,0 1-1,0-1 0,0 1 1,-1 0-1,1 0 0,-1 0 0,0 0 1,0 0-1,0 1 0,0-1 1,-1 1-1,-3-2 0,-3-2 229,0 1 0,-22-6 0,30 10-449,0 0 0,0 1 0,0-1 0,0 1 0,0 0 0,0 0 0,0 0 0,0 0 0,0 0 1,-2 0-1,-6 1 42,-4-1 24,-1 1 0,1 1-1,-1 0 1,1 1 0,0 0 0,0 1 0,0 1 0,1 0-1,-1 1 1,1 0 0,-14 10 0,-6 5 62,2 2 0,-55 50 0,69-56-126,0 2 0,1 0-1,0 0 1,2 2 0,0 0 0,2 0 0,-18 43-1,17-30 23,1 0 1,2 1-1,2 1 0,-7 62 0,14-63 18,1 1 1,2-1-1,1 1 1,2-1-1,14 51 1,-10-58 12,1 0 0,1-1 1,1 0-1,2-1 0,1 0 1,0-1-1,23 27 0,-24-35-23,0 0-1,2 0 0,-1-2 0,2 0 1,0-1-1,1 0 0,0-2 0,37 20 1,-38-25-42,-1-2 0,1 0 0,-1-1 0,1-1 0,0 0 0,1-1 0,-1-1 0,0-1 1,0 0-1,31-5 0,-9-3 6,-1-1 1,0-2-1,57-24 1,-66 22 18,0-2 0,-1 0 0,-1-2 1,-1-1-1,32-28 0,-43 31 42,-1 1-1,0-2 1,-1 0 0,-1 0 0,-1-1-1,0-1 1,-1 0 0,-1 0 0,-1-1 0,-1 0-1,0-1 1,6-29 0,-7 27 22,-2-1 0,0 0 1,-1 0-1,-1 1 0,-1-2 0,-2 1 1,-3-28-1,-4-4 58,5 28 22,-1 0 1,-14-45-1,9 46-113,-1 1 0,-1 0 0,0 1-1,-2 0 1,-1 1 0,-1 0 0,-1 1 0,-1 1 0,-21-21 0,24 31-75,0-1-1,-1 2 0,0 0 1,0 1-1,-26-11 1,3 4 0,-51-13 0,75 25-151,1 2 1,-1 0-1,0 0 0,1 1 1,-1 1-1,0 0 1,0 1-1,-15 3 0,-8 4-3664,-60 20 0,74-20 496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78 106 1448,'-2'0'963,"-2"1"-325,0-1 0,0 0 0,1-1 0,-1 1 0,0 0 0,1-1 0,-1 0 0,0 0 0,1 0 0,-1 0 1,1-1-1,0 1 0,-7-5 1995,8 5-2040,-9-6-54,9 5 729,0 0-937,2 1-292,0 1 0,0-1 0,-1 0 1,1 1-1,0-1 0,0 0 0,0 1 0,0-1 0,0 1 0,0-1 0,0 0 0,0 1 0,0-1 0,0 0 1,0 1-1,0-1 0,1 0 0,-1 1 0,0-1 0,0 1 0,1-1 0,-1 0 0,0 1 0,1-1 1,0 0-1,17-14 461,-5 9-340,25-10 0,-26 12-39,-1-1-21,0 1-1,0 1 1,0 0-1,21-4 1,-31 7-92,0 0 0,0 0 0,0 0 1,0 0-1,0 0 0,0 0 0,0 1 0,0-1 1,0 0-1,0 0 0,0 1 0,0-1 1,0 1-1,0-1 0,0 1 0,0-1 1,-1 1-1,1-1 0,0 1 0,0 0 0,0-1 1,-1 1-1,1 0 0,0 0 0,-1 0 1,1-1-1,-1 1 0,1 0 0,-1 0 0,1 0 1,-1 0-1,0 0 0,0 0 0,1 0 1,-1 0-1,0 0 0,0 0 0,0 2 0,0 2 14,0 0-1,0 0 1,-1 0-1,1 0 1,-3 7-1,-4 10 24,-1 0 0,-1-1 0,-1 0 0,-17 28 0,-11 22 73,27-51-88,8-16-18,1 0 1,0 0 0,0 0-1,0 0 1,0 0-1,1 0 1,0 0-1,-1 0 1,2 1-1,-1-1 1,0 6-1,1-7 12,5-2-2,4 1-27,0-1 0,0 0 1,0 0-1,0-1 0,18-2 0,50-9-340,-53 6-132,-1-1-1,1-1 0,38-18 0,-39 14-2017,35-23-1,-40 21-1402,-5 2 36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6 784 1056,'0'0'4581,"-5"5"-4218,5-3 186,6-4 2845,166-86-2931,248-141-27,-387 211-418,97-60 46,80-59 11,-3 9-46,-138 86 103,-67 40-104,2-1 243,0-1 1,0 1 0,1 0 0,7-3-1,-16 2-217,-8-10 2,8 11 80,-10-3 214,-5-2 145,16 7-194,2 0-144,-17-9 683,16 9 34,7 4-860,14 3 24,0 0 0,0-1-1,33 4 1,62-3 287,-111-6-153,-3 0-164,1 0 1,-1 0-1,1 0 0,-1 0 1,1 0-1,-1 0 1,1 0-1,-1 0 1,1 1-1,-1-1 0,1 0 1,-1 0-1,1 0 1,-1 1-1,1-1 0,-1 0 1,1 0-1,-1 1 1,0-1-1,1 0 1,-1 1-1,0-1 0,1 1 1,-1-1-1,0 0 1,1 1-1,-1-1 0,0 1 1,0-1-1,1 1 1,-1-1-1,0 1 0,0-1 1,0 1-1,0-1 1,0 1-1,0-1 1,0 1-1,0-1 0,0 1 1,0 0-24,1 2 49,-3 2 13,-20 33-603,-2 0 0,-55 69 1,50-70-2925,24-30-238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52 232 1528,'0'0'4255,"-4"3"-3727,-11 11-57,15-14-453,-1 0 0,1 1 0,0-1 0,-1 0 0,1 0 0,0 1 0,0-1 0,-1 0 0,1 1 0,0-1 0,0 1 0,0-1 0,-1 0 0,1 1 0,0-1 0,0 0-1,0 1 1,0-1 0,0 1 0,0-1 0,0 1 0,0 0 0,-5 46 1022,1 73 1,7-18 917,-3-100-1665,1 5 56,-1-5-119,0-9 1164,-2-50-1222,2-153 644,2 192-740,2 1 0,0-1 0,13-31 0,-6 19-12,-7 21-54,-1 1 0,1 0 0,1 0 0,-1 0 0,1 1 0,1-1 0,0 1 0,0 1-1,0-1 1,0 1 0,1 0 0,0 0 0,1 1 0,-1 0 0,1 0 0,0 1 0,0 0 0,0 0 0,1 1 0,-1 0 0,10-1 0,-17 3-10,0 1 0,0 0 0,0 0 0,0 0 1,0 0-1,0 0 0,0 0 0,0 0 0,0 1 0,0-1 1,0 0-1,0 0 0,0 1 0,0-1 0,-1 1 0,1-1 1,0 1-1,0-1 0,0 1 0,0-1 0,-1 1 0,1 0 0,0-1 1,-1 1-1,1 0 0,0 0 0,-1 0 0,1-1 0,-1 1 1,1 0-1,-1 0 0,0 0 0,1 0 0,-1 0 0,0 0 1,0 0-1,1 1 0,0 3 3,-1 1 0,0-1 0,0 0 0,-1 11 0,1-13 0,-1 6-3,-1 0 1,0-1 0,0 1-1,-1-1 1,0 1 0,-1-1-1,-7 12 1,2-2-26,-13 21-197,-1-1 0,-2-1 0,-56 63 0,39-61-83,42-38 264,-2-1-1,2 0 40,0 0 0,0 0 1,0-1-1,0 1 0,0 0 1,0 0-1,0 0 0,0 0 1,0-1-1,0 1 0,0 0 1,0 0-1,0 0 0,0 0 1,0-1-1,0 1 0,0 0 1,0 0-1,0 0 0,0 0 1,0-1-1,0 1 0,0 0 1,0 0-1,0 0 0,0 0 1,0-1-1,-1 1 0,1 0 1,0 0-1,0 0 0,0 0 1,0 0-1,0 0 0,0-1 1,-1 1-1,1 0 0,0 0 1,0 0-1,0 0 0,0 0 1,-1 0-1,1 0 0,0 0 1,0 0-1,0 0 0,0 0 1,-1 0-1,1 0 0,0 0 1,0 0-1,0 0 0,0 0 1,-1 0-1,1 0 0,0 0 1,0 0-1,0 0 1,0 0-1,-1 0 0,1 0 1,0 0-1,0 1 0,0-1 1,0 0-1,0 0 0,-1 0 1,1 0-1,3-6 6,-3 4-3,1 0 1,0 0-1,0 0 0,0 0 0,0 0 1,1 0-1,-1 0 0,0 0 1,1 0-1,-1 1 0,1-1 0,0 1 1,2-3-1,1 2 17,1-1 1,-1 1-1,1 0 0,-1 1 1,1-1-1,0 1 0,0 0 1,0 1-1,-1-1 0,1 1 1,0 0-1,0 1 0,0-1 1,0 1-1,0 0 1,-1 1-1,1 0 0,6 2 1,11 5-111,-1 1 1,40 23 0,-36-15-352,-4-3-1231,-5-5-3582,-9-7 2376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1828,'-3'3'904,"-8"8"-405,0 0 0,1 2 0,0-1 1,1 1-1,0 1 0,1-1 1,1 2-1,0-1 0,-4 16 0,5-15-257,1 1 0,1 0 0,0 0-1,1 1 1,1-1 0,1 0 0,0 1-1,3 31 1,-1-40-81,0 0-1,1 0 1,3 9-1,-4-15-128,0 0 0,-1-1 0,1 1-1,0 0 1,0-1 0,0 1 0,0-1 0,0 1 0,1-1-1,-1 1 1,0-1 0,1 0 0,-1 0 0,1 1 0,-1-1-1,1 0 1,0 0 0,2 0 0,-1 0 10,0-1 1,0 0-1,0 0 0,0-1 1,0 1-1,0-1 1,0 1-1,0-1 0,0 0 1,0 0-1,0 0 0,0-1 1,4-2-1,-3 2 3,131-69 1011,-129 69-1030,-1 0 0,1 0 0,-1 1-1,1 0 1,0 0 0,0 0 0,-1 1 0,1 0-1,0 0 1,0 0 0,-1 1 0,1 0 0,0 0-1,-1 1 1,1-1 0,-1 1 0,1 0 0,-1 1-1,0-1 1,0 1 0,0 0 0,0 0 0,-1 1-1,1-1 1,-1 1 0,0 0 0,0 0 0,0 1-1,0-1 1,-1 1 0,0 0 0,0 0 0,0 0-1,-1 0 1,4 9 0,-5-11-178,-1 0 0,1 0 1,-1 0-1,1 0 0,-1 0 0,0 0 0,0 0 1,0 0-1,-1 0 0,1 1 0,-1-1 0,0 0 1,0 0-1,0-1 0,0 1 0,-3 5 0,-9 12-4443,5-12 1625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60 1084,'-8'0'182,"1"0"0,-1 0 0,0 1 0,1 0 0,-1 0 0,1 1 0,-1 0 0,1 0-1,0 1 1,0 0 0,0 0 0,0 1 0,1 0 0,-1 0 0,1 0 0,0 1 0,-10 9 0,6-4-62,1 1 0,0 0 0,0 0 0,1 1 0,0 0 0,1 0 0,1 1 0,-8 21 0,3-4 7,2 2-1,1-1 1,1 1-1,2 0 1,1 0-1,2 1 1,1-1-1,6 52 1,-3-58-40,2 0-1,1-1 1,1 1-1,1-1 1,1 0 0,1-1-1,2 0 1,0-1 0,1 0-1,2 0 1,0-2 0,1 1-1,1-2 1,1 0-1,1-1 1,23 18 0,-12-13 44,1-2 0,35 19 0,-47-32-54,1 0-1,0 0 0,0-2 1,1-1-1,30 7 0,-20-9-11,-1-1 0,1-2 1,0 0-1,0-2 0,57-10 0,31-14 63,-97 19-101,0-1 0,-1 0 0,31-17 1,-31 14 74,-1-1 0,0-1 0,-1-1 0,0 0 0,-2-1 0,1-1 0,26-31 0,-26 20-14,0-1 0,-1 0 0,-2-1 1,-1-1-1,-1 0 0,-2 0 0,0-1 0,8-52 1,-17 69 16,-1 0 1,1-1-1,-2 1 1,0-1-1,-1 1 1,0 0-1,-1-1 1,-5-15-1,3 12 20,-2 0 0,-9-20 0,-5-11 64,12 27-70,-1 0 1,-1 1-1,-18-26 0,17 30-81,-1 0 0,-1 1 0,0 1 0,-1 0 0,-18-13 0,-89-55 28,112 76-62,-4-1-6,0 0-1,0 0 1,-1 2 0,0 0 0,0 0 0,0 1-1,-17-1 1,-110-7-7,108 10 1,0 2 1,0 1 0,-65 11 0,81-8 27,1 1 0,0 1 0,1 1 0,-1 0 0,1 1 0,-27 18 0,-82 70-1399,99-74 132,23-20 426,-2 2 138,-2-1-2826,-4 3 900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17 832 1024,'-12'8'3578,"8"-4"-3371,4-2 211,5-4 2183,30-18-2440,-1-1 0,0-1 1,38-35-1,12-8-95,40-40 95,-51 39-34,195-174 135,-175 155-186,-67 59-49,41-32 20,-30 26 10,-36 31-11,5-4 54,-5 5-56,0-1 0,-1 1 0,1-1-1,0 1 1,0-1 0,0 0 0,-1 1 0,1-1-1,0 0 1,0 0 0,-1 1 0,1-1 0,-1 0-1,1 0 1,0-1 0,-1 2-39,0-1 0,0 1 0,0-1 0,0 0 0,0 1 0,0-1 0,0 1-1,0-1 1,0 1 0,0-1 0,-1 1 0,1-1 0,0 1 0,0-1 0,0 1 0,-1-1 0,1 1 0,0-1 0,-1 1 0,1-1 0,0 1 0,-1-1 0,1 1 0,0 0-1,-1-1 1,1 1 0,-1 0 0,1-1 0,-1 1 0,1 0 0,-1 0 0,1-1 0,-1 1 0,1 0 0,-1 0 0,1 0 0,-1 0 0,1 0 0,-1 0 0,0 0 0,1 0-1,-1 0 1,-2-1-33,-1 0 28,1 1 7,-13 0 5,3 0 2,-25-1 105,35 1-47,-1 0 35,1-1-1,-1 0 1,1 1 0,-1 0-1,1 0 1,-7 0 0,7 0 271,-12 0 231,13 0-493,-6 1-271,7-1 403,4 1 591,33 4-605,58 1-1,-78-9-128,-13 2-60,0 1 3,37-4 349,-37 4-301,-1-1-35,34-11 1398,-34 11-1239,0 21-174,-1-15-72,0 0 0,-1 0 1,1 1-1,-1-1 0,-1 0 0,0 9 0,1-13-160,-5 41-796,7-4-6597,0-24 4230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37 263 1384,'0'-2'1032,"0"-9"4110,2 18-4876,12 57 410,13 49 370,-22-91-627,-5-19-194,0 0 1640,-3-8-931,-7-20-432,-14-38-490,14 28 189,1 1 1,1-1-1,3-1 0,-4-55 0,10 84-171,0 0-1,1 0 1,0 0 0,0 0-1,0 1 1,4-8-1,-3 6-11,-1 3-11,0 1 0,0-1 0,1 1 0,-1-1 1,1 1-1,0 0 0,0 0 0,1 0 0,-1 1 0,1-1 0,0 1 0,0 0 0,0 0 1,0 0-1,0 1 0,0-1 0,1 1 0,0 0 0,-1 0 0,9-2 0,-11 4-6,-1 0 0,1-1 0,-1 1-1,1 0 1,-1 0 0,1 0 0,-1 0-1,1 0 1,-1 0 0,1 1-1,-1-1 1,1 0 0,-1 1 0,1-1-1,-1 1 1,1 0 0,-1-1 0,0 1-1,1 0 1,1 1 0,-2-1-3,0 0 1,0-1 0,-1 1 0,1-1 0,-1 1 0,1 0 0,-1-1 0,0 1-1,1-1 1,-1 1 0,1 0 0,-1-1 0,0 1 0,0 0 0,1 0 0,-1-1 0,0 1 0,0 0 0,0 0 0,0-1 0,0 1 0,0 1 0,0-1-5,1 2-18,-1 0 0,1 0 0,-1 0 0,0 1 1,0-1-1,0 0 0,-1 0 0,1 1 0,-1-1 0,1 0 0,-1 0 0,-2 5 0,-18 32-292,19-37 287,-10 16-155,-1-2 0,-1 1 0,0-2-1,-32 29 1,46-44 160,-15 13-47,14-14 62,1 1 0,-1-1 0,1 0 0,0 1 0,-1-1 0,1 0 0,-1 1-1,1-1 1,0 1 0,-1-1 0,1 1 0,0-1 0,-1 1 0,1-1 0,0 1 0,0-1 0,0 1 0,-1-1 0,1 1 0,0-1 0,0 1 0,0-1 0,0 1 0,0 0 0,0-1 0,0 1 0,0-1 0,0 2 0,58 29 2,-16-3-424,-1 2 0,-2 2 1,43 43-1,-80-72 319,31 30-4974,-23-26 2412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1588,'0'0'5894,"3"3"-5520,0-2-319,0 1 0,0-1 0,0 0 0,0 0 0,0 0 0,0 0 0,0 0 0,1-1 0,-1 0 0,0 1 0,0-1 0,4-1 0,47-5 543,-28 2-426,144-25 660,-13 2-337,197-35 242,-246 47 42,-105 15-668,27-5 446,-27 5-270,2-3-220,-5 3-61,0 0 0,0 0 0,1 0 0,-1 0 0,0 0 0,0 0 0,1 0 0,-1 0 1,0 0-1,1 0 0,-1 0 0,0 0 0,0 0 0,0 0 0,1-1 0,-1 1 0,0 0 0,0 0 0,1 0 0,-1 0 0,0-1 0,0 1 0,0 0 0,1 0 0,-1 0 1,0-1-1,0 1 0,0 0 0,0 0 0,0-1 0,0 1 0,0 0 0,1 0 0,-1-1 0,0 1 0,0 0 0,0-1 0,0 1 0,0 0 0,0 0 0,0-1 1,0 1-1,-5-15 29,4 12 202,0 2-220,0 1 0,0-1 0,0 0 0,0 0 1,0 1-1,0-1 0,0 0 0,1 0 0,-1 0 0,0 0 1,0 0-1,-1-2 0,2 1 18,-3-1 289,1 1-163,-3-6-9,4 6 828,6 9-939,-3-5-37,1 2 2,0-1 1,-1 1-1,1 0 1,-1-1-1,0 1 1,0 0-1,0 0 0,0 1 1,-1-1-1,1 0 1,-1 1-1,0-1 1,-1 0-1,1 7 0,-2 14-44,-2-1-1,-6 26 1,-9 12-2890,17-59 984,-4 15-4816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75 300 1708,'3'-5'4640,"-2"11"-3396,-5 16-2057,3-19 1307,0 6-361,0 0 0,1-1-1,0 1 1,0 0 0,3 14 0,0-2 67,0 0 23,1 1 1,1-1-1,12 35 1,-13-44-264,-2-7 273,-2-8 834,-9-35-962,-23-124 670,31 145-657,0 0-1,1-1 1,1 1-1,0 0 1,2-1-1,5-21 1,-5 28-74,0 0 1,1 1 0,1-1 0,0 1-1,0 0 1,1 0 0,0 1-1,1-1 1,0 1 0,15-15-1,-5 9 30,23-15 0,-33 24-48,1 2-1,0-1 1,-1 1-1,2 0 1,-1 1 0,12-4-1,6 6 94,-26 1-113,1 0 0,-1 0-1,1 0 1,0 0 0,-1 0 0,1 0 0,0 1-1,-1-1 1,1 0 0,-1 0 0,1 1-1,0-1 1,-1 0 0,1 1 0,-1-1 0,1 0-1,-1 1 1,1-1 0,-1 1 0,0-1 0,1 1-1,-1-1 1,1 1 0,-1-1 0,0 1 0,0-1-1,1 1 1,-1 0 0,0-1 0,0 1 0,1-1-1,-1 1 1,0 0 0,0-1 0,0 2 0,-1 3-11,0 0 0,-1 0 1,1 1-1,-1-1 1,0 0-1,0 0 0,-1-1 1,0 1-1,1 0 1,-2-1-1,-6 8 0,-6 6-115,-27 21-1,33-30 84,-13 9-64,-1-1 1,0-1-1,-1-1 0,-1-1 0,-31 12 0,30-17 112,24-8 58,1-1-41,-6 2-27,8-2 0,0 0 0,0 0 0,1 0 0,-1 0 0,0 0 0,0 0 0,0 0 0,0 0 0,0 1 0,0-1 0,0 0-1,0 0 1,0 0 0,0 0 0,0 0 0,1 0 0,-1 0 0,0 0 0,0 0 0,0 0 0,0 0 0,0 0 0,0 0 0,0 0 0,0 0 0,0 0 0,0 0 0,0 0 0,0 0 0,0 1 0,0-1 0,0 0 0,0 0-1,0 0 1,0 0 0,0 0 0,0 0 0,0 0 0,0 0 0,0 0 0,0 0 0,0 1 0,0-1 0,0 0 0,0 0 0,0 0 0,0 0 0,0 0 0,0 0 0,0 0 0,0 0 0,0 0 0,0 0 0,0 0-1,0 0 1,0 1 0,0-1 0,0 0 0,0 0 0,0 0 0,0 0 0,-1 0 0,139 56 62,28 11-1092,-154-63 1010,38 12-5710,-47-15 3168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 1448,'0'0'608,"-3"-1"-84,2 1-438,0 0 0,-1 0 1,1 0-1,-1 0 1,1 0-1,-1 0 1,1 1-1,0-1 1,-1 0-1,1 1 1,-1-1-1,1 1 1,0-1-1,0 1 1,-1 0-1,1-1 0,0 1 1,0 0-1,0 0 1,0 0-1,-2 2 1,0 1 35,0 0 1,0 0-1,0 0 1,0 1-1,1-1 1,-3 7-1,-1 5 94,0 1 0,-5 32 0,6-14-68,1 1 1,2-1-1,2 1 1,1 0-1,1-1 1,3 0-1,0 1 1,3-1-1,18 54 1,-19-71-96,0-1 1,2-1-1,0 1 1,19 25-1,-23-34-22,1-1-1,0 0 1,1-1 0,0 0-1,0 0 1,0 0 0,0-1-1,1 0 1,0 0-1,0-1 1,13 6 0,-14-9-10,-1 1 1,1-1 0,0-1 0,0 1-1,-1-1 1,1 0 0,0-1-1,0 1 1,-1-1 0,1-1 0,0 1-1,-1-1 1,1 0 0,-1-1-1,0 1 1,0-1 0,12-8 0,-5 3 37,-1-1 0,0-1 0,0 0 0,-1-1 0,0 0 0,16-22 0,-18 19 17,-1 0-1,-1 0 0,0-1 1,-1 0-1,0-1 0,-1 1 1,-1-1-1,0 0 0,-2 0 1,0 0-1,0 0 0,-2-33 1,-2 19 24,-1 0 0,-2 1 0,0-1 0,-2 1 0,-2 0 0,-13-32 0,17 48-45,-1 1 1,-1-1-1,0 1 0,0 0 1,-1 1-1,-18-20 1,21 26-40,0 1 0,0-1 0,0 1 0,0 1 0,-1-1 0,0 1 0,0 0 0,0 0 1,0 0-1,0 1 0,0 0 0,-1 0 0,1 0 0,-1 1 0,1 0 0,-10 0 0,9 1-95,0 1 0,-1 0 0,1 0 0,0 0 0,0 0 0,1 1 0,-1 1-1,0-1 1,-12 7 0,15-6-450,-1 0 0,1 0 0,0 0 0,-1 1 0,1 0 0,1 0-1,-1 0 1,-4 6 0,-1 5-1990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0 952,'-5'3'285,"-1"0"-1,1 0 1,0 0 0,0 1-1,0 0 1,1 0 0,-1 0-1,1 1 1,0-1-1,0 1 1,0 0 0,1 0-1,-6 11 1,0 4 44,1 0 0,-9 33-1,8-22-80,2-8-131,1 0 1,1 1-1,1-1 1,1 1-1,2 0 1,0 0 0,1 1-1,2-1 1,0 0-1,7 27 1,-3-25-25,1 1 0,1-2 1,1 1-1,25 47 0,-28-62-42,1-1-1,0 0 1,1 0-1,0 0 1,0-1 0,1-1-1,0 1 1,1-1 0,-1-1-1,2 0 1,-1 0 0,1-1-1,13 6 1,-9-7 20,0 0 0,0-1 0,0-1 0,1 0 0,-1-1 0,1 0 1,-1-2-1,1 0 0,0 0 0,-1-2 0,28-5 0,-22 2 69,1-1 0,-1-1-1,-1 0 1,1-2 0,-1-1-1,-1 0 1,32-23 0,-43 27-49,0-1 0,0 0 1,-1 0-1,0-1 1,0 0-1,0 0 0,-1-1 1,-1 0-1,1 0 1,4-13-1,-5 9-9,0 0 0,-1-1-1,-1 0 1,0 0 0,-1 0 0,0 0-1,-1-15 1,-2 7 11,0-1 0,-2 1-1,0 0 1,-2 0 0,0 0-1,-2 1 1,0 0 0,-1 0-1,-18-32 1,17 40-47,0 1-1,0 0 1,-2 0 0,1 1 0,-2 0 0,1 1-1,-1 0 1,-1 1 0,0 0 0,0 1 0,-1 1-1,-25-11 1,10 8 2,0 1 0,-33-6 0,57 13-44,-18-2 24,0 0 0,-26-1-1,35 4-22,7 1-6,0 0 0,0 0 0,0 1 0,0 0 0,0 1 0,0-1 0,0 1 0,0 1 0,-11 5-1,-6 4-6,-26 18 0,46-27 6,-66 35 188,4-2-1800,27-10-4557,29-19 3300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0 876,'0'0'8363,"-5"5"-7852,-14 14-55,18-19-427,1 1-1,-1-1 1,0 1-1,1 0 0,-1-1 1,1 1-1,-1 0 1,1 0-1,-1-1 1,1 1-1,-1 0 0,1 0 1,0 0-1,-1 0 1,1-1-1,0 1 0,0 0 1,0 0-1,0 0 1,0 0-1,0 0 1,0 0-1,0 1 0,0 1 82,0 2 26,-1 0 1,1 0-1,1-1 1,-1 1-1,1 0 0,-1-1 1,1 1-1,1 0 1,-1-1-1,1 1 1,4 8-1,-5-11-83,0 1 0,1 0 0,-1-1 0,1 0 0,0 1 0,0-1 0,0 0 0,0 0 0,0 0 0,1 0 0,-1 0 0,0 0 0,1-1 0,0 1-1,-1-1 1,1 0 0,0 0 0,-1 0 0,1 0 0,0 0 0,0 0 0,0-1 0,0 0 0,0 1 0,5-1 0,1-1 83,-1-1 1,0 1-1,0-2 1,1 1-1,-1-1 1,-1 0-1,1 0 1,0-1-1,-1 0 1,0-1-1,0 1 1,0-2-1,9-7 1,33-40 1879,-30 32-873,-18 20-117,3 4-907,1 3-150,-1 1-1,1-1 1,-1 1-1,0 0 1,-1 0-1,0 1 1,3 7-1,-6-13 2,7 14-957,0 0-1,14 25 0,0-16-7057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1168,'0'0'736,"-2"0"-385,-8-2 422,0 0-1,0 1 1,0 0 0,0 1-1,-14 1 1,-3 0 1389,25-1-1712,-9 2 871,2-2-518,9 0-769,0 0-1,0 0 1,0 0-1,0 0 1,0 0-1,0 1 1,0-1-1,0 0 1,0 0-1,0 0 1,0 0-1,0 0 1,0 0-1,0 0 1,0 0-1,0 0 1,0 0-1,0 0 1,0 0-1,0 0 1,0 0-1,0 0 0,0 0 1,0 0-1,0 0 1,0 1-1,0-1 269,0 0-269,0 0 1,0 0-1,0 0 1,0 0-1,0 0 1,0 0-1,0 0 0,-1 0 1,1 0-1,0 0 1,0 0-1,0 0 1,70 22 341,-30-10-193,22 5 43,1-3 1,91 8 0,277 21 213,17-38-187,-410-6-227,94 3 42,-96-2-49,-27 0 11,-1 0 1,0 0-1,13 2 0,-20-2 15,2 0 1,11 0 1,-11 0 127,2 0-60,-5 1-47,0-1 0,1 0 1,-1 0-1,1 0 0,-1 0 1,1 0-1,-1 0 0,1 0 0,-1 0 1,1 0-1,-1 0 0,1 0 1,-1 0-1,1 0 0,-1 0 1,1 0-1,-1-1 0,1 1 1,-1 0-1,1 0 0,-1-1 1,1 1-1,0-1 0,-1 0-48,0 0-1,0-1 0,0 1 0,0 0 1,0-1-1,-1 1 0,1 0 0,0 0 0,0-1 1,-1 1-1,1 0 0,-1 0 0,0 0 1,1-1-1,-1 1 0,0 0 0,1 0 1,-1 0-1,0 0 0,0 0 0,0 0 1,-1-1-1,-30-25 323,23 20-121,-52-49 1009,60 55-1144,1 1-75,-1 0 0,1 0 0,0-1 0,0 1 0,0 0 0,0 0 1,0 0-1,0-1 0,0 1 0,0 0 0,0 0 0,0 0 0,0-1 0,0 1 0,0 0 1,0 0-1,0 0 0,1-1 0,-1 1 0,0 0 0,0 0 0,0 0 0,0 0 0,0-1 1,0 1-1,0 0 0,1 0 0,-1 0 0,0 0 0,0-1 0,0 1 0,0 0 0,1 0 1,-1 0-1,0 0 0,0 0 0,0 0 0,0 0 0,1 0 0,-1 0 0,0 0 0,0 0 1,0 0-1,1 0 0,-1-1 0,0 2 0,0-1 0,1 0 0,-1 0 0,0 0 0,12 7-70,-7-4 102,-3-2-37,-1 1 0,1-1 0,-1 1 0,1 0 0,-1-1 0,1 1 0,-1 0 0,0 0 0,0-1 0,0 1 0,0 0 0,0 0 0,-1 0 0,2 4 0,3 30 27,-5-28-26,1 5 1,-1-1 1,0 1 0,-1 0-1,-1-1 1,0 1-1,-5 15 1,-28 73-1247,23-71 162,7-17 36,-2 2-827,5-4-4697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14 215 876,'2'-1'1095,"-2"1"-1009,0 0 1,0 0 0,0 0-1,0 0 1,1 0-1,-1 0 1,0 0-1,0 0 1,0 0 0,0 0-1,0 0 1,1 0-1,-1 0 1,0 0-1,0 0 1,0 0 0,0 0-1,1 1 1,-1-1-1,0 0 1,0 0 0,0 0-1,0 0 1,0 0-1,0 0 1,1 0-1,-1 0 1,0 1 0,0-1-1,0 0 1,0 0-1,0 0 1,0 0-1,0 0 1,0 1 0,0-1-1,0 0 1,0 0-1,0 0 1,0 0-1,0 0 1,0 1 0,0-1-1,0 13 1570,-7 26-1286,3-21 331,0 13-322,1 0-1,1 0 1,2 1-1,4 30 0,2-13 134,23 87 1,-27-130-188,0 0 1,0 0 0,1 0-1,4 8 1,-6-12 681,-13-153 21,4 87-694,1 3-41,-5-105 462,12 148-661,1 0 0,0 0 0,2 0 0,0 0 0,1 0 0,1 1-1,8-19 1,-10 27-68,1 2 1,1-1-1,-1 0 0,2 1 0,-1 0 1,12-12-1,-15 16-15,2 0 0,-1 1-1,0-1 1,1 0 0,-1 1 0,1 0 0,0 0 0,0 0 0,0 0-1,0 0 1,0 1 0,0 0 0,0 0 0,0 0 0,7 0 0,3 4 29,-11-2-32,-2-1-6,0 0 0,-1 1 0,1-1 0,0 1 1,0-1-1,-1 1 0,1-1 0,0 1 0,0-1 1,-1 1-1,1 0 0,-1-1 0,1 1 0,0 0 1,-1 0-1,0-1 0,1 1 0,-1 0 0,1 0 1,-1 1-1,2 0 5,-1 0-5,0 0 1,0 0 0,0 0 0,0 0 0,0 0 0,0 0 0,0 0 0,-1 1 0,1-1 0,-1 0 0,0 0-1,1 1 1,-1-1 0,0 0 0,0 0 0,-1 4 0,0 7-44,-1 1-1,-1 0 1,0-1-1,-1 0 1,-1 0 0,0 0-1,0 0 1,-1-1-1,-8 13 1,1-6-118,0 1 0,-1-2-1,-1 0 1,-31 30 0,45-48 146,0 1-1,0 0 0,0-1 1,0 1-1,1 0 1,-1 0-1,0 0 1,0-1-1,1 1 1,-1 0-1,1 0 0,-1 0 1,1 0-1,-1 0 1,0 2-1,2-2-1,-1-1 0,0 1 0,0-1 0,1 1 0,-1-1 0,0 1 0,1-1 0,-1 1 1,1-1-1,-1 1 0,1-1 0,-1 0 0,1 1 0,-1-1 0,1 0 0,-1 1 0,1-1 0,0 0 0,7 5-34,0 2 45,0 1 0,0 0 1,-1 0-1,0 0 0,0 1 0,10 18 0,-5-8 0,11 19-165,-12-19-406,18 22 0,-24-35-397,0 0-1,0-1 1,1 1 0,7 4-1,-8-8-2084,9 3 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23 1488,'0'-1'183,"0"0"-1,0 0 1,0 0-1,1 1 1,-1-1-1,0 0 1,0 0-1,0 0 1,-1 0-1,1 1 1,0-1 0,0 0-1,0 0 1,-1 0-1,1 1 1,0-1-1,-1 0 1,1 1-1,0-1 1,-1 0-1,1 1 1,-1-1-1,0 0 1,1 1-1,-1-1 1,1 1 0,-1-1-1,0 1 1,1-1-1,-2 0 1,-2 4 416,-3 4-324,1 1-1,-1-1 1,1 1 0,1 0-1,-8 14 1,-23 52 810,25-50-910,3-7-2,1-1 0,0 1 1,1 1-1,1-1 0,1 1 0,1 0 1,0 0-1,1 0 0,1 0 1,2 26-1,-1-42-143,0 0-1,0-1 1,0 1 0,0 0 0,0-1 0,1 1 0,-1 0 0,1-1-1,-1 1 1,1-1 0,0 1 0,0-1 0,0 1 0,0-1-1,0 1 1,0-1 0,0 0 0,0 0 0,1 2 0,0-2 92,12 1 278,-12-2-379,-1 0 0,1 0 0,0-1 1,-1 1-1,1-1 0,-1 1 0,1-1 0,-1 1 1,1-1-1,-1 0 0,2-1 0,2-1 32,8-3 146,0-1 0,13-10 0,-18 12-87,0 0 0,0 0 1,1 1-1,-1 0 0,11-4 1,-17 8-97,-1 0 1,1 0-1,0 0 1,-1 0-1,1 0 1,0 0-1,-1 1 1,1-1-1,0 0 1,-1 1-1,1-1 1,0 1-1,-1 0 1,1 0-1,-1-1 1,0 1-1,1 0 1,-1 0-1,2 2 1,1 0 11,-1 0 1,0 0 0,0 0 0,0 1 0,-1-1 0,4 6 0,2 7-84,0 1 0,-2 0 0,0 1 0,-1-1 0,-1 1 0,4 27 0,-4 18-8000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62 1376,'-11'-25'2866,"11"24"-2409,-1-2-14,-3-5-12,4 6-9,-1 0-21,-2-6-10,3 6-9,-4-9 1284,51 99 1059,22 35-1915,-48-86-641,-12-22-176,-1 0-1,0 0 1,6 18 0,-11-17-913,-3-14 44,1 1-764,0 9-1188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83 1448,'-5'0'956,"-15"1"-58,15 0-58,-20-26 6190,24 24-6850,0-1 0,0 0 0,0 0 0,0 1 0,0-1 0,1 0 1,-1 0-1,1 0 0,-1 0 0,1 0 0,-1-3 0,1 2 401,1 0-334,0 1-181,-1 1-35,0-1 0,1 1 0,-1 0 0,0 0 0,1 0 0,-1-1 0,1 1 0,-1 0 0,1 0 0,-1 0-1,1 0 1,0 0 0,0 0 0,-1 0 0,1 0 0,0 0 0,0 0 0,0 1 0,0-1 0,0 0 0,0 0-1,0 1 1,0-1 0,1 1 0,-1-1 0,0 1 0,0 0 0,0-1 0,1 1 0,-1 0 0,0 0-1,2-1 1,-1 2-14,1-1 0,-1 0-1,0 1 1,1 0-1,-1-1 1,0 1 0,0 0-1,0 0 1,1 0 0,-1 0-1,0 1 1,0-1-1,0 0 1,-1 1 0,1-1-1,0 1 1,-1 0-1,1 0 1,-1 0 0,1 0-1,-1 0 1,0 0-1,0 0 1,0 0 0,0 0-1,0 0 1,0 1 0,0-1-1,-1 0 1,0 1-1,1-1 1,-1 0 0,0 1-1,0 2 1,0 8-8,-1-1-1,0 1 1,-1-1 0,0 1 0,-1-1 0,-6 16 0,-33 70-61,19-48 0,14-28-106,9-19 108,1-1-62,0 0 83,0-1 0,0 1 0,1-1 0,-1 0 0,0 1 0,1-1 0,-1 0 0,1 0 0,-1 0 0,1 0-1,0 0 1,-1 0 0,1-1 0,0 1 0,0-1 0,-1 1 0,1-1 0,0 1 0,0-1 0,0 0 0,0 0 0,3 0-1,4 0-249,-1-1 0,1 0 0,-1 0 0,1-1-1,7-2 1,-6 1-386,21-6-463,-9-2-4139,-10 3 2560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25 1524,'-10'-4'343,"-1"-1"-1,0 2 1,0-1-1,0 2 1,0 0 0,0 0-1,-1 0 1,1 2-1,-22 0 1,5 3-68,1 1 0,-1 1 1,-33 11-1,44-10-179,-1 1 0,1 1 1,0 0-1,1 1 0,-26 19 0,20-11-6,5-5-23,0 0 1,1 2-1,0 0 0,1 0 1,1 1-1,-17 24 0,14-12-6,2 1 0,0 0 0,2 1 0,1 1 0,1 0 0,2 0 0,1 1 0,-4 34 0,9-44-18,1 0 0,1 0 0,1 0 1,1 0-1,1 0 0,1 0 0,0 0 0,2-1 0,0 1 0,2-1 1,0 0-1,1-1 0,12 21 0,-5-16-4,1 0-1,1-1 0,2-1 1,0-1-1,1-1 1,1 0-1,0-2 0,2 0 1,0-2-1,1 0 1,29 13-1,-14-10 11,1-2 1,0-2-1,1-2 0,1-1 1,0-3-1,71 8 0,-69-15 44,0-1 0,0-2 0,64-10 0,-62 3 52,0-3 1,0-1 0,-1-2 0,60-28-1,-75 30 8,-1-3 0,-1 0 1,0-2-1,-1 0 0,45-40 0,-56 43-50,-2-1-1,0-1 1,-1 0 0,-1-1-1,0 0 1,-2 0 0,1-2-1,-2 1 1,-1-1 0,8-26-1,-9 20 5,-1-1 0,-1 0 0,-2 0 0,-1-1-1,0 1 1,-2-1 0,-2 1 0,0-1-1,-1 1 1,-2 0 0,-1 0 0,0 0-1,-17-38 1,15 45-59,-1-1-1,-1 2 1,-1-1-1,0 2 1,-1-1-1,-1 2 1,0 0-1,-2 0 1,0 1-1,0 1 1,-1 0-1,-1 1 1,0 1 0,-1 1-1,0 0 1,-1 2-1,-32-13 1,24 14-333,0 1 1,-1 1-1,0 1 0,0 1 1,0 2-1,-1 1 1,1 1-1,0 1 1,-42 8-1,-21 7-4653,48-6 1831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1180,'-3'0'1028,"-11"1"1703,14-1-2689,0 0 0,0 0 0,0 0 0,0 0 1,0 0-1,0 0 0,0 0 0,-1 0 0,1 0 0,0 0 1,0 1-1,0-1 0,0 0 0,0 0 0,0 0 0,0 0 1,0 0-1,0 0 0,0 0 0,0 0 0,0 0 1,0 0-1,0 0 0,0 1 0,0-1 0,0 0 0,0 0 1,0 0-1,0 0 0,0 0 0,0 0 0,0 0 0,0 0 1,0 1-1,0-1 0,0 0 0,0 0 0,0 0 1,0 0-1,0 0 0,0 0 0,0 0 0,0 0 0,0 0 1,0 1-1,0-1 0,0 0 0,0 0 0,0 0 0,0 0 1,0 0-1,1 0 0,18 13 1633,-14-10-2022,8 3 506,0 1 1,1-2-1,20 7 1,3 0 72,534 200 1823,-237-86-1438,259 63-53,-556-179-519,38 13 897,-72-22-730,15-3 605,-17 2-803,-1 0 0,1-1 0,-1 1 0,0 0 0,1 0 0,-1-1 0,0 1-1,1 0 1,-1-1 0,0 1 0,0 0 0,1-1 0,-1 1 0,0 0 0,0-1 0,0 1 0,0-1 0,1 1 0,-1 0 0,0-1-1,0 1 1,0-1 0,0 1 0,0-1 0,0 1 0,0 0 0,0-1 0,0 1 0,0-1 0,0 1 0,-1-1 0,1 1-1,0-1 1,-1-1 46,-7-11 33,-45-69 1029,52 81-742,3 7-360,0 0-10,-1 1 0,0-1 0,0 1 0,0 0 0,-1-1 0,0 1-1,0 0 1,0-1 0,-1 1 0,0 0 0,-1-1 0,-2 9 0,-9 16-96,0 0 0,-2-1-1,-32 47 1,12-30-624,0 1-4077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95 864,'1'1'200,"0"-1"-1,1 1 0,-1 0 1,0 0-1,1 0 1,-1 0-1,0 0 1,0 0-1,0 0 1,0 0-1,0 0 1,0 0-1,0 1 0,0-1 1,-1 0-1,1 1 1,0-1-1,-1 1 1,1-1-1,0 3 1,3 33 1454,-4-25-1501,8 76 1374,29 139 1,-30-204-664,-6-21-43,-1-5 51,-7-35 50,-17-46-320,15 55-252,0 0 1,2 0-1,1-1 1,-2-43-1,8 64-285,1-1 1,0 1-1,1-1 0,0 1 1,0-1-1,1 1 0,1 0 0,-1 0 1,1 1-1,1-1 0,0 1 0,0 0 1,0 0-1,1 0 0,0 1 1,1-1-1,-1 2 0,2-1 0,-1 1 1,0 0-1,18-9 0,-22 13-47,0 1 0,0 0 0,0 1 0,0-1-1,0 0 1,0 1 0,1 0 0,-1 0 0,0 0-1,6 1 1,-9-1-14,1 0 0,-1 0-1,1 0 1,-1 0-1,1 1 1,-1-1 0,1 0-1,-1 0 1,1 1 0,-1-1-1,0 0 1,1 1 0,-1-1-1,1 1 1,-1-1-1,0 0 1,0 1 0,1-1-1,-1 1 1,0-1 0,0 1-1,1-1 1,-1 1-1,0-1 1,0 1 0,0-1-1,0 1 1,0-1 0,0 1-1,0-1 1,0 2 0,-1 9 29,1-9-31,0 0 1,0-1-1,0 1 0,-1 0 0,1 0 0,0-1 1,-1 1-1,0-1 0,1 1 0,-1 0 0,0-1 0,-1 3 1,-2 2-4,-6 14-100,-1-1 0,-1-1 1,0 0-1,-1-1 0,-1 0 0,-1-1 0,0 0 0,-21 15 0,36-31 88,-1 1 0,1-1 0,0 0 0,-1 0 1,1 1-1,0-1 0,-1 0 0,1 1 0,0-1 0,-1 0 0,1 1 0,0-1 0,-1 0 0,1 1 0,0-1 0,0 1 0,0-1 0,-1 1 1,1-1-1,0 0 0,0 1 0,0-1 0,0 1 0,0-1 0,0 1 0,0-1 0,0 1 0,0-1 0,0 1 0,0-1 0,0 1 0,0-1 1,1 1-1,-1-1 0,0 0 0,0 1 0,0-1 0,1 1 0,-1-1 0,0 0 0,0 1 0,1-1 0,-1 1 0,22 14 61,-9-8-114,64 57-37,32 23-3945,-90-78-941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32 1668,'0'-2'319,"0"0"0,0 0 0,0 0 0,0 0-1,0 0 1,-1 0 0,1 0 0,-1 0 0,1 1 0,-1-1-1,0 0 1,1 0 0,-3-2 0,2 2 1054,-4 4-765,-2 3-384,0 0 0,0 0 1,1 0-1,0 1 1,0 0-1,0 0 0,1 1 1,0-1-1,-8 16 0,0 2 207,2 1-1,-9 30 1,17-46-354,1-1 1,0 1-1,1 0 1,-1-1-1,2 1 0,-1 0 1,1 0-1,1 0 1,0-1-1,2 14 1,1-2 153,-4-19-209,0 1 0,0 0-1,1-1 1,-1 1 0,1 0 0,-1-1-1,1 1 1,-1-1 0,1 1 0,0 0-1,0-1 1,0 0 0,0 1-1,1 1 1,-1-2 45,1-1 37,-1 0-80,0 1 0,0-1 0,1 0 0,-1 0 0,0 0 0,0 0 0,0 0-1,1 0 1,-1 0 0,0 0 0,2-1 0,3-2 63,10-4 270,1 0 0,34-8 0,-47 15-326,0 1-1,1-1 0,-1 1 0,0 0 0,1 0 0,-1 1 1,0-1-1,0 1 0,0 0 0,0 0 0,-1 0 1,1 0-1,0 1 0,3 3 0,5 5-106,-1 1-1,-1 1 1,0-1 0,0 2-1,8 15 1,4 14-7519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7 110 1180,'-1'-3'1145,"-4"-38"5741,4 38-5254,3 1-1305,0-2-120,0 1 1,1 0-1,0-1 1,0 1-1,0 1 1,0-1-1,0 0 0,1 1 1,-1-1-1,7-2 1,41-15 838,-38 15-887,-11 5-53,-2 0-101,0 0 1,0 0-1,0 1 1,1-1-1,-1 0 1,0 0-1,0 0 1,1 1-1,-1-1 1,0 0-1,0 0 1,1 0 0,-1 0-1,0 0 1,1 0-1,-1 0 1,0 0-1,0 0 1,1 0-1,-1 0 1,0 0-1,1 0 1,-1 0-1,0 0 1,0 0-1,1 0 1,0 0 4,-1 0 1,1 0 0,0 0-1,-1-1 1,1 1-1,0 0 1,-1 1-1,1-1 1,-1 0 0,1 0-1,0 0 1,-1 0-1,1 0 1,-1 1 0,1-1-1,-1 0 1,1 0-1,0 1 1,0-1-1,1 2 6,0 1 0,1-1 0,-1 0 0,0 0-1,0 1 1,0 0 0,-1-1 0,1 1 0,0 0-1,-1-1 1,0 1 0,0 0 0,0 0 0,0 0 0,0 0-1,0 1 1,-1-1 0,0 0 0,0 0 0,0 5-1,1 10-15,1 1 1,0-1-1,2 0 0,0 1 0,1-1 0,1-1 0,0 1 0,1-1 0,15 25 0,-7-17-19,16 30-45,-29-50 57,0 0 0,1 1 1,-2-1-1,1 1 0,-1 0 0,1-1 0,-1 12 0,-1-14-8,0 0 0,0-1 0,0 1 0,-1 0 0,0 0 0,1-1 0,-1 1 0,0 0 0,0-1 0,0 1 0,-1-1 0,1 1 0,-1-1 0,1 0 0,-1 1 0,0-1 0,0 0 0,0 0 0,0 0 0,0 0 0,0-1 0,0 1 0,-1-1 0,-2 2 0,-1 0-143,1-1 0,-1 1-1,0-2 1,0 1-1,0-1 1,0 1 0,0-2-1,-12 1 1,16-1 74,1 0 1,-1 0-1,1 0 1,-1 0-1,1 0 1,-1 0-1,1-1 0,-1 1 1,1-1-1,-3 0 1,0-1-115,3 1 97,-1 1-1,1 0 1,0-1-1,-1 1 1,1-1-1,0 0 0,0 1 1,-1-1-1,1 0 1,0 0-1,0 0 1,0 0-1,0 0 1,0 0-1,0 0 1,-1-2-1,-5-9-4257,-2-6 1531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 2084,'-1'-4'1166,"0"-9"-427,4 2 6064,-3 11-6722,26 29 228,-2 0 1,-2 1-1,20 34 0,-36-53-242,53 99 446,-50-91-408,-2 0 0,0 1 0,9 39 1,-15-56-93,-1-1-1,1 1 1,-1-1 0,0 1 0,1 0 0,-1-1 0,0 1 0,-1 0 0,1-1 0,0 1 0,-1-1 0,1 1 0,-1-1 0,0 1 0,0-1 0,0 1 0,0-1 0,0 0 0,-1 1 0,1-1 0,0 0 0,-1 0 0,0 0 0,-3 3 0,3-4 14,0 1 1,0-1-1,0 0 1,0 0 0,-1 0-1,1 0 1,0-1-1,-1 1 1,1-1 0,-1 1-1,1-1 1,0 0-1,-1 0 1,1 0-1,-1 0 1,1 0 0,-1 0-1,1-1 1,0 1-1,-4-2 1,1 0 81,0 1 1,1-1-1,-1-1 0,1 1 0,-1 0 1,1-1-1,-6-5 0,7 5-51,0 0-1,0 0 1,1 0-1,-1-1 1,1 1 0,0 0-1,0-1 1,0 0-1,1 0 1,-1 1 0,1-1-1,0 0 1,0 0 0,0 0-1,0 0 1,1 0-1,0 0 1,0 0 0,0-1-1,0 1 1,0 0-1,1 0 1,0 0 0,0 0-1,0 0 1,0 0-1,1 1 1,2-5 0,2-5-17,1 1 1,0-1-1,1 1 1,0 1-1,1-1 1,18-16 0,41-32-458,-33 31-207,9-3-906,-5 5-4962,-27 19 2924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55 932,'-8'-6'239,"0"0"1,0 0-1,-1 1 0,0 0 0,0 1 1,0 0-1,0 0 0,-1 1 1,1 0-1,-1 0 0,0 1 0,0 1 1,0 0-1,-15 0 0,7 1-70,0 1 1,0 1-1,1 1 0,-1 0 0,1 2 1,0-1-1,-28 13 0,-6 7 136,2 1-1,0 3 0,-68 51 1,84-53-162,1 1 1,1 2-1,2 2 1,1 0-1,-35 52 0,48-62-83,2 0 0,1 1 0,0 0-1,2 0 1,0 1 0,2 1-1,0-1 1,-4 26 0,9-28-7,1 0 1,1 1 0,0-1-1,4 28 1,-2-35-27,2 0 1,0-1-1,0 1 0,2 0 1,-1-1-1,2 0 0,12 22 0,-5-14-21,2-1-1,0 0 1,1-1-1,1-1 1,1-1-1,0 0 1,1-1-1,1-1 1,0-1-1,2-1 1,-1-1-1,1 0 1,33 11-1,-16-11-31,1-2 1,0-2-1,0-1 0,52 1 1,-38-6 30,0-3 1,92-14 0,-99 6 39,1-2 1,-2-2 0,61-26-1,-48 13 107,-1-3-1,55-36 0,-96 54-71,0-1-1,-1-1 1,0 0 0,-1-1 0,-1-1-1,0 0 1,23-34 0,-30 37 6,0 0-1,0-1 1,-2 0 0,1 0-1,-2 0 1,0-1 0,0 0 0,-1 1-1,-1-1 1,0 0 0,-1 0-1,-1-22 1,-2 15 7,-1 0 0,-1 0-1,0 0 1,-2 1 0,0 0 0,-2 0-1,0 0 1,-1 1 0,-1 0 0,0 1-1,-2 0 1,0 1 0,-1 0 0,-1 1 0,0 1-1,-1 0 1,-1 1 0,0 0 0,-1 1-1,0 1 1,-28-14 0,12 10-153,-1 2 0,-1 1 1,-1 2-1,1 1 0,-1 2 0,-1 2 0,0 1 1,1 2-1,-1 1 0,0 2 0,-41 5 0,43-2-291,-14 2-2376,-89 19 0,94-11-370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1040,'0'0'4422,"3"6"-3931,53 112 1069,72 147 102,-60-144-749,139 185 1,279 269 1461,-358-424-1572,-70-84 704,-56-65-1287,-1-1 6,-1 0-179,1-1 0,-1 0 0,0 0 0,1 1 0,-1-1 0,1 0 0,-1 0-1,0 0 1,1 0 0,-1 0 0,1 1 0,-1-1 0,1 0 0,-1 0 0,1 0 0,-1 0 0,0 0 0,1 0 0,-1 0 0,1 0 0,-1 0 0,1-1 0,-1 1 0,1 0 0,-1 0 0,0 0 0,1 0 0,-1-1 0,0 1 0,1 0 0,-1 0-1,1-1 1,-1 1 0,0 0 0,1-1 0,-1 1 0,0 0 0,0-1 0,1 1 0,-1 0 0,0-1 0,0 1 0,0-1 0,1 1 0,-1-1 0,0 1 0,0-1 0,2-1-358,0-2 365,-3 1-21,0-12-9,0 12-20,0-1 25,-1-2-27,-10-48 128,10 44-45,0 1 1,-6-17-1,4 16-33,6 12-26,7 14-19,-6-12-9,12 22 30,-2 1 0,20 56 0,-31-77-8,-1-5-17,-1 0 1,0 0-1,0 0 0,0-1 0,1 1 1,-1 0-1,0 0 0,0 0 0,0 0 1,0 0-1,0-1 0,-1 1 0,1 0 1,0 1-1,-5 17 17,2-17-21,1-1 2,-1 1-19,0 1 0,-1-1-1,0 1 1,1-1 0,-1-1-1,0 1 1,0 0 0,-6 1-1,-4 2-316,-18 9-1269,17-7-757,1-1-3704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1288,'4'15'952,"0"-1"-1,-2 0 1,0 1 0,0 0 0,-1 24-1,2 26 12,19 96 448,4-47-424,-17-79 1687,-8-42-2274,10-116 1064,6-45-167,-16 161-1256,2-9 78,-1 1 0,2 1 0,0-1 0,0 0 0,2 1 0,0 0 0,14-24 0,-16 31-77,0 1 1,1-1 0,0 1-1,0 0 1,1 0-1,-1 1 1,1 0-1,0 0 1,1 0 0,-1 1-1,10-5 1,-3 8 26,-11 2-56,1-1 26,0 1 2,9 5-9,-12-6-32,0 1 1,1-1-1,-1 0 0,1 0 0,-1 1 0,0-1 0,1 1 0,-1-1 0,0 0 0,1 1 1,-1-1-1,0 1 0,1-1 0,-1 1 0,0-1 0,0 1 0,0-1 0,0 1 0,1-1 1,-1 1-1,0-1 0,0 1 0,0-1 0,0 1 0,0-1 0,0 1 0,0-1 0,0 1 1,-1-1-1,1 1 0,0-1 0,0 1 0,0-1 0,0 1 0,-1-1 0,1 0 0,0 1 1,0-1-1,-1 1 0,1-1 0,-1 1 0,-7 13-56,0-1-1,-1 0 1,0-1-1,-1 0 1,0-1 0,-1 1-1,0-2 1,-15 11-1,8-7-89,-1-1-1,0-1 1,-1-1-1,-1-1 1,-27 11-1,28-19-172,13-2 267,14-2-306,21-7 329,-27 9 27,0-1 1,0 1-1,0-1 0,0 1 1,0 0-1,1 0 0,-1 0 1,0-1-1,0 1 0,0 0 1,0 0-1,0 1 1,0-1-1,0 0 0,0 0 1,1 0-1,-1 1 0,0-1 1,0 0-1,0 1 0,1 0 1,1 1-6,11 3-48,0 1 0,0 1 0,-1 0 1,0 1-1,-1 0 0,12 11 0,8 12-640,-15-13-1230,3-1-3825,-10-9 2599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 1344,'0'0'2012,"-3"-2"-1111,2 1-607,0 0-129,0 0 0,1 1 0,-1-1 0,0 0 0,0 1 0,0-1 0,0 1 0,1-1 0,-1 1 0,0-1-1,0 1 1,-2-1 0,-3 6 537,4-3-634,-5 4 160,0 0 0,1 0-1,-1 0 1,2 1 0,-1 0-1,-5 8 1,3 1 133,1-1-1,0 1 1,1 0 0,0 1-1,2 0 1,-5 26 0,9-39-289,0-1 0,0 1 0,0 0 1,0 0-1,1-1 0,0 1 0,-1 0 1,1-1-1,1 1 0,-1 0 0,0-1 1,1 0-1,4 7 0,-5-9-32,0 1 0,0-1 0,0 0 0,1 0-1,-1 0 1,0-1 0,1 1 0,-1 0 0,1 0 0,-1-1 0,1 1-1,-1-1 1,1 1 0,-1-1 0,1 0 0,-1 1 0,3-1 0,25 0 502,-25 0-472,1 0 40,11 0 221,-1 0 0,0 1 0,20 4 0,-29-3-261,0 0 0,1 1 0,-1-1-1,0 1 1,0 1 0,-1-1-1,1 1 1,-1 0 0,0 1 0,0-1-1,8 10 1,-6-6-65,0 0 1,-1 1-1,0 0 0,0 0 0,-1 1 1,7 15-1,-2 19-3023,-10-41 986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1160,'0'0'7827,"1"5"-7456,0 2-238,0-5-88,-1 0 0,0 0 0,1-1 0,0 1 0,-1 0 0,1 0 0,0 0 0,0-1 0,0 1 0,0 0 0,0-1 1,0 1-1,0-1 0,1 1 0,-1-1 0,3 3 0,-1-2 31,0 1 0,0 0 1,1-1-1,-1 0 0,0 0 0,1 0 1,0 0-1,-1 0 0,1-1 0,0 0 1,0 0-1,0 0 0,0 0 0,0 0 1,0-1-1,0 0 0,5 0 0,-3-1 23,0 0-1,0 0 1,0-1 0,0 1-1,0-2 1,0 1-1,-1-1 1,1 1-1,-1-2 1,0 1-1,6-5 1,19-16 489,-21 15-167,1 1 0,1 0-1,-1 1 1,17-9 0,-25 15 32,-1 2-438,0-1 0,0 1-1,0-1 1,-1 1 0,1-1 0,0 1 0,0-1 0,0 1 0,0 0 0,-1-1 0,1 1 0,1 2-1,-1-2 17,2 5 84,3 30-416,-2 1 0,-2 70 0,-2-84-529,0 15-6356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4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57 1800,'-22'-10'709,"0"1"-1,-1 0 1,0 2-1,0 1 1,0 1-1,-38-4 1,41 8-417,1 1 1,-1 0 0,1 2-1,0 0 1,0 1-1,0 1 1,0 1-1,-34 12 1,17 0-116,1 1 1,0 1-1,1 2 1,1 2-1,1 1 1,1 1 0,1 1-1,2 2 1,1 1-1,1 1 1,1 2-1,2 0 1,1 1-1,1 2 1,3 0-1,0 1 1,3 0-1,-18 59 1,23-56-50,1 1-1,1 1 1,-2 56 0,9-73-75,2-1 1,0 1 0,2 0 0,0-1-1,1 1 1,2-1 0,11 32 0,-8-32-16,0-1 0,2 0 0,0 0 0,1-1 0,1-1 0,18 21 0,-17-25-8,0-1-1,1-1 0,0-1 1,1 0-1,1-1 0,0-1 1,0 0-1,1-1 0,37 14 1,-28-16-18,0-1 0,1-1 0,0-1 0,0-1 0,47-1 0,-30-6-49,-1-1 0,1-2 0,-1-3 0,0-1 0,70-26 0,-50 9-3,-1-2 0,116-74 0,-139 77 57,-2-2-1,-1-2 1,-1-2 0,34-38-1,-48 45 65,-2-1-1,-1 0 1,-1-1-1,-1-1 1,-1-1-1,21-55 1,-26 52 113,-1 0-1,-2-1 1,5-36-1,-11 51-47,-1 0 0,0 0 0,-1 0 0,-2 1 0,1-1 0,-2 0 0,-8-30 0,6 30-47,-2 0 1,1 0 0,-2 1 0,-1 0-1,0 0 1,-1 1 0,0 0 0,-1 1 0,-1 0-1,-1 1 1,0 0 0,-1 1 0,0 1 0,-24-17-1,11 14-76,0 1 0,-1 1 0,0 2 0,-55-15 0,54 20-322,-1 1-1,0 1 1,0 2 0,-54 3 0,44 2-3614,-53 13 1,54-7-200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345 265 876,'-2'-1'311,"-8"-3"1957,8 3-2116,-1 1-49,0-1-1,1 1 1,-1 0 0,0 0-1,0 0 1,1 1 0,-1-1-1,-4 2 1,3-1 100,-10 5 241,-6 2-176,19-7-194,-2 0-11,3 0-58,-13 6 51,1 0 0,1 1 1,-1 0-1,2 1 0,-1 0 0,1 1 0,0 0 1,-14 20-1,21-26-54,-10 17 38,-1 23 9,4 8-99,6-26-38,3-16-29,0 1 0,0-1 1,1 0-1,1 0 1,0 1-1,0-1 1,4 14-1,-3-15 67,6 27-238,14 38-1,-9-35 190,-7-22 70,-1 0-1,2 0 0,0-1 1,1 0-1,16 23 0,-11-24 10,0 0 0,1 0-1,18 14 1,5 4 2,-26-24 28,-7-7-2,-1 1 0,0 0 0,1 0 0,-1 0 0,4 5 0,9 7 12,1 0 1,1-1-1,0-1 0,33 17 0,-34-20 1,-6-5-19,1 0-1,-1-1 0,1 0 1,-1-1-1,14 2 1,-13-2-2,20 5 12,-10-2-24,1-2 0,44 4 0,-21-6 84,20-4 10,-34-1 34,-1-1-1,36-10 1,60-22 296,-81 22-328,-10 4-62,0-2 0,-1-2 0,-1-1 0,0-1 0,36-25-1,-62 37 5,5-10-13,-8 9-8,16-21 48,0 0 0,-1-1 0,-2-2-1,-1 1 1,17-41 0,-29 55 107,0 0 0,-2 0 0,0-1 1,0 0-1,-2 1 0,0-1 0,0 0 1,-1 0-1,-1 0 0,-3-14 0,-3-9 310,-2 1 0,-22-57 0,26 80-348,-1 1 0,-1 0 0,0 1 0,0-1-1,-1 1 1,-1 1 0,-18-21 0,7 14 66,-1 0 0,-1 1 0,-27-17 0,6 6 59,5 2-4,-1 2 1,-75-33-1,52 33-145,-95-21-1,113 36-83,0 1-1,-1 3 0,-49 0 0,62 5-15,1 3 1,-1 1-1,1 1 0,0 1 1,1 2-1,-55 21 0,57-18 4,-14 7-10,-52 28-1,82-39 6,0 0 0,1 1-1,0 1 1,0 0 0,1 0-1,1 1 1,-1 0 0,-13 21-1,12-15 1,1-2 2,1 0 0,0 0 0,1 1 0,1 0 0,1 0 0,0 1 0,0 0 0,-2 16 0,6-22 1,-17 144 37,18-120-28,1 0 0,1-1-1,2 0 1,2 1 0,10 39 0,-10-54-6,2 0 0,0 0 0,1-1 0,1 0 0,0-1 1,1 0-1,2 0 0,-1-1 0,2-1 0,17 19 0,-5-11 2,1 0-1,1-2 1,1-1 0,0-1-1,2-1 1,0-1-1,1-2 1,57 19-1,-53-23 4,0-1 0,1-2 0,0-2 0,60 3 0,-48-10 3,-1-2 0,1-2 1,76-18-1,-92 15-4,-1-1 1,0-1 0,29-15-1,-28 10-3,-2 0 0,0-3 0,-1 0 0,32-27 0,-44 31 31,-2-1 0,0-1-1,-1 0 1,17-25 0,-24 32 36,-2-1 0,1-1 1,-1 1-1,-1-1 0,0 0 0,0 0 1,-1 0-1,-1-1 0,0 1 1,1-15-1,-3-5 186,-1 1 0,-8-53-1,-23-65 241,29 137-466,-21-73 392,19 71-361,-1 0 0,-1 1 0,0 0 0,-1 0 0,-15-18-1,-54-52 229,36 40-15,30 31-237,-1 0 0,0 1 0,0 0 0,-1 1 1,-1 1-1,-19-10 0,9 7-27,-1 2 0,-50-13 0,39 13-9,1 1 1,-1 3-1,0 0 0,-48 2 1,68 3-7,1 0 0,-1 2 1,1 0-1,-29 8 0,12 2-7,1 2 0,0 1-1,1 1 1,-36 26 0,26-17-7,28-16 21,0 0-1,-10 10 1,7-6-2,-3 2-1,2 1 0,0 0 0,1 1 0,1 1 0,0 0-1,1 1 1,-15 30 0,10-14 17,1 0 0,-22 65 1,33-79-15,1 0 1,0 0-1,2 1 1,0 0-1,2-1 1,1 32-1,1-40-1,1-1-1,1 1 0,0 0 1,1-1-1,0 0 1,8 16-1,41 65 24,-40-73-18,1-2-1,1 1 1,1-2-1,33 29 0,-12-16 23,57 34 0,-66-48-24,1-2 0,1-1 0,0-1 0,55 14 0,-59-21 12,1-1-1,31 1 1,21 3 20,-62-7-49,14-6 13,4 1 8,0-2-1,0 0 0,-1-3 1,38-14-1,-61 18-2,0 0 0,-1-1-1,15-10 1,-3 1-5,-6 4 2,-1 0 0,28-27-1,-32 27-1,123-130 88,-93 95-45,-36 37 103,0 0 0,0-1 0,0 1 0,-1-1 0,-1 0 0,4-17 0,-1 2 181,-2-1-1,0-1 1,-1-28 0,-4 47-268,1 0 0,-1 0 0,-1 0 0,1 0-1,-2 0 1,1 1 0,-5-11 0,-28-47 148,32 61-189,-146-227 966,137 215-955,0 1 1,-1 0-1,-1 1 1,0 1 0,-1 0-1,-1 1 1,-26-17 0,20 17 9,-1 1 0,0 0 0,-1 2 0,0 0 0,-34-6 0,18 8-712,1 2 0,-1 1 0,0 2 0,0 2 0,1 2 1,-1 1-1,-59 13 0,27-2-5959,40-7 2465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4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23 916 1044,'-3'1'389,"-17"0"6472,81-43-6513,-21 15-47,-23 16-99,-2 0 0,1-1 0,-2 0 0,17-18 0,-13 11-49,21-16 1,-22 20-84,0-1 0,22-28 0,-4 4-18,53-58-14,-84 94-47,33-28-1,-22 19 17,0 0 1,34-19-1,-25 14 23,39-39 0,-40 34 166,-8 8-44,15-18 0,56-67-33,-77 90-114,22-17 20,-14 10-9,12-10 523,-21 17-354,0-1-1,10-15 1,-17 24-115,4-2-62,4-9 33,-8 12 1,1-1 5,-2 2-41,0 0 0,0 0 0,1 0 0,-1 0-1,0-1 1,0 1 0,0 0 0,0 0 0,0 0 0,1 0 0,-1 0 0,0 0 0,0 0-1,0-1 1,0 1 0,0 0 0,0 0 0,1 0 0,-1 0 0,0-1 0,0 1 0,0 0-1,0 0 1,0 0 0,0 0 0,0-1 0,0 1 0,0 0 0,0 0 0,0 0 0,0 0 0,0-1-1,0 1 1,0 0 0,0 0 0,0 0 0,0-1 0,0 1 0,0 0 0,0 0 0,0 0-1,-1 0 1,1 0 0,0-1 0,0 1 0,0 0 0,0 0 0,0 0 0,0 0 0,-1 0-1,1-1 1,0 1 0,0 0 0,0 0 0,0 0 0,0 0 0,-1 0 0,1 0 0,-55-3 103,52 3-90,-1 0 1,-158 4 524,160-4-463,-13 0 142,12 0-183,-4 1-63,6 0 84,4-1 122,45 5 117,92-4 1,9-15 1031,-146 14-770,11-2-397,-11 1 25,-3 4-146,0 2-23,0 0 0,0-1-1,0 1 1,-1 0 0,0-1-1,0 1 1,0-1 0,-2 6-1,1-6-18,-47 149-1270,34-106-567,10-22-4110,4-24 5454,-3 18-3050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5:0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168 251 1040,'0'0'954,"-2"0"-641,-4 2 140,0 0 0,0-1 0,0 0 0,0 0 0,-1-1 0,1 0 0,0 0 0,0 0 0,-9-2 0,12 1-166,2 0-219,0 1 0,0-1 0,0 1 0,1-1 0,-1 1 0,0 0-1,0-1 1,0 1 0,0 0 0,0 0 0,0-1 0,0 1 0,-1 0 0,-10-1 236,9 1-102,0-1-5,-40-3 698,41 4-729,-14-2 449,17 2-302,151-2 608,216-37-753,-302 32-142,48-9 231,-48 5 84,-63 11-334,-1-1 6,17-2 199,30-3 0,-47 6-194,13 0 59,13-3 368,-25 2-496,0 1 189,0-1-99,18-3 152,-12 1 396,-9 3-561,1 0 0,-1 0 0,0 0 0,0 0 0,0 0 0,0 0 0,0 0 1,0-1-1,0 1 0,0 0 0,1 0 0,-1 0 0,0 0 0,0 0 0,0 0 1,0 0-1,0 0 0,0 0 0,0-1 0,0 1 0,0 0 0,0 0 0,0 0 1,0 0-1,0 0 0,0 0 0,0 0 0,0-1 0,0 1 0,0 0 0,0 0 1,0 0-1,0 0 0,0 0 0,0 0 0,0 0 0,0-1 0,0 1 0,0 0 1,0 0-1,0 0 0,0 0 0,0 0 0,0 0 0,0 0 0,-1 0 0,-1-3-25,-1 0 11,0-1 0,-1 1 0,0-1 0,0 1 0,-8-4-1,-38-22 537,-52-37 0,100 65-474,-12-8 114,-1 1-55,24 18-41,-2-4-81,0 1 0,16 9 0,87 36 18,-108-51-18,0 0 10,52 21 1296,-52-22-670,5 4-313,-7-5-316,1 1 0,-1 0-1,1 0 1,-1 0 0,1 0-1,-1 0 1,1 0 0,-1 1 0,1-1-1,-1 0 1,1 0 0,-1 0-1,0 0 1,1 0 0,-1 1 0,1-1-1,-1 0 1,0 0 0,1 1-1,-1-1 1,0 0 0,1 1-1,-1-1 1,0 0 0,1 1 0,-1-1-1,0 0 1,0 1 0,1-1-1,-1 1 1,0-1 0,0 0 0,0 1-1,0-1 1,1 1 0,-1-1-1,0 1 1,-16 36-23,11-28 3,-55 119 41,37-82-19,22-45-10,0 1 0,-7 17 25,7-17-8,-1 0-19,1 0-1,-1 0 0,1 0 1,0 0-1,0 1 1,0-1-1,0 0 0,-1 4 1,-3 6 88,-4 0 280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5:0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427 105 1040,'0'0'3497,"3"-9"-3062,-4 4 2328,-2 1-2625,0 1 1,0-1 0,0 1-1,0 0 1,-1 0 0,0 0-1,1 0 1,-1 1 0,-8-4 0,-1 1-8,0 0 0,-16-2 0,20 5-91,8 1-25,-2 2-5,0 0-1,0-1 1,0 1-1,0-1 1,0 0-1,-4 0 0,-8 1 16,6 1-14,0 1 0,1 0 0,-1 1 0,1 0 0,0 0 0,0 0 0,1 1 0,-1 0 0,1 1 0,0 0 0,0 0 1,1 0-1,-11 14 0,9-9-7,1-1 0,0 1 0,1 1 0,0-1 1,0 1-1,1 0 0,1 0 0,0 1 0,-2 14 1,2 4 23,1 0 1,2 1 0,1-1-1,8 61 1,-5-70-19,-1-8-4,0 1-1,1 0 1,1-1 0,6 15 0,-3-13 13,0 0 1,1-1 0,0 0-1,1 0 1,22 25 0,-29-37-17,1 0 0,0 0 0,0-1 0,0 1 0,0-1 0,0 1 0,4 1 0,6 5 21,-7-6-8,0 1-1,0-1 0,0 0 1,0-1-1,1 1 1,-1-1-1,1 0 0,-1-1 1,1 0-1,0 0 0,0 0 1,0-1-1,-1 0 0,1 0 1,0-1-1,0 0 1,7-1-1,-12 1 13,2 1 9,6 0 83,0-1 0,0 0 0,0-1 1,0 0-1,-1 0 0,1-1 1,-1 0-1,0-1 0,0 0 1,0-1-1,0 0 0,-1 0 0,1-1 1,-2 0-1,1 0 0,0-1 1,-1 1-1,-1-2 0,1 1 0,-1-1 1,0 0-1,-1-1 0,0 1 1,0-1-1,-1 0 0,0 0 0,0 0 1,3-16-1,-4 9-14,-1-1 1,-1 1-1,0 0 0,-1-1 1,-2-17-1,1 8 13,-3-11 107,-17-69 0,15 79-166,0 8-42,0 0 0,-1 1 0,-1 0 0,0 0 0,-15-22 0,16 28-6,-39-54-16,42 62 0,0 0 0,0 1 0,0-1 0,0 1 0,-1 0 0,0 0 0,1 0 0,-1 0 0,0 1 0,0 0 0,0 0 0,-10-2 0,1 1-4,-1 1 0,1 1 0,-1 0 1,1 1-1,-1 1 0,1 0 0,-1 1 1,1 0-1,0 1 0,-18 6 0,22-5 5,1-1-1,0 2 1,0-1-1,0 1 1,1 1-1,0-1 0,0 1 1,0 1-1,1 0 1,-1 0-1,2 0 1,-1 1-1,-8 13 1,3-2 12,0 1 0,1 1 0,2-1 0,-13 38 0,17-41-9,1 0 0,0 1 0,2-1 0,0 1 1,0 0-1,2-1 0,2 26 0,1-15 12,0 0-1,2-1 1,10 33 0,-6-29-2,-3-7-2,1 0 0,2-1 0,19 38 0,-22-49 1,1 0 0,1-1 1,0 0-1,0 0 0,1-1 1,0-1-1,1 1 0,13 9 1,-15-14-5,0-1 0,1 1 0,0-2-1,0 1 1,0-1 0,0 0 0,0-1 0,1 0 0,12 0 0,-9 1-13,-6-2 6,-1 0 0,1 0 1,0-1-1,-1 1 0,1-1 1,0-1-1,-1 1 0,1-1 1,0-1-1,9-2 0,40-13 18,-47 13-10,-1 1 1,0-1 0,0 0 0,-1-1-1,1 0 1,-1 0 0,0-1-1,0 0 1,-1 0 0,0 0 0,0-1-1,0 0 1,-1 0 0,8-14-1,-4 3 9,3-15-20,-1 2 55,-1 0 0,7-39 1,-7 25 240,-8 34-223,-1 0-1,0-1 0,0 1 0,-1-1 0,-1 0 0,-2-16 0,2 23-38,-2-17 60,0 1 1,-2-1-1,-1 1 0,-1 0 0,0 0 1,-21-39-1,13 37 42,-1-1 1,-1 2-1,-36-36 1,40 46-152,0 1 0,0 1 0,-1 0 0,0 1 0,-1 0 1,-25-10-1,35 17-249,-1 1 0,1-1 0,-1 1 0,1 0 0,-1 1 0,0-1 0,1 1 0,-11 1 0,-45 10-3864,38-6 1656,-22 2-1458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1212,'0'0'4538,"3"2"-3853,-1-2-558,1 1-1,0-1 1,0 0 0,-1 1 0,1-1 0,0 0 0,0-1 0,-1 1 0,1 0 0,0-1 0,0 0 0,-1 1 0,1-1 0,-1 0 0,1 0 0,-1-1 0,5-2 0,1 0 32,7-2 155,-1-2-1,1 0 1,-2 0 0,16-13 0,-24 16-136,0 1 0,0-1-1,-1 0 1,1 0 0,-1 0 0,0-1 0,-1 1 0,1-1-1,-1 0 1,0 0 0,4-13 0,-7 17 157,0-3-29,-3-12-36,3 17-247,0-1 0,0 0 0,0 0 0,-1 1 0,1-1 0,0 0 0,-1 1 0,1-1 0,-1 0 0,1 1 0,-1-1 0,1 1 0,-1-1 0,1 1 0,-1-1 0,1 1 0,-1-1 0,0 1 0,1-1 0,-1 1 0,0 0 0,1-1 0,-1 1 0,0 0 0,0 0 0,-1-1 0,-11 0 160,12 1-164,-1 0 0,0 0-1,1 0 1,-1 0 0,0 0-1,1 0 1,-1 1-1,1-1 1,-1 1 0,0-1-1,1 1 1,-1-1 0,1 1-1,-3 1 1,-1 1 25,0 0-14,0-1-1,0 1 1,0 0-1,0 1 1,1-1 0,-1 1-1,1 0 1,0 0-1,0 0 1,0 1-1,1-1 1,-1 1-1,1 0 1,0 0-1,1 0 1,-1 1 0,1-1-1,0 1 1,0-1-1,1 1 1,-1-1-1,1 1 1,1 0-1,-1 11 1,1-10-9,0 1 0,1-1-1,0 0 1,0 0 0,0 1 0,1-1 0,0 0 0,1 0 0,0-1 0,0 1 0,0-1-1,1 1 1,-1-1 0,2 0 0,-1 0 0,1-1 0,0 1 0,0-1 0,7 6-1,-3-5-32,0 1 0,0-2-1,0 1 1,1-2-1,0 1 1,19 5-1,-21-8-133,-1-1 0,0 0-1,1 0 1,-1-1 0,1 0 0,-1 0-1,1 0 1,-1-1 0,1-1 0,11-3-1,29-11-2022,-17 3-2497,-12 5 1368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1640,'-6'-3'4005,"2"18"-226,3-12-4772,0 4 1239,-1 0 0,1 0 0,1-1 0,-1 1 0,1 7 0,0 1 78,-3 138 1676,1-29-1006,10 210 625,25-5-844,11-60-382,-19-127-275,95 484 342,-70-267-23,-43-290-389,10 95 102,75 511 251,-27-180-330,-47-309-43,-3-21-14,11 90 23,-1 42 43,-22-223-72,3 35-12,20 275-28,-3-213 68,-11-64-13,4 21-9,26 159 23,-20-107-14,-4-31-14,13 116 25,-14-11 18,6 254 13,-22-469-89,11 62 1,-5-44-21,-7-53 47,3 35-52,-10-44 47,-5-4 0,0 0-1,1-1 1,0 0-1,-17-22 1,-80-132-43,14 19 454,78 125-140,14 18 34,4 10-260,1 3-25,1 0-1,0-1 1,0 0 0,1 0-1,0 0 1,1 0 0,0-1-1,0 0 1,13 13 0,-5-9 8,1-1-1,0-1 1,26 16 0,-31-21-18,0-1 0,0-1 0,0 1 0,1-2 0,0 1 0,-1-1 0,15 1 0,-21-3-10,1-1-1,0 0 0,-1 0 1,1 0-1,0-1 1,-1 0-1,1 0 0,-1 0 1,1 0-1,-1-1 1,1 1-1,-1-1 0,0 0 1,0 0-1,0-1 1,0 0-1,6-4 0,3-5-271,-1 0-1,0-1 1,0 0-1,18-29 0,30-64-1496,-41 69 1043,73-152-6412,-66 129 3354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 1868,'-4'-1'360,"-1"1"0,1 0 0,-1 0 0,1 0-1,-1 1 1,1-1 0,0 1 0,-1 0 0,1 1 0,0-1 0,0 1-1,0 0 1,0 0 0,0 0 0,0 0 0,0 1 0,1-1 0,-1 1 0,-4 5-1,-6 5 156,2 1 1,0 0-1,-14 22 0,14-18-119,1 2 1,2-1 0,-1 1 0,2 0 0,1 1-1,0 0 1,-6 41 0,9-30 2,1 1 0,1 0-1,2 0 1,5 52 0,-3-71-287,1-1 0,0 1 0,1-1 1,0 0-1,1 0 0,0 0 0,1-1 0,1 1 0,0-1 0,0-1 0,18 21 0,-19-25-112,1 0-1,1 0 0,-1-1 1,1 0-1,0-1 0,0 0 0,1 0 1,-1 0-1,1-1 0,0 0 0,0-1 1,1 0-1,-1-1 0,1 0 0,-1 0 1,1-1-1,17 1 0,-12-3-233,-1 0 0,1-1 0,-1-1 0,1 0 0,-1 0 0,0-2 0,14-6 0,-5 1-1605,-1-2 0,0-1 1,27-20-1,-9 3-2036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1704,'0'0'1922,"-6"3"-1055,-5 5-386,1 1-1,0 0 1,1 0-1,0 1 1,0 1-1,-10 15 1,8-8 25,1 0 0,1 0 1,0 1-1,-9 34 0,15-44-357,1 1 0,0-1 0,1 1 0,0 0-1,0-1 1,1 1 0,0 0 0,1 0 0,0-1 0,1 1-1,0 0 1,3 10 0,-3-15-92,0 0-1,0-1 1,0 0-1,1 1 0,0-1 1,0 0-1,0 0 1,0 0-1,0-1 1,1 1-1,0-1 1,0 0-1,0 0 1,0 0-1,0 0 0,0-1 1,1 1-1,-1-1 1,1 0-1,0-1 1,8 3-1,-6-3-8,1 0 0,0 0 0,0-1 0,1 0 0,-1 0-1,0-1 1,0 0 0,0 0 0,-1-1 0,1 0 0,0-1-1,12-5 1,-8 2-12,-1 0 1,0-1-1,0 0 0,-1-1 0,0 0 0,0 0 0,-1-1 1,0-1-1,0 0 0,8-13 0,-11 14 38,0 0 1,-1-1-1,0 0 0,0 0 0,-1 0 0,-1-1 1,0 1-1,0-1 0,-1 0 0,0 0 1,-1 0-1,0-15 0,-1 20 7,-1 0 0,1 0 0,-1 1 0,0-1 1,-1 0-1,1 1 0,-1-1 0,0 1 0,-1-1 0,1 1 0,-1 0 0,0 0 0,0 0 0,-1 1 0,1-1 0,-8-7 1,7 9-50,0 0 1,0 0-1,0 1 1,-1-1-1,1 1 1,-1 0-1,1 0 1,-1 1 0,1-1-1,-1 1 1,0 0-1,0 0 1,0 1-1,0-1 1,0 1-1,1 0 1,-1 0 0,0 1-1,0 0 1,-5 1-1,0 1-153,-1 0-1,1 1 0,0 0 1,0 1-1,1 0 1,-1 1-1,-9 8 0,-30 27-4601,38-25-2797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 1232,'-9'-2'680,"-1"0"1,0 1-1,0 0 0,0 1 1,0 0-1,0 1 1,0 0-1,0 0 0,-14 4 1,18-3-492,0-1 1,0 1 0,1 0 0,-1 1 0,1-1 0,0 1 0,0 0 0,0 0 0,0 1 0,0-1-1,1 1 1,-1 0 0,1 0 0,0 1 0,1-1 0,-1 1 0,-3 5 0,5-5-109,1-1 0,0 1 1,-1-1-1,1 1 0,1-1 1,-1 1-1,1 0 0,0-1 1,0 1-1,0 0 0,1-1 1,-1 1-1,1 0 0,0-1 1,0 1-1,1-1 0,0 1 1,-1-1-1,1 0 0,3 4 1,6 10 75,0-1 0,1-1 1,16 18-1,-23-28-100,31 35 210,-9-11-79,-1 0 0,-2 2 0,-1 0 0,20 39 0,-39-63-144,-1 0-1,0 0 0,-1 0 0,0 1 0,0-1 1,0 0-1,-1 1 0,0-1 0,-1 1 1,0-1-1,0 1 0,-1 0 0,0-1 1,-1 0-1,0 1 0,0-1 0,-1 0 0,1 0 1,-2 0-1,1 0 0,-1-1 0,-1 1 1,1-1-1,-1 0 0,0 0 0,-1-1 0,0 1 1,0-1-1,0-1 0,-1 1 0,1-1 1,-1 0-1,-1 0 0,-7 3 0,9-5-83,0 0 0,0 0 0,0-1 0,-1 0 0,1 0 0,-1-1 0,1 1 0,-1-1 0,1-1 0,-1 1 0,-8-2 0,12 1-124,0 0 0,1-1 0,-1 0 0,0 1 1,0-1-1,1 0 0,-1-1 0,1 1 0,-1 0 0,1-1 1,0 1-1,-1-1 0,1 0 0,0 0 0,0 0 0,0 0 0,0 0 1,1 0-1,-1 0 0,1-1 0,-1 1 0,1-1 0,0 1 1,0-1-1,0 1 0,0-1 0,0 0 0,-1-4 0,-1-19-3422,5-10 36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 1916,'5'-18'2045,"-5"17"-1068,0-3-24,-2-12 4207,2 29-4608,21 303 1958,-12-190-1907,-2-49-19,3 0 1,32 124-1,-35-178-449,0-1 1,13 25-1,-17-41-118,0 1 0,1 0 0,0-1 0,0 0 1,0 0-1,1 0 0,0-1 0,0 1 0,1-1 0,11 8 1,-14-11-85,0-1 1,0 1 0,0-1 0,0 0 0,0-1-1,0 1 1,1 0 0,-1-1 0,0 0 0,0 1-1,1-1 1,-1-1 0,0 1 0,0 0 0,1-1-1,-1 0 1,0 1 0,0-1 0,0 0 0,0-1-1,0 1 1,5-3 0,-2 0-762,0-1-1,0 1 1,0-1 0,0 0-1,-1 0 1,0 0 0,0-1-1,7-10 1,1-6-2890</inkml:trace>
  <inkml:trace contextRef="#ctx0" brushRef="#br0" timeOffset="1">35 688 1780,'-21'7'1997,"11"-6"1414,10-2-2772,0 0-600,-1 1 0,1-1 0,0 1 0,-1-1 0,1 0 0,0 1 0,-1-1 0,1 1 0,0-1 0,0 0 0,0 1 0,0-1-1,0 0 1,0 1 0,0-1 0,0 0 0,0 1 0,0-1 0,0 0 0,0 1 0,0-1 0,0 1 0,1-1 0,-1 0 0,1 0-1,20-21 454,1 2-1,32-23 1,57-32 39,-35 25-684,6-2-1031,-33 23-2836,-28 16 1608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59 2032,'-22'-31'4123,"6"11"692,12 14-4045,4 6-704,0-1 0,0 1 0,0 0-1,0 0 1,0 0 0,0 0 0,0 0 0,0 0 0,0 0 0,0 0 0,-1 0 0,1 0 0,0 0-1,0 0 1,0-1 0,0 1 0,0 0 0,0 0 0,0 0 0,0 0 0,-1 0 0,1 0 0,0 0-1,0 0 1,0 0 0,0 0 0,0 0 0,0 0 0,0 0 0,-1 0 0,1 0 0,0 0 0,0 0-1,0 1 1,0-1 0,0 0 0,0 0 0,0 0 0,0 0 0,-1 0 0,1 0 0,0 0 0,0 0-1,0 0 1,0 0 0,0 0 0,0 0 0,0 1 0,0-1 0,0 0 0,0 0 0,0 0 0,0 0-1,0 0 1,0 0 0,0 0 0,0 1 0,0-1 0,0 0 0,0 0 0,0 0 0,0 0 0,0 0-1,-3 38 454,2 0-1,2 0 1,7 50-1,-5-59-281,25 185 1279,-20-169-1082,2 0 1,28 72-1,-34-106-329,0-1-1,1 0 1,0-1-1,8 10 1,-11-16-67,0 0 0,1 0-1,-1 0 1,1-1 0,0 1 0,0-1 0,0 0 0,0 1-1,0-1 1,0-1 0,1 1 0,-1 0 0,0-1 0,7 2-1,-6-2-56,0-1-1,0 0 0,0 0 1,0 0-1,0 0 1,0 0-1,0-1 0,-1 1 1,1-1-1,6-2 0,0-1-240,-1 0 1,1 0-1,-1-1 0,0 0 0,0-1 0,-1 0 0,16-14 0,-3-1-960,28-35 0,-25 25-577,25-43-1,-6-1-3992,-22 36 2089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46 4672,'2'-4'127,"0"1"0,0-1 0,-1 1 0,1-1 0,-1 0 0,0 0 0,0 0 0,0 1 0,1-10 1408,-20 13 115,14 6-1069,-5 10-105,1 1-1,1 0 1,0 0 0,1 1-1,-6 26 1,10-36-319,1 1-1,0 0 1,0-1-1,0 1 1,1 0-1,1 0 1,-1-1-1,1 1 1,1 0-1,0-1 1,0 0-1,0 1 1,1-1-1,7 13 1,-9-19-120,0 0 0,1 0 0,-1-1 0,0 1 1,1-1-1,-1 1 0,1-1 0,-1 0 0,1 1 1,0-1-1,0 0 0,0 0 0,-1 0 0,1 0 1,0-1-1,0 1 0,0 0 0,0-1 0,0 0 1,0 1-1,1-1 0,-1 0 0,0 0 0,0 0 1,0 0-1,0 0 0,0-1 0,0 1 0,0-1 0,0 1 1,0-1-1,3-1 0,1 0 68,-1-1 1,0 0-1,-1 1 0,1-1 0,0-1 0,-1 1 1,0-1-1,0 0 0,0 0 0,0 0 1,5-9-1,-7 10-25,0 0 0,0-1 0,0 1 0,-1-1 0,1 1 0,-1-1 0,0 0 0,0 1 0,-1-1 0,1 0 0,-1 0 0,0 0 0,0 0 0,0 1 0,0-1 0,-1 0 0,1 0 0,-1 0 0,-2-5 0,0 2-31,0 0 1,-1 0 0,0 1 0,0-1-1,0 1 1,-1 0 0,0 0-1,0 0 1,-7-4 0,-46-35-3673,56 43 2399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2088,'0'0'1228,"1"-2"-75,4-16 6033,-5 19-7117,0-1-1,0 0 1,0 0-1,0 0 1,1 0-1,-1 0 1,0 0-1,0 0 1,0 0-1,0 0 1,1 0-1,-1 0 1,0 0-1,0 1 1,0-1-1,0 0 1,0 0-1,0 0 1,1 0-1,-1 0 1,0 0-1,0 1 1,0-1-1,0 0 1,0 0-1,0 0 1,0 0-1,0 1 1,0-1-1,0 0 1,0 0-1,0 0 1,0 1-1,0-1 1,0 0-1,0 0 1,0 0-1,0 0 1,0 1-1,0-1 1,0 0-1,0 0 1,4 43 973,-2-9-449,2 1 1,2-1-1,12 42 1,-17-72-555,1 0 1,0 0-1,0 0 1,0 0 0,0 0-1,0 0 1,1 0-1,0-1 1,0 1-1,0-1 1,4 4-1,-5-5 0,1-1 2,3-1-38,-1 1 1,1-1-1,-1 0 0,1 0 1,-1 0-1,1-1 0,-1 0 1,9-3-1,-5 1-2,-1-1-1,0 1 1,10-8-1,-7 5-11,0 0-1,0 0 1,17-4-1,-18 7 1,0 0 0,0 1 0,0 0 0,1 1 0,-1 1 1,20 0-1,61 13-19,-69-8 24,1-1-1,-1-2 0,42 0 0,-46-3 7,0 0 0,-1-2 0,1 0 0,0-1-1,27-11 1,-38 12 13,0 0 0,0-1 0,-1 0 0,1 0 0,-1 0-1,0-1 1,0 0 0,-1 0 0,0 0 0,1-1 0,-2 1-1,1-1 1,-1-1 0,0 1 0,0-1 0,4-10 0,-5 8-18,0 0 1,-1 0 0,0 0 0,0-1-1,-1 1 1,-1 0 0,1-1-1,-2 1 1,1-1 0,-1 1 0,-1 0-1,1-1 1,-2 1 0,1 0-1,-1 0 1,-1 0 0,1 1 0,-1-1-1,-1 1 1,0 0 0,0 0-1,-1 0 1,0 1 0,0 0 0,-12-11-1,8 10-579,-1 0 0,1 1 0,-19-8 0,-15-3-6388,26 11 2686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 1400,'-1'-2'1116,"-3"-2"-430,3 2-325,0 1 1,0-1-1,-1 1 1,1-1 0,-1 1-1,1-1 1,-1 1-1,0 0 1,-3-2 1351,3 6-1083,-1 2-450,1 0 0,0 0 1,0 0-1,0 0 0,1 0 0,-1 0 0,1 0 1,0 1-1,0 7 0,2 54 639,1-35-534,-1 31 166,3 0 0,3 0 1,15 63-1,31 58-398,-40-146-549,9 21-773,-8-22-4044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6 558 1092,'-6'-13'3754,"6"12"-3679,0 0 0,0 0-1,0 0 1,0 0 0,0 0 0,1-1 0,-1 1 0,0 0 0,0 0-1,1 0 1,-1 0 0,0 0 0,1 0 0,-1 0 0,1 0 0,0 0-1,-1 0 1,1 0 0,0 0 0,0 0 0,-1 0 0,1 1 0,0-1-1,0 0 1,0 1 0,0-1 0,0 0 0,1 0 0,8-4 101,-1 1 1,15-6 0,0 0 155,159-71 690,-169 74-956,0-1 1,-1 0-1,0-1 1,0-1-1,-1 0 0,13-14 1,-20 19-25,-1 0 1,0 0-1,0 0 0,0-1 1,-1 0-1,1 0 1,-2 0-1,1 0 1,0 0-1,-1 0 0,-1-1 1,1 1-1,-1-1 1,0 0-1,0 1 0,-1-14 1,-2-3 411,-2 0 0,-1 1 0,0 0 0,-2 0 1,-1 0-1,0 1 0,-21-38 0,28 58 155,0 6-478,0 6-80,0 0 0,1-1 0,1 1 1,-1 0-1,2-1 0,3 18 0,0-7 1,7 26 88,1-1 1,28 68 0,-36-103-123,13 26 68,23 38 0,-34-64-72,0-1 1,0 0-1,1-1 1,1 1-1,-1-2 1,1 1-1,1-1 1,12 8-1,-20-15-18,0 0-1,0 0 0,0 0 1,0 0-1,1 0 1,-1 0-1,0 0 1,1-1-1,-1 0 1,1 1-1,-1-1 0,0 0 1,1 0-1,-1 0 1,1 0-1,-1-1 1,1 1-1,-1-1 1,0 1-1,1-1 0,-1 0 1,0 0-1,0 0 1,1 0-1,-1 0 1,3-3-1,-1 1 11,1-1 0,-1 0 0,-1 0 0,1-1 0,-1 1 0,1-1 0,-1 0 0,0 0 0,-1 0 0,1 0 0,-1 0 0,0 0 0,1-6 0,10-24 303,-13 33-243,3 0 31,3 5 2,4 6-1,-9-8-115,50 64 191,-37-46-566,1 0-1,26 26 1,-36-40-377,2 2-446,0-4-4634,3 1 2480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1268,'6'-9'876,"0"-1"0,1 1 0,1 0 0,-1 1 0,1 0-1,15-12 1,59-37 551,-65 46-1048,78-46 768,29-19 13,-101 57-1844,-21 16 272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64 1444,'-49'-59'6389,"43"55"-5389,4 4-1252,4 6-1416,16 27-435,-4-10 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168 371 1764,'-3'-1'264,"-1"0"-1,0 0 1,1 1-1,-1-1 0,0 1 1,0 0-1,1 0 1,-1 1-1,0-1 1,1 1-1,-1 0 1,0 0-1,1 0 1,-1 0-1,1 1 0,-1-1 1,-3 3-1,2-1-56,-1 1 0,0-1 0,1 1 0,-1 1 0,1-1 0,0 1 0,0-1 0,-7 12 0,4-5 89,1 1 1,1 0 0,-9 24-1,13-32-243,1-1 0,0 1-1,0 0 1,0 0 0,0 0-1,1 1 1,-1-1 0,1 0-1,0 0 1,0 0 0,1 0 0,-1 0-1,1 0 1,0 0 0,0 0-1,0 0 1,3 6 0,-3-9-37,0 0 1,0 1 0,0-1 0,0 0 0,0 0-1,0 0 1,0 1 0,1-1 0,-1-1 0,0 1-1,1 0 1,-1 0 0,1 0 0,-1-1-1,1 1 1,-1-1 0,1 1 0,-1-1 0,1 1-1,0-1 1,2 0 0,-3 0 20,3-1 3,1-2-12,0 0 0,0-1 0,0 1 0,0-1 0,0 0 0,-1 0 0,0-1 0,0 1 0,6-8 0,-2 0 274,-1-1-1,0 1 1,6-15-1,-6 15 172,-6 12-461,-1 0 0,0-1-1,0 1 1,0 0 0,0 0 0,1 0 0,-1 0-1,0 0 1,0 0 0,0 0 0,0 0 0,1 0-1,-1 0 1,0 0 0,0 0 0,0 0-1,1 0 1,-1 0 0,0 0 0,0 0 0,0 0-1,1 0 1,-1 0 0,0 0 0,0 0 0,0 0-1,1 0 1,-1 0 0,0 0 0,0 0-1,0 0 1,1 1 0,8 16 319,-7-12-398,7 20 113,-2 1 0,0-1-1,6 50 1,-5-26-10,18 149 62,-6 17-41,-10 24-345,-12-194 4,-1 0 0,-2 0 0,-13 52 0,13-81 141,1-1-1,-2 0 1,0 0-1,-1 0 1,0-1-1,-1 0 0,-1 0 1,-17 20-1,23-31 103,0 0 0,1 0 0,-1-1 0,0 1 0,0-1-1,-4 2 1,5-3 31,1 0 0,-1-1 0,1 1-1,0-1 1,-1 1 0,1-1 0,-1 0 0,0 1-1,1-1 1,-1 0 0,1 0 0,-1 0-1,1 0 1,-1 0 0,1-1 0,-1 1 0,1 0-1,-1-1 1,1 1 0,-3-2 0,2 1 13,-1-1 0,1 1 1,0-1-1,-1 0 1,1 0-1,0 1 0,0-1 1,0-1-1,1 1 1,-1 0-1,0 0 0,1-1 1,-3-4-1,2 2 5,0-1 1,0 0-1,1 0 0,-1 0 0,1 0 1,0-7-1,0-3 12,1 0 1,1-1 0,1 1-1,4-20 1,3 1 8,1 0 0,17-39 1,35-63-2,-40 91-26,69-142 49,-44 103-35,-7 13 15,52-132-1,-74 145-20,-2-1-1,-3 0 1,6-80-1,-16 102 153,-1 1 0,-2-1-1,-2 0 1,-2 0 0,-15-71-1,17 102-61,-1-1 0,1 1 0,-1 0 0,-5-9 0,6 13-55,0 1 0,0-1-1,0 1 1,0-1 0,0 1-1,0 0 1,0 0-1,-1 0 1,1 0 0,-1 0-1,0 0 1,-3-1 0,4 2 90,0 1-117,0 1 1,-1-1-1,1 1 1,0-1-1,0 1 0,0 0 1,0 0-1,0 0 1,0 0-1,0 0 0,0 1 1,0-1-1,0 0 1,1 1-1,-1 0 0,1-1 1,-1 1-1,1 0 1,-1 0-1,1 0 0,0 0 1,-1 2-1,-3 6 48,0 1-1,-7 21 1,12-30-55,-10 35 78,1-1-1,3 1 1,1 1-1,1-1 1,2 1-1,5 60 1,2-65-50,0 0 0,2-1 1,2 0-1,1 0 0,16 36 1,-22-60-46,0 1 1,0-1-1,1 0 0,11 14 1,-13-18-3,0-1-1,0 0 1,1 0 0,-1 0 0,1 0-1,0 0 1,0-1 0,0 1 0,0-1-1,0 0 1,6 1 0,-7-2 1,-1-1 1,1 0-1,0 0 1,-1 0-1,1 0 0,0-1 1,-1 1-1,1-1 1,0 1-1,-1-1 0,1 0 1,-1 0-1,3-2 1,2 0-13,7-2-1,0-1 1,0 0 0,-1-1 0,-1-1 0,20-14-1,-15 9-6,0 1 0,2 1-1,20-10 1,-37 21 25,0-1 0,0 0 0,1 1 0,-1 0 0,0 0 0,1-1 0,-1 1 0,0 1 0,0-1 0,1 0 0,-1 0 0,0 1 0,0 0 0,4 0 1,26 15-23,25 23 24,-35-23 9,33 19 0,-47-31-46,0 0 1,-1-1-1,2 0 0,-1 0 0,0-1 0,1 0 0,-1-1 0,15 2 0,-17-3-103,0-1-1,0 1 1,0-1-1,0 0 1,0-1-1,0 1 1,-1-1-1,1 0 1,0-1-1,-1 1 1,1-1-1,-1 0 1,0 0-1,0-1 1,7-7-1,-1 1-818,0-1 0,-2-1-1,1 0 1,-1 0 0,8-18-1,3-5-1768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97 541 1596,'-72'14'7645,"70"-13"-7216,-12 2 1513,7-4-1083,7 1-851,0 0 0,0 0 1,0 0-1,0 0 0,0 0 0,0 0 1,-1 0-1,1 0 0,0-1 0,0 1 0,0 0 1,0 0-1,0 0 0,0 0 0,0 0 1,0 0-1,0 0 0,0-1 0,0 1 1,0 0-1,0 0 0,0 0 0,0 0 1,0 0-1,0 0 0,0-1 0,0 1 1,0 0-1,0 0 0,0 0 0,0 0 1,0 0-1,0 0 0,0-1 0,1 1 0,-1 0 1,0 0-1,0 0 0,0 0 0,0 0 1,0 0-1,0 0 0,0 0 0,0 0 1,1-1-1,34-35 138,1 2 0,45-34 0,-51 44-101,300-217 231,-281 208-248,64-47 76,-102 71-159,-9 7-20,0 1 0,0-1 0,0 1-1,0-1 1,-1 0 0,1 0 0,-1 1-1,2-4 1,-2 4-280,3-7-845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1268,'0'0'5333,"1"12"-4912,3 24-38,2 0-1,1 0 1,21 59-1,0-31 146,51 86 0,-29-59-1791,-39-60-2808,-11-29 2265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1020,'0'-9'187,"1"0"0,0 0 0,1 0-1,0 1 1,0-1 0,1 0 0,0 1 0,0 0-1,1 0 1,0 0 0,1 0 0,-1 1 0,1-1-1,1 1 1,0 0 0,0 1 0,9-9 0,-4 6-57,-1 1 0,1 0 0,1 1 0,0 0 0,0 0 0,0 1 0,0 1 0,1 0 0,0 1 0,23-4 0,-29 7-56,0 0 1,0 1 0,0 0 0,0 1 0,0-1 0,-1 1 0,1 1 0,0-1 0,0 1 0,0 0 0,-1 1 0,1 0-1,-1 0 1,0 0 0,0 1 0,0-1 0,0 2 0,7 6 0,-5-4 35,-1 0 1,0 1-1,0 0 1,-1 0-1,1 1 0,-2 0 1,0 0-1,0 0 1,0 1-1,-1-1 0,5 19 1,-5-8 38,-1 0-1,-1 0 1,0 1 0,-2-1 0,0 1 0,-2-1 0,0 1-1,-1-1 1,-1 0 0,-8 26 0,0-12 23,-1-1 0,-2 0 0,-1-1 1,-2 0-1,-22 30 0,19-33-58,-1-1-1,-2-1 0,-1-1 1,-33 26-1,52-47-283,0-1-1,-1 0 1,0 0-1,1 0 1,-13 3-1,17-6-291,1-2-252,1 0 573,-1 0 0,1 0 1,-1 0-1,1 0 0,-1 0 0,0 0 0,1 0 0,-1 0 0,0 1 0,0-1 0,-1-1 0,2 2-123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1420,'0'0'452,"0"1"-386,1-1-1,-1 0 0,0 1 1,1-1-1,-1 0 0,1 0 1,-1 1-1,1-1 1,-1 0-1,1 0 0,-1 0 1,1 1-1,-1-1 1,1 0-1,-1 0 0,1 0 1,-1 0-1,1 0 1,-1 0-1,1 0 0,-1 0 1,1 0-1,-1 0 0,1 0 1,-1-1-1,1 1 1,0 0-1,9-6 106,0-1-1,-1 0 1,0-1-1,0 1 1,0-2-1,-1 1 1,0-1 0,-1-1-1,0 1 1,-1-1-1,8-14 1,-10 16 13,1-1 1,-1 0-1,-1 0 1,0 0 0,0-1-1,-1 1 1,0-1-1,0 0 1,-1 1-1,-1-1 1,1 0-1,-2 1 1,1-1 0,-4-13-1,4 20-118,-1 1 0,0-1-1,0 1 1,0-1 0,0 1 0,0 0-1,-1-1 1,1 1 0,-1 0 0,1 0-1,-1 0 1,0 0 0,0 0 0,0 1-1,0-1 1,0 0 0,0 1 0,0 0-1,-1-1 1,1 1 0,-1 0 0,1 0-1,0 0 1,-1 1 0,0-1 0,1 0-1,-1 1 1,-4 0 0,6-1-53,0 1 0,0 0 1,0 0-1,0 0 0,0 1 0,0-1 0,0 0 0,0 0 1,-1 0-1,1 1 0,0-1 0,0 1 0,0-1 1,0 1-1,0-1 0,1 1 0,-2 0 0,-1 1 27,-2 0-14,1 1 0,0-1 0,1 1 0,-1 0 0,0 0 0,1 1 0,-1-1 0,1 1 0,0-1 0,0 1 0,1 0 0,-1 0 0,1 0 0,0 0 0,0 1 0,0-1 0,1 1 0,-1-1-1,1 1 1,0-1 0,0 1 0,1 0 0,-1 0 0,2 8 0,-1-7-12,0-1 1,0 0-1,1 1 0,0-1 0,0 0 0,1 0 1,-1 0-1,1 0 0,0 0 0,1 0 0,-1 0 1,1-1-1,0 1 0,0-1 0,0 0 1,1 0-1,-1 0 0,1 0 0,0-1 0,0 1 1,7 3-1,-1-2-74,0-1 1,0 0 0,0-1-1,1 0 1,-1-1 0,1 0-1,-1 0 1,1-1 0,0-1 0,0 0-1,0 0 1,11-3 0,-9 1-536,1 0 1,-1-1-1,0-1 1,0 0 0,0-1-1,0 0 1,-1-1-1,0-1 1,13-8-1,-9 2-1545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1 113 912,'0'0'1084,"3"6"-633,2 8-186,45 98 1386,-43-100-1264,0 0-1,0 0 0,1-1 0,1 0 1,0 0-1,21 18 0,-29-28-294,1 0 0,-1 0-1,0 0 1,1-1 0,0 1-1,-1 0 1,1-1 0,-1 1-1,1-1 1,0 0-1,-1 1 1,1-1 0,0 0-1,0 0 1,-1 0 0,3-1-1,-3 1-52,1 0 18,-1-1 0,0 1-1,1-1 1,-1 0 0,0 1 0,0-1-1,0 0 1,1 0 0,-1 0 0,0 0-1,0 0 1,0 0 0,0 0 0,1-2-1,0 1 137,1-3-93,0 1-1,0-1 1,-1 1 0,1-1 0,-1 0 0,0 0 0,-1 0 0,1 0 0,-1 0 0,1-9 0,1-9 92,-1 0 1,-1 0-1,-2 0 0,-4-35 1,1 10 1,2 30-1390,0 1-1,-7-21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69 541 1444,'-64'21'4051,"61"-20"-3592,2-1-38,3-4 1853,14-9-1847,25-16-469,356-228 678,-327 206-595,135-92-791,-192 135 462,40-26-372,-17 14-2888,-30 17 1647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1 635 984,'0'0'2341,"5"-4"-1891,283-194 1830,-85 61-1535,20-10 41,-81 57-221,-82 46 227,-58 43-769,8-5-430,-10 5 116,1 0 0,0 1 0,-1-1 0,1 1 0,0-1 0,-1 1 0,1-1 0,0 1 1,0-1-1,-1 1 0,1 0 0,0-1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18 332 1564,'0'0'680,"-2"1"-51,-14 3 1974,22-4-556,23-5-1294,9-6-497,0-1 0,67-31 0,-54 21-108,327-161 575,-320 154-570,-30 11 478,-26 17-468,-1 0-2,10-10 311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2552,'-21'15'648,"1"1"0,1 1 0,-21 24 0,24-25-167,0 2 346,1 1 0,0 0-1,2 1 1,0 0 0,-18 41 0,23-39-386,0 0 0,1 1 0,1 1-1,1-1 1,1 1 0,1-1 0,0 35 0,3-51-365,0-1 0,0 1 0,1-1-1,0 1 1,0-1 0,0 1 0,1-1-1,0 0 1,0 0 0,0 1 0,1-2-1,6 11 1,-5-10-60,1 0 1,0 0-1,0 0 0,0-1 0,1 0 0,0 0 1,0 0-1,0-1 0,1 0 0,-1 0 1,1-1-1,0 0 0,0 0 0,0 0 1,1-1-1,-1 0 0,1 0 0,-1-1 1,1 0-1,7 0 0,-2-1-457,0 0 0,0 0 0,-1-1 0,1 0 0,0-2 0,-1 1 0,1-1 0,-1-1-1,0 0 1,0-1 0,15-9 0,-13 5-2746,-3-2 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31 314 1116,'0'0'3336,"1"11"-2808,0-2-405,9 59 673,0-12-239,-3-8-153,3-1 1,1-1 0,20 49-1,-28-86-352,65 137 903,-60-128-585,-8-18-364,0 0 1,0 0-1,0 0 1,-1 0 0,1 0-1,0 0 1,0 1-1,0-1 1,0 0-1,0 0 1,0 0-1,0 0 1,-1 0 0,1 0-1,0 0 1,0 0-1,0 0 1,0 0-1,0 0 1,0 0 0,0 0-1,-1 0 1,1 0-1,0 0 1,0 0-1,0 0 1,0 0 0,0 0-1,0 0 1,-1 0-1,1 0 1,0 0-1,0 0 1,0 0 0,0 0-1,0 0 1,0 0-1,0-1 1,-1 1-1,1 0 1,0 0-1,0 0 1,0 0 0,0 0-1,0 0 1,0 0-1,0 0 1,0-1-1,0 1 1,0 0 0,0 0-1,0 0 1,0 0-1,-1 0 1,-21-23 311,19 20-378,-11-13 107,1-1 0,1-1 0,1 0 0,0 0 0,1-1 0,-12-32 0,15 33-23,-6-13 2,2-1 1,2 0-1,1-1 1,1 0-1,2-1 0,1 1 1,2-1-1,1 0 1,2 0-1,1 1 1,2-1-1,1 1 0,1-1 1,2 2-1,17-46 1,-21 68-21,0 1 1,1-1-1,0 1 1,1 0-1,0 0 1,0 1-1,8-10 1,-13 18-5,0-1 0,-1 0 0,1 0 0,0 1 0,0-1 0,0 0 0,0 1 0,0-1 0,0 1 0,0-1 0,0 1 0,0-1 0,0 1 0,0 0 0,0 0 0,0-1 0,0 1 0,0 0 0,1 0 0,-1 0 0,0 0 0,2 1 0,-2-1 3,1 1 0,-1-1 0,1 1 0,-1 0 0,0 0-1,1 0 1,-1 0 0,0 0 0,0 0 0,1 0 0,-1 0 0,0 1 0,1 1 0,2 4 11,0-1 1,0 1 0,-1 0 0,0 1-1,2 9 1,4 27-47,-2 1 0,-2 0 0,-1 65 0,-2-51-289,-5 36-589,0-4-3529,4-70 2104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4 168 1020,'0'0'886,"-1"-3"-110,-1-8-112,2 8 896,2 1-1118,-2 1-391,1 1 0,0-1 0,-1 1 0,1-1 0,0 1 0,0-1 0,0 1 0,-1-1 0,1 1 0,0 0 0,0-1 0,0 1 0,0 0 0,0 0 0,0 0 0,0-1-1,-1 1 1,1 0 0,0 0 0,0 1 0,0-1 0,0 0 0,0 0 0,0 0 0,0 0 0,0 1 0,-1-1 0,2 1 0,26 16 316,-21-12-230,11 9 15,-1 1 1,-1 1-1,-1 0 0,0 1 1,-1 1-1,0 0 0,-2 1 0,16 31 1,-21-39-101,-2 0-1,0 1 1,0 0 0,-1 0 0,0 0-1,-1 1 1,-1-1 0,0 1 0,-1 0-1,0 0 1,-1-1 0,0 1 0,-3 17 0,2-28-41,0 0 1,1 0 0,-1 0 0,0-1 0,-1 1 0,1 0 0,0-1 0,0 1 0,-1-1 0,1 1-1,-1-1 1,1 0 0,-1 0 0,0 0 0,1 1 0,-1-1 0,0-1 0,-3 2 0,2 0 18,1-1 1,-1 0-1,0 0 1,0-1-1,1 1 1,-1 0-1,0-1 1,0 0-1,0 0 1,0 0-1,0 0 1,-5-1-1,4 0-9,-1 0-1,1-1 0,-1 1 1,1-1-1,0 0 0,0-1 1,0 1-1,0-1 0,0 1 0,1-1 1,-1 0-1,1-1 0,0 1 1,0-1-1,0 1 0,0-1 1,0 0-1,1 0 0,0 0 1,0 0-1,0 0 0,0-1 1,1 1-1,-1 0 0,1-1 1,0-5-1,0-2 0,2 0 1,0 0-1,0-1 0,1 1 1,0 0-1,1 0 0,1 0 0,0 1 1,0-1-1,12-19 0,6-8 0,44-56 0,-57 82-18,89-108-128,-59 75-34,-37 44 119,-1 0-1,1 0 0,0 1 0,0-1 1,0 1-1,-1-1 0,5-1 0,-3 5 18,4 6-4,-1 0 1,0 1-1,-1 0 0,6 12 0,-4-8-37,16 24 0,-20-34 49,0 1 0,0-1 0,0 0 0,0 0 0,0 0 0,1 0 0,0-1 0,-1 1 0,1-1 0,8 4 1,-6-4-8,-5-1 21,0-1 0,0 1 0,0-1 0,1 0 0,-1 0 0,0 1 0,0-1 0,0 0 0,0 0 0,1 0 0,-1 0 0,0 0 0,0 0 0,2-1 0,18-4-6,-17 1 14,-2 1-3,-1 2 8,1 0 0,-1 0 0,0-1 1,0 1-1,0-1 0,0 1 1,0 0-1,0-1 0,0 1 1,-1-1-1,1 0 0,0 1 1,-1-1-1,0 0 0,1 1 1,-1-1-1,0 0 0,0 0 1,0 1-1,0-1 0,0 0 0,0 1 1,0-1-1,0 0 0,-1 0 1,1 1-1,-1-1 0,1 0 1,-1 1-1,0-1 0,0 1 1,0-1-1,0 1 0,-1-2 1,-3-4 24,0 1 1,0 0-1,0 1 1,-1-1-1,0 1 0,-12-8 1,-19-11-799,34 22 365,1 1-68,1 0 85,-4-2 517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203 367 1332,'0'0'657,"-3"8"-62,-28 64 632,-35 94 545,60-146-1572,0 0 0,2 1 0,0-1 0,1 1-1,1 0 1,2 32 0,0-49-158,0 1 0,1-1 1,0 1-1,0-1 0,0 1 0,1-1 0,-1 0 1,1 0-1,0 1 0,3 3 0,-3-6-26,-1 0 1,0-1-1,0 1 0,1-1 1,-1 1-1,1-1 0,0 0 1,-1 0-1,1 1 0,0-1 0,-1 0 1,1-1-1,0 1 0,0 0 1,0 0-1,0-1 0,0 1 1,0-1-1,0 0 0,0 0 0,0 1 1,0-1-1,2-1 0,-1 1-9,0-1-1,-1 1 0,1-1 0,-1 0 0,0 0 0,1 0 1,-1-1-1,0 1 0,0 0 0,1-1 0,-1 0 0,0 1 1,-1-1-1,1 0 0,0 0 0,0 0 0,2-4 1,2-3 6,-1 0 1,7-18 0,-12 27-14,4-12 6,0 0-1,-1-1 1,0 1 0,-1-1 0,0 1-1,-1-1 1,-1 0 0,-1-18-1,-3-9-2,-11-53-1,-5 10 21,-3 1 0,-54-124 0,25 84 124,50 117-128,-1 1 0,1-1-1,-1 1 1,0 0 0,-4-4 0,7 7 63,-5 25-42,4-21-38,0 1 1,0-1 0,1 1-1,-1-1 1,1 1 0,0-1-1,0 1 1,0 6 0,8 40 39,2-1-1,27 83 1,50 93-1064,-27-75-2482,-47-114 1776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0 119 856,'4'1'163,"18"4"134,-20-6-246,0-1 0,0 1 0,0-1-1,0 0 1,0 1 0,-1-1 0,1 0 0,0 0-1,1-4 1,14-20 386,-16 25-351,1-2-3,3-5-28,4-5 228,-2-1 1,8-15 0,-14 27-280,4-6-1362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14 754 1516,'0'0'652,"-2"1"-59,-10 6 2169,29-11-1102,-6 1-2001,7-2 401,0 0 0,0-2 0,25-12 0,-7 2-9,287-138 197,-272 129-214,356-187 160,26-2-115,-269 135-2311,-153 73 624,-4 2 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0 715 836,'11'-7'283,"202"-108"568,108-38-300,-63 31-314,4-2-81,-242 115-164,310-151-1012,-289 136 442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5:14: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56 317 944,'0'0'1401,"-4"2"-1274,-10 5-23,11-6 238,-5 4-21,2-1-70,7-5 61,30-23-268,6-24 168,1-4-87,-34 47-120,19-26 67,-15 16 60,-21 30-33,7-7-117,-16 17-3,6-7 28,-23 22 0,-2 1 29,40-40-56,-4 4-20,5-5 40,0 0 0,0 0 0,0 0 0,0 0 0,0 0 0,0 0 0,0 0 0,1 0-1,-1 0 1,0 0 0,0 0 0,0 0 0,0 0 0,0 0 0,0 0 0,0 0 0,0 0 0,0 0-1,1 0 1,-1 0 0,0 0 0,0 0 0,0 0 0,0 0 0,0 0 0,0 0 0,0 0 0,0 0-1,0 0 1,0 1 0,0-1 0,0 0 0,1 0 0,-1 0 0,0 0 0,0 0 0,0 0 0,0 0-1,0 0 1,0 0 0,0 0 0,0 0 0,0 1 0,0-1 0,0 0 0,0 0 0,0 0 0,0 0-1,0 0 1,0 0 0,0 0 0,0 0 0,0 0 0,0 1 0,0-1 0,0 0 0,0 0 0,0 0-1,0 0 1,44-21-32,-35 16 38,0 0-1,0-1 0,0 0 1,-1-1-1,0 0 0,13-14 1,-20 19-3,6-6 7,-1-1 0,0-1 0,0 1 0,5-15 0,-9 22 6,2-3-41,-5 5 24,1 0 1,0 0-1,0 0 1,0 0-1,0 0 1,0 0-1,0 1 1,1-1-1,-1 0 1,0 0-1,0 0 1,0 0-1,0 0 0,0 0 1,0 0-1,0 0 1,0 0-1,0 0 1,0 1-1,0-1 1,0 0-1,0 0 1,0 0-1,0 0 1,0 0-1,0 0 1,1 0-1,-1 0 0,0 0 1,0 0-1,0 0 1,0 0-1,0 0 1,0 0-1,0 0 1,0 0-1,0 0 1,1 0-1,-1 0 1,0 0-1,0 0 0,0 0 1,0 0-1,0 0 1,0 0-1,0 0 1,0 0-1,0 0 1,1 0-1,-1 0 1,0 0-1,0 0 1,0 0-1,0 0 1,0 0-1,0 0 0,0 0 1,0 0-1,-1 33 27,-2-26-25,0 0-1,0 0 1,-1 0-1,-4 7 1,4-8-9,2-4 7,-1 5-16,-2 0 16,3-5 1,2-3-1,6-26 7,-1 7-3,-5 18-11,2-5 17,-2 7-10,1 0 0,-1 0 0,0-1 1,0 1-1,0 0 0,0 0 0,0 0 0,0 0 1,0 0-1,0-1 0,0 1 0,-1 0 0,1 0 0,0 0 1,0 0-1,0 0 0,0 0 0,0-1 0,0 1 0,0 0 1,0 0-1,0 0 0,0 0 0,0 0 0,0 0 1,-1 0-1,1-1 0,0 1 0,0 0 0,0 0 0,0 0 1,0 0-1,0 0 0,-1 0 0,1 0 0,0 0 1,0 0-1,0 0 0,0 0 0,0 0 0,-1 0 0,1 0 1,0 0-1,0 0 0,0 0 0,0 0 0,0 0 0,-1 0 1,1 0-1,0 0 0,0 0 0,0 0 0,0 0 1,0 0-1,0 0 0,-1 0 0,1 0 0,0 1 0,0-1 1,0 0-1,0 0 0,0 0 0,0 0 0,0 0 1,0 0-1,-1 0 0,1 1 0,-22 11-10,16-10 3,0 7-7,1-4 27,4-7-24,11-23 18,-3 11-13,10-18-32,-16 30 25,6-10 78,7-25 21,-9 23-73,-1-1 0,5-23 0,-9 36-20,1-12 26,-1 12 98,0 9-78,-3 23 14,3-22 730,-1-15-776,-2-22-8,3 22 57,-6-23-121,5 29 96,0 8-209,-1 19 167,1-20 23,1 1-11,0-7 4,0 1-1,0-1 1,-1 1-1,1-1 0,0 1 1,0-1-1,0 1 1,0-1-1,0 1 0,0-1 1,0 1-1,0-1 1,0 1-1,0-1 1,0 0-1,0 1 0,0-1 1,0 1-1,0-1 1,0 1-1,1 0 0,1 6-7,1 3 3,0 0 1,-1 0 0,-1 1-1,1 13 1,0-8 15,-1-12-14,0 0 0,0 0 0,-1 1 1,1-1-1,-1 0 0,0 0 0,0 0 0,-1 1 0,1-1 0,-1 0 1,0 0-1,0 0 0,-1 0 0,1 0 0,-5 7 0,-5 7 13,-1-1 0,0-1 0,-2 0 0,-30 28 0,2-7 45,41-36-19,-1 0-45,0 0 5,1 0 1,0 1 0,-1-1 0,1 0 0,0 0 0,0 1 0,0-1 0,0 1 0,-1 1 0,1-1 36,5-2-51,14 1 8,-9-3-10,-2-2 21,0 0 0,0 0 1,0-1-1,0 0 0,-1 0 1,0-1-1,0 0 0,0 0 1,-1 0-1,0-1 0,0 0 1,-1 0-1,0 0 0,6-13 1,4-11 22,-4 14 44,-10 15-9,-2 9-88,-13 34 51,12-34-13,-1 0 0,0-1-1,0 0 1,-1 0 0,0 0-1,-9 9 1,13-14 6,-2 2-20,-13 17-3,16-19-10,-3 1-4,-5 5 15,6-6-19,0 0-4,-6 2 8,6-3-4,-13 5-59,13-5 96,2 0-15,0 1-1,0-1 1,0 0 0,0 0 0,0 0 0,-1 0 0,1 0-1,0 0 1,0 1 0,0-1 0,-1 0 0,1 0 0,0 0-1,0 0 1,0 0 0,-1 0 0,1 0 0,0 0 0,0 0 0,0 0-1,-1 0 1,1 0 0,0 0 0,0 0 0,0 0 0,-1 0-1,1 0 1,0 0 0,0 0 0,0-1 0,-1 1 0,1 0-1,0 0 1,0 0 0,0 0 0,0 0 0,-1 0 0,1-1-1,0 1 1,0 0 0,0 0 0,0 0 0,0 0 0,0-1-1,-1 1 1,1 0 0,0 0 0,0 0 0,0-1 0,0 1-1,0 0 1,0 0 0,0 0 0,0-1 0,0 1 0,0 0 0,0 0-1,0 0 1,0-1 0,0 1 0,0 0 0,0-1 0,3-5-2,-2 4 2,0-1 1,0 1-1,0 0 1,0 0-1,0-1 1,1 1-1,-1 0 1,1 0-1,0 1 1,0-1-1,-1 0 1,4-2-1,8-10-18,23-30-1,-35 43 21,0-1 5,12-13 25,-11 14-30,-1-1-8,-8 4-258,-15 11 155,-31 22-123,21-11 128,9-7-90,47-29 184,16-11-3,-34 19 16,14-10-20,-18 13-206,-1 0 1,1 0-1,-1 0 0,1-1 1,-1 1-1,1 0 0,-1-1 1,0 1-1,2-2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1576,'0'0'4897,"1"5"-4349,2 5-255,0-1 0,-1 1 0,0-1 0,0 11 0,9 215 3121,-10-171-2087,-15-179 824,10-107-1588,4 213-539,0 8-8,0 0-1,0 0 1,0 0-1,0 0 1,0 0 0,0 0-1,1 0 1,-1 0-1,0 0 1,0 0 0,1 0-1,-1 0 1,0 1-1,1-1 1,-1 0 0,2-1-1,-1 1 59,3 6-49,13 14 7,1-1 1,0-1 0,27 19-1,-32-27-13,1 0 0,0-1 0,1 0-1,0-1 1,0-1 0,24 7 0,-32-11 10,0-1-1,-1 1 1,1-2 0,0 1 0,0-1 0,9 0 0,-14 0-11,0-1 0,0 1 1,0 0-1,0-1 1,0 1-1,0-1 0,-1 0 1,1 0-1,0 1 1,0-1-1,-1 0 1,1-1-1,0 1 0,-1 0 1,1 0-1,-1-1 1,0 1-1,1-1 0,-1 1 1,0-1-1,0 0 1,0 1-1,0-1 0,0 0 1,0 0-1,-1 1 1,1-1-1,0 0 1,0-3-1,1-11 20,-1-1 0,0 1-1,-1 0 1,0 0 0,-4-19 0,-20-86 98,8 48-34,-17-72-1597,33 143 954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34 192 1308,'-22'-30'4254,"21"29"-3341,-3-13 605,3 13-1272,0-1 1,0 0-1,0 1 1,1-1-1,-1 0 1,1 0-1,-1 0 1,1 1-1,0-1 1,0-2-1,0-1-97,1 0-1,0 0 0,0 0 1,1 0-1,-1 0 0,1 0 1,0 1-1,0-1 0,1 1 1,0-1-1,-1 1 1,1 0-1,1 0 0,-1 0 1,1 0-1,-1 1 0,1 0 1,7-5-1,-5 3-72,0 1 0,1-1-1,0 2 1,0-1 0,0 1 0,0 0-1,0 0 1,1 1 0,-1 0 0,1 1-1,0-1 1,9 1 0,-13 1-52,-1 0 1,1 0-1,0 1 0,-1-1 0,1 1 1,-1 0-1,1 1 0,-1-1 1,1 0-1,-1 1 0,0 0 1,1 0-1,-1 0 0,0 0 0,0 0 1,-1 1-1,1-1 0,0 1 1,-1 0-1,0 0 0,1-1 1,-1 2-1,0-1 0,-1 0 0,4 6 1,-2-1-4,-1-1 0,0 1 0,0-1 1,0 1-1,-1 0 0,0 0 0,0 0 1,-1 0-1,0 0 0,-1 0 0,-1 8 1,-2 5 16,-2 0 0,0-1 0,-15 32 0,-34 54 78,-17 23 47,66-113-78,9-13-72,7 10 0,-3-9 8,15-2-39,0-1 0,0-1-1,0 0 1,41-7 0,89-26-1212,-136 28 64,32-12 0,-7-3-4066,-20 10 2023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1156,'-6'-1'424,"1"0"0,0 1-1,0-1 1,-1 1 0,1 0 0,0 0 0,0 1-1,-1-1 1,1 1 0,0 1 0,0-1-1,0 1 1,0-1 0,0 1 0,0 1-1,0-1 1,-6 5 0,8-4-306,-1-1-1,0 1 1,1 0 0,-1 1-1,1-1 1,0 0 0,0 1-1,1 0 1,-1 0 0,1-1-1,-1 2 1,1-1 0,1 0-1,-1 0 1,0 1 0,1-1-1,0 0 1,0 1 0,0 0-1,0 6 1,2-4-38,-1 0 1,1 0-1,1 1 1,-1-1-1,1 0 0,0 0 1,1-1-1,-1 1 0,1 0 1,1-1-1,-1 0 1,1 0-1,5 7 0,7 6 121,1-1 0,29 24 1,-28-25-101,21 15 116,-25-21-89,0 0 1,0 1-1,18 22 0,-31-34-118,-1 1 1,1 0-1,0 0 0,-1-1 0,1 1 0,-1 0 0,1 0 0,-1 0 0,0 0 0,1 0 1,-1 0-1,0 0 0,1-1 0,-1 1 0,0 0 0,0 0 0,0 0 0,0 0 1,0 0-1,0 0 0,0 0 0,0 0 0,0 0 0,-1 0 0,1 0 0,0 0 0,-1 0 1,1 0-1,-1 0 0,1 0 0,-1 1 0,-1-1-2,0 1 1,0 0-1,0-1 0,0 1 1,0-1-1,0 0 1,-1 0-1,1 0 0,0 0 1,-1 0-1,-4 1 0,-25 6 2,-48 6 0,69-13-249,0 0 0,0-1 0,1 0 0,-1-1 0,0 0 0,0-1 0,1 0 0,-19-7 0,3-6-5330,19 8 2630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2048,'0'0'8319,"6"-6"-7860,1-3-287,-5 5-63,1 1 0,1-1 0,-1 1 0,0-1 0,1 1 0,0 0 0,6-3 0,71-60-3064</inkml:trace>
  <inkml:trace contextRef="#ctx0" brushRef="#br0" timeOffset="1">112 22 2220,'-9'4'6680,"9"-4"-6461,0 0-1,0 0 1,0 1-1,4 6 1503,16 8-2827,-16-12 1791,35 21-92,1-2 0,81 33 0,-102-48-479,3 1-638,1-1 1,-1-1-1,34 5 0,-52-11-1138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1620,'6'-9'5489,"-6"9"-5425,0 0 0,0 0 0,1 0-1,-1 0 1,0 0 0,0 0-1,0 0 1,0 0 0,0 0 0,0 0-1,0 0 1,0 0 0,0 0-1,1 0 1,-1 0 0,0 0 0,0 0-1,0 0 1,0 0 0,1 1 955,-1-1-955,0 0 0,3 8 1088,1 19-1398,-2-15 867,6 68 350,-8-59-724,2 0 1,1 0-1,0 0 1,2-1-1,9 31 1,-12-48-219,-1 0 1,0 0-1,1-1 0,-1 1 1,1 0-1,0-1 0,0 1 1,0-1-1,0 1 1,1-1-1,-1 0 0,1 0 1,-1 0-1,1 0 0,0 0 1,-1-1-1,1 1 0,0-1 1,0 0-1,0 0 1,0 0-1,0 0 0,1-1 1,-1 1-1,0-1 0,0 1 1,4-1-1,2-1-3,0 0 0,-1 0-1,1-1 1,0 0 0,-1-1 0,0 0-1,1 0 1,14-9 0,3-3 16,0-2 0,-2 0 0,0-2 1,36-36-1,1 4-4,-59 50-21,0 5-1,-1-3-12,0 0-3,0 0 0,-1 0 0,1 0 0,0-1 1,-1 1-1,1 0 0,-1 0 0,1 0 0,-1 0 0,1 0 0,-1 0 0,0 0 0,0 0 0,1 0 0,-1 0 0,0 0 0,0 0 0,0 2 0,0-1 0,0 24 15,2-16-6,-1-7-8,-1 1 1,1-1 0,-1 0 0,1 0 0,0 0-1,1 1 1,-1-1 0,0 0 0,1-1 0,0 1-1,-1 0 1,1 0 0,0-1 0,1 1 0,-1-1-1,0 1 1,1-1 0,-1 0 0,1 0 0,0 0-1,0-1 1,0 1 0,-1-1 0,1 1 0,1-1-1,-1 0 1,0 0 0,0 0 0,0 0 0,6 0-1,-2-1 0,-1 0 0,1-1 1,-1 1-1,1-1 0,-1-1 0,1 1 0,-1-1 0,0 0 0,0 0 0,0-1 0,0 0 0,0 0 0,-1 0 0,1-1 0,-1 0 0,0 0 0,0 0 0,0-1 0,7-8 0,-2 1 1,0-1 0,-1 0-1,-1-1 1,0 0 0,0-1 0,8-25-1,-2-1-4,-3 0 0,-1-1 0,4-44 0,-7-4 320,-7 88 72,-6 6-356,-4 6 13,0 0 0,1 1 0,0 0 0,1 0 0,0 1 0,1 0 0,-9 19 0,12-23 10,0 1 1,0 0-1,1-1 1,0 1-1,0 1 1,1-1-1,-2 17 1,5-24-39,-1 0 0,0 1 0,1-1 0,-1 0 0,1 0 0,0 0 0,0 0 0,0 0 0,0 0 0,0 0 0,0-1 0,0 1 0,1 0 0,-1 0 0,1-1 1,2 3-1,31 21 143,-23-17-129,55 33 117,-46-29-120,0 1 0,-1 0 0,0 2 1,20 19-1,-32-25-29,-5-7 8,0 0-1,-1 0 0,1 1 1,-1-1-1,0 1 0,1 0 1,-1 0-1,0 0 0,-1 0 1,1 0-1,-1 0 1,1 1-1,-1-1 0,0 0 1,0 1-1,0 3 0,-1-6-9,-1 0 1,0 0-1,1 0 0,-1 0 0,0 0 0,0-1 0,0 1 0,0 0 1,0 0-1,-1 0 0,1 0 2,1 0 0,-1-1 0,0 0 0,1 1-1,-1-1 1,0 1 0,0-1 0,1 0 0,-1 1 0,0-1 0,0 0 0,0 0 0,0 0 0,1 0 0,-1 0-1,0 0 1,0 0 0,0 0 0,1 0 0,-3 0 0,2 0 1,-4 0-15,-1 0 0,1-1 0,-1 1 0,0-1 0,1 0-1,0 0 1,-1-1 0,1 0 0,-6-2 0,1 0-28,-19-7-199,-69-20-1810,96 30 1844,0 1-1,0-1 1,1 0 0,-1 0 0,0 0-1,0 0 1,1 0 0,-1 0-1,-1-2 1,-9-10-5479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20 540 1180,'0'3'1185,"-8"82"4788,3-37-4258,1 88 0,2-82-736,2-52-793,0-1-163,0-1-1,0 1 0,1 0 1,-1-1-1,0 1 1,1 0-1,-1-1 0,0 1 1,1-1-1,-1 1 0,0-1 1,1 1-1,-1-1 1,1 1-1,-1-1 0,1 1 1,0-1-1,-1 1 1,1-1-1,-1 0 0,1 1 1,0-1-1,-1 0 1,1 0-1,0 1 0,-1-1 1,1 0-1,0 0 0,-1 0 1,1 0-1,0 0 1,-1 0-1,1 0 0,0 0 1,0 0-1,-1 0 1,1 0-1,0-1 0,-1 1 1,1 0-1,0 0 1,0-1-1,31-17 180,31-23 1,37-20-9,-98 60-185,5-3 20,0 0-1,0 1 0,0 0 0,1 0 0,-1 1 0,1-1 1,0 2-1,9-2 0,-15 3-18,0 1 1,0-1-1,-1 1 1,1-1-1,0 1 0,0 0 1,-1 0-1,1-1 1,-1 1-1,1 0 1,-1 1-1,1-1 0,-1 0 1,0 0-1,2 2 1,15 20 87,-5-2-66,-4-6-1,0-1 1,2 0-1,15 16 1,-23-26-31,1-1 1,0 1-1,0-1 1,0 0-1,0-1 1,1 1-1,-1-1 1,1 0 0,-1 0-1,1 0 1,0 0-1,0-1 1,0 0-1,0 0 1,9 0-1,-2-1-13,0 0 0,-1-1 0,1 0 0,0-1 0,0 0 0,-1-1 0,20-7 0,-24 7-22,0-1 0,0 1 0,0-1 0,-1-1-1,1 1 1,-1-1 0,0-1 0,-1 1 0,1-1 0,-1 0 0,0 0-1,5-8 1,-8 10 12,0-1 0,0 1-1,-1-1 1,1 0-1,-1 1 1,0-1-1,0-6 1,0 9-9,-3 0-30,-2-7 31,3 6 13,-3 7-37,-15 12 45,16-11 7,1-1 0,-1 1-1,1-1 1,0 1 0,0 0 0,0 0 0,1 0-1,-1 0 1,0 6 0,2-9 3,0 0 0,1 0 0,-1 0 1,0 0-1,0 0 0,1 0 0,0 0 0,-1 0 0,1 0 0,0 0 1,0-1-1,0 1 0,0 0 0,0-1 0,0 1 0,0 0 0,1-1 0,-1 0 1,0 1-1,1-1 0,0 0 0,-1 0 0,3 2 0,0-1 2,-1 0 0,1 0 0,0-1 0,0 1 0,0-1-1,0 0 1,0 0 0,0 0 0,0-1 0,0 1 0,0-1 0,0 0-1,0 0 1,1-1 0,-1 1 0,6-3 0,12 1-13,-3 0 13,0-1-1,-1-1 1,1-1 0,-1-1 0,-1 0-1,1-1 1,-1-1 0,0 0-1,21-15 1,-17 8 9,0 0 1,-2-1-1,0-1 0,-1-1 1,0-1-1,23-33 0,-20 19 63,-1 0-1,-2-2 0,-2 0 0,-1-1 1,15-55-1,-9 9 382,15-121 0,-26 102 615,-10 99-439,-1 8-456,-70 461 1444,69-438-1519,1 1-1,1-1 1,5 39-1,-4-63-132,0 0 0,0-1 0,1 1 0,-1-1-1,1 1 1,0-1 0,0 0 0,0 0-1,1 0 1,-1 0 0,1 0 0,4 4 0,-4-6-313,0 1 0,-1-1 0,1 1 0,1-1 0,-1 0 1,0 0-1,4 1 0,-4-1-529,0-1 0,1 0-1,-1-1 1,0 1 0,0 0 0,1-1 0,-1 0 0,7 0-1,8-1-3124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8 231 1560,'0'0'233,"-1"-1"0,1 1 0,-1-1 0,1 1 0,-1-1 0,1 1 0,-1-1-1,1 1 1,-1-1 0,1 1 0,0-1 0,-1 0 0,1 1 0,0-1 0,-1 0 0,1 1 0,0-1 0,0 0-1,0 1 1,0-1 0,0 0 0,0 0 0,0-1 0,5-4 62,1 1 1,0 0-1,1 0 0,-1 0 0,1 0 1,0 1-1,12-5 0,60-22 452,-52 22-538,330-103-731,-289 100-886,-23 7-2320,-26 4 1654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49 944,'-4'11'-365,"4"-11"631,0 1 0,-1-1 0,1 1 0,0-1 0,0 1-1,-1-1 1,1 0 0,-1 1 0,1-1 0,0 0 0,-1 1 0,1-1 0,-1 0-1,1 1 1,-1-1 0,1 0 0,-1 0 0,0 1 0,-9-4 5115,2-2-5160,5 3 286,7-14 689,0 12-1075,-1 0 0,1 1 0,0-1 0,1 1 0,-1 0 0,0 0 0,1 1 0,0-1 1,0 1-1,0 0 0,0 0 0,0 1 0,0-1 0,9 0 0,-11 2-101,-1-1 0,1 1 1,-1 0-1,1 1 0,-1-1 0,1 0 0,-1 1 1,0-1-1,1 1 0,-1 0 0,0-1 0,1 1 0,-1 0 1,0 1-1,0-1 0,0 0 0,0 1 0,0-1 1,0 1-1,0-1 0,0 1 0,-1 0 0,1 0 1,-1 0-1,1 0 0,-1 0 0,0 0 0,0 0 1,0 1-1,0-1 0,0 0 0,0 1 0,-1-1 1,1 0-1,0 4 0,0 1 3,0 1 0,-1 0 0,0-1 0,0 1-1,-1-1 1,1 1 0,-2-1 0,1 1 0,-5 13 0,-5 3 14,-2 0-1,0 0 0,-32 42 1,17-26 52,16-19-5,11-19-73,7 2-117,-6-4 99,0 1 1,0-1-1,0 0 1,1 1-1,-1-1 1,0 0-1,0 0 1,0 1-1,1-1 1,-1 0-1,0 0 1,1 0-1,-1 1 1,0-1-1,1 0 1,-1 0-1,0 0 1,0 0-1,1 0 1,-1 1-1,1-1 1,-1 0-1,0 0 1,1 0-1,-1 0 1,0 0-1,1 0 1,-1 0-1,0 0 1,1 0-1,-1-1 1,0 1-1,1 0 1,-1 0-1,194-48-3386,-112 20-2340,-61 20 2771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 1320,'0'0'1815,"-9"-7"-70,2 2 2221,-12-1 1441,19 11-5282,1 15 25,2 0 0,0 0 0,12 37 0,-3-14 12,0 30 23,-9-48-77,12 42 0,-1 6 238,-13-71-64,-1 1-198,2 16 850,-9-38 365,4 11-1130,1 1-86,3 0-61,-2-2 20,-2-5 280,2 12-310,1 0 0,-3-6-9,2 6-10,0 0 10,-10-22 2,-1 0 0,-21-32-1,-2-2-16,-6-10-3,-15-23-11,55 89 14,-5-9 2,6 11 7,0 0-1,-1-1 1,1 1 0,0 0-1,0 0 1,0-1-1,0 1 1,0 0-1,-1 0 1,1-1-1,0 1 1,0 0-1,0-1 1,0 1-1,0 0 1,0-1 0,0 1-1,0 0 1,0-1-1,0 1 1,0 0-1,0-1 1,0 1-1,0 0 1,1 0-1,-1-1 1,0 1 0,0 0-1,0-1 1,0 1-1,0 0 1,1 0-1,-1-1 1,0 1-1,0 0 1,1-1-1,24 2 0,-4 4-3,1 1 1,-1 1 0,0 1-1,35 18 1,-25-12 3,67 38 9,1 1 5,-65-38 46,63 28-116,-79-36 234,1-1-1,-1-1 0,28 3 0,-44-7-115,0-1 0,0 0 0,0 0 0,0 0 0,0 0 0,0-1 0,0 1 1,0 0-1,0-1 0,0 0 0,0 1 0,0-1 0,0 0 0,0 0 0,0 0 0,-1 0 0,1 0 0,0-1 0,-1 1 0,1 0 0,-1-1 0,1 1 0,-1-1 0,0 0 0,0 1 0,1-1 0,-1 0 0,0 0 0,-1 0 0,1 1 1,0-1-1,0 0 0,0-3 0,0-5 22,-1 1 1,1 0 0,-2-1 0,1 1 0,-1-1-1,-1 1 1,-4-17 0,2 6 16,-25-93-183,8 38-2311,19 60 660,2 12 701,0 3 980,0 0 1,1 0 0,-1 0-1,0 0 1,0 0-1,0 0 1,1-1 0,-1 1-1,0 0 1,0 0-1,0 0 1,0 0 0,0 0-1,1-1 1,-1 1-1,0 0 1,0 0 0,0 0-1,0 0 1,0-1-1,0 1 1,0 0-1,0 0 1,1 0 0,-1-1-1,0 1 1,0 0-1,0 0 1,0 0 0,0-1-1,0 1-70,0-1-1,0 1 0,0-1 1,0 1-1,0 0 0,0-1 0,0 1 1,0-1-1,1 1 0,-1 0 1,0-1-1,0 1 0,0 0 1,1-1-1,-1 1 0,0 0 1,0 0-1,1-1 0,-1 1 1,0 0-1,1 0 0,-1-1 1,0 1-1,1 0 0,6-4-3785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 1908,'0'0'5076,"-5"-1"-4435,-15 0-58,13 3-38,2 0-385,1 2 0,0-1 1,0 0-1,0 1 0,0-1 0,1 1 1,-1 0-1,1 1 0,0-1 0,1 0 1,-1 1-1,1 0 0,-1-1 0,1 1 1,1 0-1,-3 8 0,3-5-80,1 0 0,0 0 0,0-1 0,0 1 0,1 0 0,0 0 0,1 0 0,0-1 1,0 1-1,1-1 0,-1 1 0,2-1 0,-1 0 0,1 0 0,0 0 0,0-1 0,8 9 0,6 6 211,1-1 0,1 0 0,33 24 1,-32-20 406,-20-22-201,-4 2-404,-4 2-83,0-1 0,0 0-1,0 0 1,-1-1 0,0 0-1,1 0 1,-2-1 0,1 0-1,-9 2 1,-106 24-1961,81-19-383,26-9-1375,12-2 2731,0 1-1946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1420,'-6'3'931,"3"-2"-806,0 1 39,0-1 0,-1 1 0,1 0 0,1 0 0,-1 0-1,0 0 1,0 1 0,1-1 0,-1 1 0,1-1 0,0 1 0,-3 5-1,-4 10 392,1 0 0,1 0 0,0 1-1,-5 26 1,10-32-296,0-1 0,0 1-1,1-1 1,1 1 0,0 0 0,1-1-1,4 25 1,-4-35-198,-1 0-1,1 0 0,0 0 1,0 0-1,0 0 1,0 0-1,0 0 1,0 0-1,0 0 1,0-1-1,1 1 0,-1 0 1,1-1-1,-1 1 1,1-1-1,0 0 1,0 0-1,-1 1 0,1-1 1,0 0-1,0 0 1,0-1-1,0 1 1,0 0-1,0-1 0,0 1 1,1-1-1,2 1 1,5-1 155,1 0 0,0-1 1,-1 1-1,18-5 1,-8 1-10,113-26 1065,-61 12-242,-69 16-987,1 2 0,-1-1 0,1 0 0,-1 1 0,1-1 1,-1 1-1,1 0 0,0 1 0,-1-1 0,1 0 0,-1 1 0,1 0 0,-1 0 0,1 0 0,-1 0 0,0 0 1,0 1-1,1 0 0,-1-1 0,0 1 0,0 0 0,-1 1 0,1-1 0,0 0 0,-1 1 0,1 0 0,-1-1 1,0 1-1,0 0 0,0 0 0,0 0 0,-1 0 0,1 1 0,-1-1 0,0 0 0,1 1 0,-1 3 1,4 10-502,-2 1 1,0 0 0,-1 1 0,-1-1-1,0 0 1,-2 0 0,-2 22 0,0-28-1510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1376,'5'-23'7392,"-4"30"-6829,1 2-467,34 206 2367,-4-107-3593,-23-83-488,2 0 1,15 26 0,-10-26-1007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53 326 1352,'-1'-1'3438,"-1"5"-1359,-2 20-694,-4 33-579,6-38-435,-3 39 913,4 71-1,1-83-861,-1-34-260,1 0 0,0 0 0,1 0 0,2 12 1,-2-21-56,-1 0 1,1 0-1,-1 0 1,0 0 0,0 0-1,-1 4 1,1-4-141,0 0 795,-1-10-731,-14-111 90,8 80-41,2-1-1,0-79 0,5 102-34,1 2 46,0 0-1,0 1 1,2-1 0,3-14-1,-6 28-85,0-1-1,1 1 1,-1-1-1,0 1 0,0 0 1,1-1-1,-1 1 0,0 0 1,1-1-1,-1 1 0,0 0 1,1-1-1,-1 1 0,0 0 1,1 0-1,-1-1 0,1 1 1,-1 0-1,1 0 1,-1 0-1,1 0 0,-1 0 1,0 0-1,1-1 0,-1 1 1,1 0-1,-1 0 0,1 0 1,-1 1-1,1-1 0,0 0 1,12 4 43,-12-4-54,3 2 14,1 1-1,-1-1 1,0 1-1,0 0 1,0 0-1,0 1 1,6 6-1,9 8 14,7 2 56,40 22 1,-54-36 26,-1 0 1,1-1 0,0 0 0,1-1 0,-1 0 0,20 3 0,-30-7-67,0 0 0,0 0 0,1 0 0,-1 0 0,0 0 1,0 0-1,0 0 0,0-1 0,0 1 0,0-1 0,0 1 0,0-1 0,0 0 1,0 0-1,-1 0 0,1 0 0,0 0 0,0 0 0,1-2 0,-1 1-2,1-1-1,-1 0 1,0 1-1,-1-1 0,1 0 1,0 0-1,-1 0 1,1-1-1,-1 1 1,1-5-1,1-7 19,-1 0-1,0 0 1,-1 0-1,-1-17 1,-7-80 120,3 66-665,1 1 0,6-59 0,-3 102 267,0-1-1,0 1 0,0 0 0,0 0 0,0 0 1,1 0-1,-1 0 0,1-1 0,-1 1 0,1 0 0,0 0 1,0 0-1,0 1 0,0-1 0,0 0 0,0 0 0,0 0 0,1 1 1,2-3-1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4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 1468,'-2'-1'1121,"-1"0"-892,1 0 0,-1 0 0,0 1 0,0-1 0,0 1 0,0-1 0,0 1 0,0 0 0,0 0 0,0 0 0,0 1 0,0-1-1,0 1 1,0-1 0,0 1 0,1 0 0,-1 0 0,0 0 0,0 1 0,1-1 0,-1 1 0,-2 2 0,-4 2 65,0 0 0,0 1 0,1 0 0,-15 17 0,18-18-212,1 0 0,0 0 1,0 1-1,0-1 0,1 1 1,0 0-1,0 0 0,1 0 0,0 0 1,0 1-1,1-1 0,0 1 1,0-1-1,0 1 0,1-1 1,0 1-1,1-1 0,0 1 0,0-1 1,1 1-1,-1-1 0,2 0 1,-1 0-1,1 0 0,0 0 0,0 0 1,6 7-1,44 60 370,-37-54-200,-2 0 1,0 0-1,20 41 0,-32-58-238,-1 0 0,0 1 0,0-1 0,0 0-1,0 0 1,0 0 0,-1 1 0,0-1 0,1 0 0,-1 0 0,0 1 0,-1-1 0,1 0 0,0 1 0,-1-1 0,0 0-1,0 0 1,0 0 0,0 0 0,0 0 0,-1 0 0,0 0 0,1 0 0,-1 0 0,0-1 0,0 1 0,0-1 0,-1 1-1,1-1 1,0 0 0,-1 0 0,0 0 0,1 0 0,-1 0 0,0-1 0,0 1 0,0-1 0,-4 2 0,2-2-239,1 1 1,-1-1-1,1 0 1,-1 0 0,0-1-1,1 0 1,-1 1-1,0-1 1,1-1-1,-1 1 1,-5-2 0,9 2 109,0 0 1,0 0-1,1-1 1,-1 1 0,0 0-1,0-1 1,0 1-1,1 0 1,-1-1-1,0 1 1,1-1 0,-1 1-1,0-1 1,0 0-1,-2-5-3199,-4-9 689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198 458 1584,'-2'-1'1134,"0"1"-956,1-1 1,0 1-1,-1 0 0,1-1 1,0 1-1,-1 0 1,1 0-1,-1 0 1,1 1-1,0-1 1,-1 0-1,1 0 1,0 1-1,-1-1 1,1 1-1,0-1 1,-2 2-1,0-1 31,0 1 0,0 0 0,0 1 1,0-1-1,1 0 0,-5 6 0,1 0 19,-1 2 1,1-1-1,1 0 0,-5 13 0,-10 26 471,-21 80-1,-1 56 430,36-150-945,3-16 3860,58-267-2929,-5 70-601,-18 69-168,4 1-63,-13 46-88,-1-1 38,13-39 320,-30 87-310,0 0 1,12-22 0,-16 35-1,3 7-150,1 2-61,0 1 0,0-1-1,-1 1 1,0 0-1,0 0 1,0 0 0,-1 1-1,4 12 1,16 74 133,-19-75-141,47 208 195,-3-33-433,-20-114-1148,-9-31-2888,-18-46 1995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22 1756,'-15'-21'7734,"9"25"-7159,-1 1-395,0 0 0,1 1 0,-1 0 0,1 1 0,0 0 1,1-1-1,-7 12 0,-126 246 1069,122-219-6003,15-39 3292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 1420,'0'0'1969,"0"-2"-1161,0 2-749,0-1 0,0 1 0,0 0 1,0 0-1,0 0 0,0 0 0,0 0 0,0 0 0,0 0 0,0 0 0,0 0 1,0-1-1,0 1 0,0 0 0,0 0 0,0 0 0,0 0 0,0 0 0,0 0 1,0 0-1,0 0 0,0 0 0,0-1 0,0 1 0,0 0 0,0 0 0,0 0 0,0 0 1,0 0-1,0 0 59,-1 0-59,1 0 0,0 0 0,0 0 0,0 0 1,0 0-1,0-1 0,0 1 0,0 0 0,0 0 0,0 0 0,0 0 0,-1 0 1,1 0-1,0 0 0,0 0 0,0 0 0,0 0 0,0 0 0,0 0 0,0 0 1,0 0-1,-1 0 0,1 0 0,0 0 0,0 0 0,0 0 0,0 0 0,0 1 1,0-1-1,0 0 0,0 0 0,0 0 0,0 0 0,-1 0 0,-7 8 682,-10 13-819,4 0 466,1 0 0,1 1 0,1 0 0,-12 34 0,11-24-117,6-17-26,1 1 0,-5 33-1,5-22 76,4-24-266,1-1 0,-1 1 1,1-1-1,0 1 0,0 0 0,0-1 1,0 1-1,0 0 0,1-1 1,-1 1-1,1-1 0,0 1 0,-1-1 1,1 1-1,0-1 0,3 5 1,-3-6 88,2 0-4,0 0-91,0 0 0,0-1 0,1 0 0,-1 1 0,0-1 0,0 0 0,1-1 0,-1 1 0,0-1 0,0 1 0,0-1 0,5-2 0,44-19 443,-28 11-234,0 0 40,0 2 1,0 0-1,1 2 1,27-6-1,-49 13-270,-1 0 0,1 0 0,0 0 0,0 0 0,-1 1 0,1-1 0,0 1 0,-1-1 0,1 1 0,0 0 0,-1 0 0,1 0 0,-1 0 0,0 1 0,1-1 0,-1 1 0,0-1 0,0 1 0,3 3 0,1 2 13,0 0 0,0 0 0,9 17 0,-14-23-47,7 15-343,0 0 0,9 32 0,-5-15-2006,1-3-3376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34 207 1828,'-4'-4'727,"0"1"-1,1-1 0,0 0 1,0 0-1,0 0 1,0 0-1,1-1 0,0 1 1,-3-8-1,4 10 38,1-1-58,0 1-532,0-1-1,0 1 0,0-1 1,0 1-1,0-1 0,1 0 1,-1 1-1,1-1 0,-1 1 1,1-1-1,0 1 0,0 0 0,0-1 1,2-1-1,1-1-17,-1 0 1,1 1-1,0-1 0,0 1 0,0 0 0,5-3 0,3-2-14,0 1 0,0 1 0,1 0 0,20-7 0,-14 7-9,1 0-1,-1 1 0,1 2 0,0 0 0,40-3 0,-54 7-102,1 0 0,-1 0 0,0 0-1,0 1 1,0 0 0,0 0 0,-1 1 0,1 0-1,0 0 1,0 0 0,-1 0 0,1 1-1,-1 0 1,0 0 0,0 1 0,0-1 0,-1 1-1,1 0 1,-1 1 0,0-1 0,0 1-1,0-1 1,0 1 0,4 10 0,-4-7-8,-1-1 0,1 1 0,-2 0 0,0 1 0,0-1 0,0 0 1,-1 1-1,0-1 0,0 1 0,-1-1 0,0 1 0,-3 15 0,-3 0 23,0 0-1,-19 46 1,14-43 21,-10 41 0,19-52-8,3-9-33,-1-5-23,1-1 0,-1 0 0,1 0 0,0 1-1,-1-1 1,1 0 0,0 0 0,0 0 0,0 0 0,0 0 0,0 0 0,0-1 0,2 2 0,-3-1-1,4 1-19,-1-1 1,1 1-1,0-1 1,0 0-1,-1 0 1,1-1-1,0 1 1,0-1-1,0 1 1,0-1-1,0 0 1,0-1-1,6 0 1,0 0-37,30-2-292,-1-1 1,0-2 0,-1-1 0,43-15 0,33-19-2009,-4-8-3289,-70 31 2398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36 103 1064,'0'0'4579,"1"5"-4125,2 34 559,-1-1 0,-5 65 0,0-8 330,0-42-572,2-36-374,0 0 1,1-1-1,2 20 1,-5-14 275,1-14-415,2-6 337,-1 1-293,0 7-11,0-7 1398,0-12-1583,-20-234 434,19 170-421,3 5-21,-1 65-85,1-3 9,-1 5-22,0 1 0,0-1 0,-1 1 0,1 0 0,0-1 0,0 1 0,0-1 0,0 1 0,0 0 0,0-1 0,0 1 0,0-1 0,0 1 0,1-1 0,-1 1 0,0 0 0,0-1 0,0 1 0,0-1 0,1 1 0,-1 0 0,0-1 0,1 1 0,0-2-1,-1 1-1,0 0 1,1 0-1,0-1 0,-1 1 1,1 0-1,0 0 1,-1 0-1,1 0 0,0 0 1,0 0-1,0 0 0,0 1 1,0-1-1,0 0 1,0 0-1,0 1 0,0-1 1,0 1-1,1-1 0,-1 1 1,0-1-1,0 1 1,1 0-1,1-1 0,3 2-1,1 1 0,-1 0-1,0 0 1,0 0 0,0 1-1,0-1 1,0 1 0,0 1-1,-1-1 1,1 1 0,-1 0-1,7 7 1,9 10 9,28 35 0,-32-36-3,129 137-41,-139-150 122,0 1 1,0-2-1,1 1 0,-1-1 1,10 6-1,-16-11 89,9 7 243,-10-7-349,1-1 1,-1 0 0,0 1 0,0-1 0,1 0 0,-1 0-1,1 1 1,-1-1 0,0 0 0,1 0 0,-1 1 0,1-1-1,-1 0 1,0 0 0,1 0 0,-1 0 0,1 0 0,-1 0-1,1 0 1,-1 0 0,1 0 0,-1 0 0,1 0 0,-1 0 0,0 0-1,1 0 1,-1 0 0,1 0 0,1-3-22,-1 0 1,0-1 0,0 1-1,0 0 1,0 0-1,0-1 1,-1 1-1,1 0 1,-1-1-1,0 1 1,0-1-1,-1 1 1,0-6-1,-12-50 194,8 40-178,-17-68 120,6 29-187,-15-105-1,25 126-1721,6 36 1015,1-2-100,1-10-484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32 836,'1'-22'5578,"-1"16"-5620,0 3 2803,11 276 229,-8-219-2669,1 4-341,3 87-925,-10-50-4037,0-57 2057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11 144 852,'0'0'1556,"10"7"2706,-10-7-4187,0 0-1,1 0 1,-1 0 0,0 0 0,0 0 0,0 0-1,0 1 1,0-1 0,1 0 0,-1 0-1,0 0 1,0 0 0,0 0 0,0 1-1,0-1 1,0 0 0,0 0 0,0 0-1,0 1 1,0-1 0,1 0 0,-1 0 0,0 0-1,0 1 1,0-1 0,0 0 0,0 0-1,0 0 1,0 1 0,-1-1 0,1 0-1,0 0 1,0 0 0,0 0 0,0 1-1,0-1 1,0 0 0,0 0 0,0 0-1,0 0 1,0 1 0,-1-1 0,1 0 0,0 0-1,0 0 1,0 0 0,0 0 0,-1 1-1,1-1 1,0 0 0,0 0 0,-12 3 4245,8-2-5625,0 0 1619,11-5-288,281-111 60,-177 74-3833,-108 40 2876,4-1-3015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7 952,'0'0'1408,"-2"0"-812,-14-3 5447,7 0-5906,6 10-97,3-7-35,0 0 0,-1 1 0,1-1-1,0 1 1,0-1 0,-1 0 0,1 1 0,0-1 0,0 1-1,0-1 1,-1 1 0,1-1 0,0 1 0,0-1 0,0 1-1,0-1 1,0 1 0,0-1 0,0 1 0,0-1 0,0 1-1,0-1 1,0 1 0,1 0 0,6 35 128,3-1 1,25 67-1,-24-74-78,-8-20-35,0-1 0,0 1 0,-1-1 0,0 1 0,0 0 0,-1 0 0,0 0 0,0 0 0,-1 0 0,-1 13 0,-1-15-12,0 1-1,0-1 1,-1 1-1,0-1 1,0 0 0,0 0-1,-1 0 1,-4 6-1,-24 20 36,30-31-34,-13 13 357,31-25-304,-1 0-1,2 1 1,-1 1-1,1 1 0,21-7 1,102-29-289,-8 3-5044,-114 35 2938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 1768,'0'0'852,"-3"-2"-92,1 2-637,1-1 0,-1 0 1,1 1-1,-1-1 1,1 1-1,-1-1 0,0 1 1,1 0-1,-1 0 1,0 0-1,1 0 1,-1 0-1,0 0 0,1 0 1,-1 0-1,0 1 1,1-1-1,-1 1 0,-1 0 1,-3 2 60,0 0 1,1 0-1,-9 6 0,13-8-158,-7 5 146,1 0-1,0 1 0,0 0 0,0 0 0,1 0 1,0 1-1,1 0 0,-1 0 0,-6 16 1,6-11 0,1 1 0,0-1 0,1 1 0,1 0 0,-3 26 0,5-35-136,1 0 0,0 0-1,0 0 1,0 0 0,1 0-1,0 0 1,0 0 0,0 0-1,1-1 1,0 1 0,-1 0 0,2-1-1,-1 1 1,0-1 0,1 0-1,0 1 1,0-1 0,6 5-1,-3-3-16,0-1-1,0 0 1,0-1 0,1 0-1,0 0 1,-1 0-1,2-1 1,-1 0-1,0 0 1,1-1-1,11 3 1,8 0-283,1-1 0,29 0 0,-37-4-1917,38-5-1,-36 0-36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47 263 1180,'-2'-2'973,"-28"-29"4335,28 30-4372,1-1-662,-8-7 792,9 8-1021,0 1 0,0 0-1,-1-1 1,1 1 0,0 0-1,0 0 1,0-1 0,-1 1-1,1 0 1,0-1 0,0 1 0,0 0-1,0-1 1,0 1 0,0 0-1,0-1 1,0 1 0,0 0-1,0-1 1,0 1 0,0-1 0,0 1-1,0 0 1,0-1 0,0 1-1,0 0 1,0-1 0,1 1 0,-1 0-1,0 0 1,0-1 0,0 1-1,1-1 1,42-31 184,0 2 1,3 2-1,51-24 0,-27 14-523,-34 19-1724,-33 18 1207,8-5-5252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1212,'0'0'1994,"-2"1"-1436,-1 1-299,0 0-1,1 0 1,-1 0-1,1 0 0,-1 0 1,1 0-1,0 1 1,0 0-1,0-1 1,0 1-1,0 0 0,1 0 1,-1 0-1,1 0 1,0 0-1,0 0 1,0 0-1,0 0 0,0 4 1,-1 10-296,0 0 1,0 27 0,1-2 434,-2 69-121,3-71-202,-8 69 0,4-88-195,0 0 0,-2 0 1,-10 27-1,12-38 39,-1 0 1,0 0-1,0-1 1,-1 0-1,-1 0 1,1 0-1,-1-1 1,-12 11-1,16-17 58,1 0-1,-1 0 1,0-1-1,-1 1 0,1-1 1,0 0-1,0 1 0,-7 0 1,8-1 43,-1-1 8,2 0-16,1 0 1,0 0-1,-1 0 0,1 0 1,0 0-1,-1 0 0,1 0 1,0 0-1,-1-1 1,1 1-1,0 0 0,-1 0 1,1 0-1,0 0 1,-1 0-1,1-1 0,0 1 1,-1 0-1,1 0 1,0-1-1,0 1 0,-1 0 1,1 0-1,0-1 0,0 1 1,0 0-1,-1-1 1,1 1-1,0 0 0,0-1 1,0 1-1,0 0 1,0-1-1,0 1 0,-1 0 1,1-1-1,0 1 1,0 0-1,0-1 0,0 1 1,0-1-1,1 1 0,-1 0 1,0-1-1,0 1 1,0 0-1,0-1 0,0 1 1,0 0-1,0-1 1,1 1-1,-1 0 0,0-1 1,0 1-1,1 0 1,12-22-78,-11 19 122,1 0-43,0-1 0,0 1 0,1 0 0,-1 0 0,1 0 0,-1 0 0,1 0 0,0 1 0,0 0 0,0 0 0,5-2 0,9-5 28,35-19-306,68-27 1,-45 23-848,-14 2-1944,-33 16 1147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0 932,'-4'0'185,"0"0"1,1 0-1,-1 1 0,1-1 1,-1 1-1,1 0 0,-1 0 0,1 0 1,0 0-1,-1 1 0,1-1 1,0 1-1,0 0 0,0 0 1,0 0-1,0 0 0,1 0 0,-1 1 1,1-1-1,-4 5 0,-5 7 65,1 0 0,1 0-1,-8 18 1,0-4 122,9-14-213,1-1 0,0 1 0,1 0 0,0 1 0,-3 15 0,7-21-76,0 0 1,0 0 0,1 0 0,1-1-1,0 1 1,0 0 0,0 0-1,1 0 1,4 15 0,-5-22-69,1 0 0,0 0 1,1 0-1,-1 0 1,0 0-1,1 0 0,-1 0 1,1-1-1,-1 1 0,1-1 1,0 1-1,-1-1 0,1 1 1,0-1-1,0 0 1,0 0-1,0 0 0,0 0 1,1-1-1,-1 1 0,0 0 1,4 0-1,4 0-370,0 0 0,-1 0 1,1-1-1,0 0 0,0-1 0,0 0 0,0 0 1,-1-1-1,1 0 0,-1-1 0,16-7 0,-6 3-1349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29 207 1600,'0'0'5046,"-2"8"-4489,-4 16-218,1 0 0,1 0 1,-1 29-1,1 85 566,4-82-634,-1-20-131,0 19 181,10 100 0,0-85-98,-1-9 114,18 75 1,-24-133-41,0-7-111,2-21-34,0-41 53,-8-90 561,0-85 451,5 175-566,4 0 0,14-74-1,-14 118-468,0 0 0,2 0 0,0 0 0,1 1 0,2 0 0,0 0 0,1 1 0,1 1 0,27-35 0,-36 50-136,0 1-1,0-1 1,0 1-1,1 0 1,-1 0-1,1 1 1,0-1 0,0 1-1,0-1 1,0 1-1,1 0 1,-1 1 0,0-1-1,1 1 1,-1 0-1,1 0 1,-1 0-1,8 0 1,-10 1-31,-1 1 0,1-1 0,-1 1 0,1-1 0,-1 1 0,1 0 0,-1-1-1,0 1 1,1 0 0,-1 0 0,0 0 0,0 0 0,1 0 0,-1 0 0,0 1 0,0-1 0,0 0 0,-1 0 0,1 1 0,0-1-1,0 0 1,-1 1 0,1-1 0,-1 1 0,1-1 0,0 2 0,0 3 10,0-1 0,0 0 0,-1 0 0,1 0 0,-1 1 0,-1 7 0,-2 6-23,-1-1-1,-1 0 1,0 0-1,-2-1 1,-9 20-1,-3 2-307,-27 39-1,-62 62-1763,53-72-1831,35-44-202,4-8 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1 992,'0'0'2488,"0"0"-2413,0 0-1,-1 0 0,1 1 0,0-1 0,0 0 0,-1 1 1,1-1-1,0 0 0,0 1 0,0-1 0,0 0 1,-1 1-1,1-1 0,0 0 0,0 1 0,0-1 1,0 0-1,0 1 0,0-1 0,0 1 0,0-1 1,0 0-1,0 1 0,0-1 0,0 0 0,0 1 1,1-1-1,-1 1 0,0-1 0,0 0 0,0 1 1,0-1-1,1 0 0,-1 0 0,0 1 0,0-1 1,0 0-1,1 1 0,8 3 101,-1-1 0,1-1 0,0 1 0,15 1 0,59 5 313,236 30 360,293 33-321,-268-55-384,74 6-4,-298-15-96,27 2-25,103 9 9,-116-10-33,-18-3 20,-54-1-3,156 14-2,312 31 30,-498-47-42,270 6-1,-40-3 17,-123-1-27,103 10 31,-142-11-12,-15-1-10,-48 2 17,-12-5 1,-7 0-12,17 0 23,-32 0-22,0 1-26,6 0 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5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1488,'0'0'2024,"-5"-3"-1338,12 3 1710,100 16-1469,111 3-1,-40-6-414,385 11 320,-423-21-704,55 1 21,49 2-13,-88-3-86,384 24 121,-66-5-89,-83-5-25,-146 7-27,-117-9-19,-100-12-12,9 1 7,0-1-1,41-3 1,84-3 31,-69 2-24,-4 1-4,23 1 2,-73-3-514,-35 1 99,-2 0-1613,9-3-376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0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2531 1180,'-4'1'5979,"229"-174"-4863,-178 139-1034,49-40 106,108-92-23,-147 122-118,246-161 264,-137 99-218,-139 88-89,243-173 73,-131 94-62,-32 24-3,9-1-7,-13 10-9,140-94 10,-71 43-17,26-18 9,-35 15-3,78-30-53,-196 123 156,-1-2 0,56-43 0,-47 23 92,-27 23-111,35-24-1,6 3 341,60-57-1,-47 20-1374,-33 24-4070,-36 45 3006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0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2542 992,'0'0'874,"-2"1"-107,-7 4 2143,3-2-2546,4-2-126,5-5 1215,195-210 123,-61 62-668,6 10-266,-33 38-367,11-11-66,118-127 11,-146 147-167,-42 40 11,73-59 1,-21 25 84,5-5 99,-19 24-53,155-113 133,-107 86-235,-79 55-56,11-12 27,64-65 0,-87 76-65,46-31 20,-19 17-4,28-22-6,-64 49-23,1 2 0,59-34 1,-78 50 17,-15 9-2,1 1 0,-1-1 0,0 1-1,1-1 1,6-1 0,-8 3-2,7-4 1,9-11 0,51-51 0,-26 24-15,-25 24-169,-18 17 41,1 1-1339,-2 1 1456,1 0-1,-1 0 0,0 0 1,1 0-1,-1-1 0,0 1 1,0 0-1,1 0 0,-1-1 1,0 1-1,0 0 1,1 0-1,-1-1 0,0 1 1,0 0-1,0-1 0,0 1 1,0 0-1,1-1 0,-1 0 1,3-4-1168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41 1176,'8'-10'1631,"-2"3"-1190,-5 5-4,-1 2-324,1-1 0,-1 1 0,0-1 0,0 1-1,1-1 1,-1 1 0,0-1 0,0 1 0,0-1 0,0 1 0,0-1 0,0 1 0,0-1-1,0 1 1,0-1 0,0 1 0,0-1 0,0 1 0,0-1 0,-1 1 0,1-2 0,-1 1-35,-1 0 1,1 0 0,-1 0 0,1 1 0,-1-1-1,1 0 1,-1 0 0,1 1 0,-1-1 0,0 1-1,1-1 1,-1 1 0,0 0 0,1 0 0,-1 0-1,0 0 1,0 0 0,1 0 0,-1 0 0,0 1 0,1-1-1,-1 0 1,0 1 0,-1 0 0,-3 1 25,2 0 0,-1 0-1,0 1 1,0-1 0,1 1 0,-1 0 0,1 0 0,0 1 0,0-1 0,0 1 0,0 0 0,1 0-1,-1 0 1,1 0 0,0 1 0,0-1 0,1 1 0,0 0 0,-1 0 0,1 0 0,1 0 0,-1 0 0,1 0-1,0 0 1,0 1 0,1-1 0,-1 0 0,1 1 0,0-1 0,1 0 0,-1 1 0,1-1 0,0 0-1,1 0 1,-1 1 0,1-1 0,4 8 0,1-1 21,1-1 0,0 1 0,1-2 0,1 1 1,10 8-1,57 44 429,-13-13 100,-62-48-610,0-1 0,-1 1 0,1-1 0,0 1 0,-1 0 0,1 0 0,-1 0 0,0 0 0,1 0 0,-1 0 0,0 0 0,0 1 0,0 1 0,-1-2-27,0-1 0,0 0 0,0 0 0,0 1 0,0-1-1,0 0 1,0 0 0,-1 0 0,1 1 0,0-1 0,-1 0 0,1 0 0,-1 0 0,0 0-1,1 0 1,-1 0 0,0 0 0,1 0 0,-1 0 0,0 0 0,0 0 0,0 0 0,-1 1-1,-6 2 7,0 1 1,1-1-1,-1-1 0,0 0 0,-1 0 0,1 0 0,-1-1 0,1 0 0,-13 1 0,-1 1 3,-4 1-205,-1-1 0,0 0 0,1-2 0,-1-1 0,-45-5 0,40 1-688,-1 0-1099,12-2-2889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2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8 377 1756,'0'0'4402,"-1"6"-3815,-5 70 1518,5-64-1845,3 103 1784,-1-105-1835,0 1 0,1-1-1,0 0 1,0 1 0,1-1-1,1-1 1,0 1 0,8 14 0,-11-22-156,0 1-1,1-1 1,-1 1 0,1-1 0,0 0 0,-1 0 0,1 1 0,0-1 0,0-1 0,1 1 0,-1 0 0,0 0 0,1-1 0,-1 1 0,1-1 0,-1 0 0,1 0 0,0 0 0,-1 0 0,1 0 0,0-1 0,0 1 0,0-1 0,-1 0 0,1 0 0,0 0 0,3 0 0,-4 0-40,0-1 0,0 1 0,0-1-1,0 1 1,0-1 0,0 0 0,0 0 0,0 0 0,0 0-1,0 0 1,-1 0 0,3-2 0,2-2 50,5-4-26,0 0 0,-2-1 0,1 0 0,-1 0 0,0-1 0,11-20 0,7-6 29,12-19 88,-37 55 6,-2 7-144,1 17 0,-1-17 22,2-4-23,5 4-1,5-4-5,-7-2-3,0 0 0,-1-1 0,1 0 0,0 0 0,-1 0 0,1 0 1,-1 0-1,1-1 0,-1 0 0,0 0 0,0 0 0,7-5 0,-5 2-7,-1 0 0,1 0-1,-1 0 1,0-1 0,0 0-1,-1 0 1,5-8 0,0-3-7,-1 0 0,0 0 1,-1-1-1,-2 0 1,6-27-1,4-24-29,-4-1-1,5-119 1,-22 153-36,5 34 61,1 2 11,0-1-1,-1 1 1,1 0 0,-1 0 0,1 0 0,0 0 0,-1-1 0,1 1-1,-1 0 1,1 0 0,0 0 0,-1 0 0,1 0 0,-1 0 0,1 0-1,0 0 1,-1 0 0,1 0 0,-1 0 0,1 1 0,0-1 0,-1 0-1,1 0 1,0 0 0,-1 0 0,1 1 0,0-1 0,-1 0 0,1 0-1,0 1 1,-1-1 0,1 0 0,0 1 0,0-1 0,-1 0 0,1 1-1,0-1 1,0 0 0,-1 1 0,1-1 0,0 0 0,0 1 0,0 0 0,-15 31-5,-7 39 31,22-70-25,-10 37 57,-9 72 0,18-94-22,0-1 0,1 1-1,0-1 1,1 1 0,1-1 0,1 1-1,7 24 1,-8-33 0,1 0 1,1 0-1,0-1 0,0 1 1,0-1-1,1 0 0,-1 0 1,1 0-1,1 0 0,-1-1 1,1 0-1,9 6 0,7 3 63,1-1 0,31 13 0,-2-1 53,3 3-63,-53-26-61,-1-1-26,-1-1 0,0 0 1,0 1-1,0-1 0,0 0 0,1 1 0,-1-1 1,0 0-1,0 1 0,0-1 0,0 1 0,0-1 1,0 0-1,0 1 0,0-1 0,0 1 1,0-1-1,0 0 0,0 1 0,0-1 0,0 1 1,-1-1-1,1 0 0,0 1 0,0-1 1,0 0-1,0 1 0,-1-1 0,1 0 0,0 1 1,0-1-1,-1 0 0,1 0 0,0 1 1,-1-1-1,1 0 0,0 0 0,-1 1 0,1-1 1,-1 0-1,-19 6-22,-1-1 1,1-1-1,-1-1 0,0-1 1,-1-1-1,1-1 0,0 0 1,0-2-1,-35-6 0,44 5-66,0 0-1,0-1 0,0 0 1,-16-8-1,24 10-14,0-1-1,0 1 1,0-1-1,0 0 1,0 1-1,1-2 1,-1 1-1,1 0 1,0-1 0,0 0-1,1 1 1,-1-1-1,1 0 1,-3-6-1,4 8-21,1-1 1,-1 1-1,1 0 0,0-1 0,0 1 0,0-1 0,0 1 0,0 0 0,1-1 0,-1 1 0,1-1 0,0 1 1,1-4-1,15-27-1113,-10 23-113,0 1-1,0 0 0,12-11 0,-4 6-1418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1092,'0'59'4968,"1"6"-3398,1 9-172,1 8-196,0-51-789,-2-10 370,8 36 0,-8-55-558,-1-1-201,0-1-1,0 1 0,0-1 0,0 0 0,1 1 0,-1-1 0,0 0 0,0 1 0,0-1 1,0 0-1,1 1 0,-1-1 0,0 0 0,0 0 0,1 1 0,-1-1 0,0 0 0,1 0 1,-1 1-1,0-1 0,1 0 0,-1 0 0,0 0 0,1 0 0,-1 1 0,0-1 0,1 0 1,-1 0-1,0 0 0,1 0 0,-1 0 0,1 0 0,1 0 8,-1 0 0,0 0 1,0 0-1,1 0 0,-1 0 0,0-1 0,1 1 0,-1 0 1,0-1-1,3 0 0,15-11 118,1 0 0,23-22 1,23-14 23,-63 46-159,0 0 1,0 0 0,1 0 0,-1 1 0,0-1-1,1 1 1,-1 0 0,1 0 0,0 0-1,4 0 1,-6 1-6,0 0-1,0 0 1,0 1-1,0-1 0,-1 1 1,1-1-1,0 1 1,0 0-1,-1 0 1,1 0-1,0 0 1,-1 0-1,1 0 0,-1 0 1,1 1-1,-1-1 1,0 0-1,0 1 1,1-1-1,-1 1 0,0 0 1,1 2-1,27 45 98,-19-29-52,2 0 1,0-1-1,28 32 1,-36-46-48,0-1 1,1 0 0,0 0-1,0 0 1,0 0-1,0-1 1,0 0-1,1 0 1,0-1 0,-1 1-1,1-1 1,0 0-1,0-1 1,0 0-1,0 0 1,0 0 0,1 0-1,11-1 1,-10-1-12,1 0 0,0 0-1,-1 0 1,1-1 0,-1 0 0,0-1 0,0 0 0,0 0 0,0-1 0,0 0 0,-1-1 0,0 1 0,0-1 0,0 0-1,0-1 1,-1 0 0,0 0 0,0 0 0,0-1 0,-1 0 0,0 0 0,-1 0 0,1-1 0,-1 0 0,-1 1 0,1-1-1,-1-1 1,-1 1 0,0 0 0,0-1 0,1-11 0,-2 9-6,-1 0 0,0 0 1,0 0-1,-2 0 0,-3-21 0,4 31 8,1 0 0,0 0 0,-1 0-1,1 0 1,-1 0 0,1 0 0,-1 0 0,1 0-1,-1 0 1,0 0 0,0 0 0,0 0-1,1 0 1,-1 0 0,0 1 0,0-1 0,0 0-1,0 1 1,0-1 0,0 1 0,0-1-1,0 1 1,0-1 0,-1 1 0,1 0-1,0 0 1,0-1 0,0 1 0,0 0 0,-1 0-1,1 0 1,0 0 0,0 0 0,0 0-1,0 1 1,-1-1 0,-1 1 0,-2 0-2,1 1 0,-1 0 0,0 0 0,0 1 1,1-1-1,0 1 0,-6 4 0,4-2 4,0 0 1,0 1-1,1 0 1,-1 0-1,2 0 1,-1 0-1,1 1 0,-1 0 1,2 0-1,-1 0 1,1 0-1,0 1 1,1-1-1,0 1 0,0 0 1,-1 13-1,3-18 1,0 0 1,0 0-1,0 0 0,0 0 0,1 0 0,0 0 0,0 0 0,0 0 0,0 0 0,0 0 0,0 0 0,1-1 0,-1 1 0,1 0 1,0-1-1,0 0 0,0 1 0,0-1 0,4 4 0,-2-3 1,1-1 1,-1 1-1,1-1 1,0 0-1,0 0 0,0 0 1,0 0-1,0-1 1,0 0-1,9 1 0,1-2 0,0 1-1,-1-2 1,1 0-1,0-1 1,-1 0-1,0-1 1,18-6-1,-8 0 6,-1 0 0,-1-2 0,0 0 0,-1-2 0,32-24 0,-39 27 1,-2-2 1,1 0 0,-2-1 0,1 0 0,-2 0 0,0-2-1,0 1 1,13-29 0,-1-10 591,-2-1 0,19-79 0,-39 133-578,0 0-1,0 0 0,0 0 1,0 0-1,0 0 0,0 0 0,0 0 1,0 0-1,0 0 0,0 0 1,0 1-1,0-1 0,0 0 1,0 0-1,0 0 0,0 0 1,0 0-1,0 0 0,0 0 1,1 0-1,-1 0 0,0 0 1,0 0-1,0 0 0,0 0 1,0 0-1,0 0 0,0 0 1,0 0-1,0 0 0,0 0 1,0 0-1,0 0 0,0 0 1,0 0-1,0 0 0,0 0 1,0 0-1,0 0 0,1 0 1,-1 0-1,0 0 0,0 0 1,0 0-1,0 0 0,0 0 1,0 0-1,0 0 0,0 0 1,0 0-1,0 0 0,0 0 1,0 0-1,3 10 187,2 14-248,2 64 306,6 30 27,-11-105-431,1 0-1,0-1 1,1 1-1,0-1 1,1 0-1,0 0 1,1 0-1,1-1 1,0 0-1,0 0 1,1-1 0,1 0-1,-1 0 1,14 11-1,-22-21 47,1 1 0,0-1 0,-1 1 0,1-1 1,-1 1-1,1-1 0,0 0 0,0 1 0,-1-1 0,1 0 0,0 1 0,0-1 0,-1 0 0,1 0 0,0 0 0,1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8:3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1444,'0'0'3170,"4"-4"-2633,3-2-337,1 1 0,-1 0 0,1 0 0,0 1 0,0 0 0,1 0 0,16-4 0,314-118 20,-270 95-3023,-35 15 1055</inkml:trace>
  <inkml:trace contextRef="#ctx0" brushRef="#br0" timeOffset="1">863 3 1300,'0'0'1864,"2"-2"-230,-2 2-1515,0 0 0,0 0 0,1 0 0,-1 0 0,0 0 0,0 0 0,0 0 0,0 0 0,1 0 0,-1-1 0,0 1 0,0 0-1,0 0 1,0 0 0,1 0 0,-1 0 0,0 0 0,0 0 0,0 0 0,0 1 0,1-1 0,-1 0 0,0 0 0,0 0 0,0 0 0,0 0 0,0 0 0,1 0 0,-1 0-1,0 1 1,4 7 1108,-1 15-1819,-3-20 1087,14 165 1585,4 48-1455,0-71-6402,-15-119 2834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1268 719 1020,'0'0'1945,"7"8"2090,-2-5-3466,-8-7 996,-9-9-505,10 11-891,-10-6 77,1-1 0,-16-16 0,-16-14-5,-9-1-131,-243-176 198,245 183-365,-2 3-1,-1 3 0,-2 1 0,-91-29 1,-38 4 133,-52-17 256,210 59-131,24 8-154,-13-18 247,14 17-278,-2-24 91,3 23-52,1 0-46,3-9-3,-3 9-3,2 1-17,-3 2 14,0 0 0,1 0 0,-1-1 0,0 1 0,0 0 0,0 0 0,0 0 0,0-1 0,0 1 0,1 0 0,-1 0 0,0 0 0,0 0 0,0 0 0,0-1 0,1 1 0,-1 0 0,0 0 0,0 0 0,0 0 0,1 0 0,-1 0 0,0 0 0,0 0 0,0 0 0,1 0 0,-1 0 0,0 0 0,0 0 0,1 0 0,-1 0 0,0 0 0,0 0 0,0 0 0,1 0 0,-1 0 0,0 0 0,0 0 0,0 0 0,1 0 0,-1 0 0,0 0 0,0 0 0,1 1 0,7 4 7,-1 1-1,1 0 0,-1 0 0,0 1 1,7 8-1,32 45 19,-20-26-8,-8-12-10,6 8 111,32 52 0,-28-41 142,-26-39-218,5 8 362,-78-68 425,-8-8-817,48 42-2,11 8-2,6 6 6,1-1 0,-16-16 0,28 26-15,0 0 1,0 1-1,1-1 0,-1 0 0,0 0 1,1 0-1,-1 0 0,0 1 1,1-1-1,-1 0 0,1 0 0,-1 0 1,1 0-1,0 0 0,-1 0 1,1-1-1,0-1 0,0 2 0,1 0 0,-1 0 1,1 0-1,-1 0 0,1 0 0,0 0 0,0 0 0,-1 0 1,1 0-1,0 0 0,0 1 0,0-1 0,2-1 0,-1 1 2,1-1-1,-1 1 1,1 0-1,-1-1 0,1 1 1,-1 1-1,1-1 0,0 0 1,0 1-1,-1-1 1,1 1-1,0 0 0,4 0 1,13-2-3,162-21-614,-52 9-717,59-9-4929,-144 15 3436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155 186 1344,'0'0'284,"0"-1"-1,0 0 1,0 0-1,-1 1 1,1-1-1,0 0 1,-1 1 0,1-1-1,-1 0 1,1 1-1,-1-1 1,1 1-1,-1-1 1,1 0-1,-1 1 1,0-1-1,1 1 1,-1 0 0,0-1-1,1 1 1,-1 0-1,0-1 1,0 2-197,1-1 0,-1 1 0,1-1 0,-1 1 0,1 0 0,0-1 0,-1 1 0,1 0 0,0-1 0,0 1 0,0 0 0,-1 0 0,1-1 0,0 1 0,0 0 0,0-1 0,0 1 0,0 1 0,4 51-372,-4-48 821,72 414 2020,-67-393-2431,17 91 615,-20-106-577,-2-10-105,0 0 0,0 0-1,0-1 1,0 1 0,1 0-1,-1 0 1,0 0 0,0 0 0,-1 0-1,1 0 1,0-1 0,0 1-1,0 0 1,-1 0 0,1 0-1,0 0 1,-1-1 0,1 1-1,-1 1 1,0 0 74,-3-6-13,-13-12-58,0-2 0,2 0 0,0 0 0,1-1 0,1-1 0,1 0 0,-11-24 0,0-9 52,-32-101 0,47 124-82,1 1-1,1-1 1,1 0 0,2-1 0,0-52-1,4 70-20,1-1-1,0 1 0,1-1 1,0 1-1,1 0 0,8-19 0,-8 24-5,0 0-1,1 0 0,0 0 1,0 0-1,1 1 0,0 0 1,0 0-1,1 1 0,0 0 0,11-8 1,-14 11-2,0 0 0,0 1 1,1 0-1,-1 0 1,1 0-1,-1 0 0,1 1 1,-1 0-1,1 0 0,0 0 1,0 0-1,0 1 0,-1 0 1,1 0-1,9 1 0,-11 0 1,0-1 0,0 1-1,-1 0 1,1 0 0,-1 0-1,1 1 1,-1-1 0,1 1 0,-1-1-1,0 1 1,0 0 0,1 0-1,-1 0 1,-1 0 0,1 0-1,0 1 1,0-1 0,-1 0-1,1 1 1,-1-1 0,0 1-1,0 0 1,0-1 0,0 1-1,0 0 1,-1 0 0,1-1-1,-1 4 1,2 11-28,-2 0-1,0 0 1,0 0-1,-2 0 1,0 0 0,-1 0-1,-1 0 1,-10 28-1,-6 5-784,-37 69 0,3-17-1496,17-35-2392,17-32 1517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1620,'0'0'1302,"2"-2"-74,3-6-260,1-1 0,0 1-1,1 0 1,0 0 0,1 1 0,12-10 0,57-36 349,-55 40-1049,-1-1 1,38-33 0,-10-7 300,-44 48-472,-1 1-1,0-1 0,0 0 0,-1 0 0,0-1 0,0 1 0,4-13 0,-6 4 176,-2 7-29,-11-2 60,9 8-162,-4 4-1,-5 4-77,0-1 1,0 2-1,0-1 1,0 2-1,1-1 1,1 2-1,-19 17 1,23-19-33,0 1 0,0-1 1,0 1-1,1 1 0,1-1 0,0 1 1,0 0-1,0 0 0,1 0 1,0 0-1,1 1 0,0-1 0,1 1 1,-1 15-1,2-16-16,0-1 0,1 1 0,0-1 0,1 1 0,0-1 0,0 0 0,0 0 0,1 0 0,1 0 0,-1 0 0,1-1 0,1 0 0,-1 1 0,1-2 0,0 1 0,1 0 0,6 5 0,-4-5-177,0 0 1,1 0 0,0-1 0,0 0 0,1 0 0,0-1 0,0-1 0,0 1 0,0-2 0,1 1 0,-1-2 0,1 1 0,0-1 0,0-1-1,0 0 1,0-1 0,0 0 0,0 0 0,0-1 0,0-1 0,0 0 0,-1 0 0,15-6 0,-12 3-1646,0 0 0,23-13 0,-15 1-1594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1552,'0'1'98,"1"-1"0,-1 1 0,0-1-1,0 1 1,0-1 0,0 1 0,1-1 0,-1 1-1,0-1 1,0 1 0,1-1 0,-1 1 0,0-1 0,1 0-1,-1 1 1,1-1 0,-1 0 0,0 1 0,1-1-1,-1 0 1,1 1 0,-1-1 0,1 0 0,-1 0 0,1 1-1,-1-1 1,1 0 0,-1 0 0,1 0 0,0 0-1,-1 0 1,1 0 0,-1 0 0,1 0 0,-1 0-1,1 0 1,-1 0 0,1 0 0,-1 0 0,1-1 0,-1 1-1,1 0 1,-1 0 0,1 0 0,-1-1 0,1 1-1,24-17 591,-14 7-372,0 0 0,0-1 1,-1-1-1,-1 1 0,0-2 1,-1 1-1,0-1 0,-1-1 1,0 1-1,-1-1 0,-1 0 1,8-30-1,-12 38-178,0 0 0,0 0 0,-1 0 0,0 0 1,0 0-1,0 0 0,-1-7 0,0 10-58,1 1 0,-1-1 0,0 0 0,1 0 0,-1 1 0,0-1 0,-1 0 0,1 1 1,0-1-1,-1 1 0,0 0 0,1-1 0,-1 1 0,0 0 0,0 0 0,0 0 0,-3-2 0,4 4-59,0-1 0,1 1 0,-1 0 0,0-1 0,0 1 0,0 0 1,0-1-1,0 1 0,0 0 0,0 0 0,0 0 0,1 0 0,-1 0 0,-2 0 0,1 0 32,1 0-39,0 0-1,-1 0 1,1 0-1,0 0 1,0 0-1,0 0 1,0 0 0,0 1-1,0-1 1,0 0-1,0 1 1,0-1 0,0 1-1,0-1 1,0 1-1,0-1 1,0 1 0,-1 1-1,-1 0 28,-3 3 0,-1-1 0,2 2 0,-1-1 0,1 0 1,0 1-1,0 0 0,0 0 0,1 1 0,0-1 1,0 1-1,0 0 0,1 0 0,0 0 0,-2 11 0,2-8-9,1 0-1,0 0 0,0 0 0,1 0 0,1 0 0,-1 0 0,2 0 0,-1 1 0,2-1 0,2 14 0,-2-19-17,-1 0 0,1 0 0,1 0 0,-1 0 0,1 0 0,0-1 0,0 1 0,0-1 0,0 0 0,1 0 0,0 0 0,4 4 0,-1-3 1,0 0-1,0-1 0,0 0 1,1 0-1,-1 0 0,1-1 0,9 3 1,1-2-65,0 0 0,0-1 0,0-1 0,0-1 1,0-1-1,27-2 0,-30 1-189,0-2 0,-1 1 0,0-2-1,1 0 1,22-10 0,-26 9-1027,-1-1 0,0 0-1,0 0 1,13-12 0,-4 2-2058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2 148 1200,'-1'-1'870,"9"13"4936,30 37-5158,-19-25 163,0 0-443,-7-9-129,0 0 0,-1 0 0,0 1 0,10 24 0,-19-36-207,0 0 1,0 0 0,-1 0-1,0 0 1,0 0 0,0 0-1,-1 0 1,1 0 0,-1 0-1,0 1 1,0-1 0,0 0-1,-1 0 1,1 1 0,-1-1-1,0 0 1,0 0 0,-1 0-1,1 0 1,-1 0 0,0-1-1,0 1 1,0 0 0,-1-1-1,-3 5 1,3-5 19,1 0 0,-1 0 0,0-1 0,-1 0 0,1 1 1,0-1-1,-1 0 0,1 0 0,-1-1 0,0 1 0,1-1 0,-1 0 0,0 0 0,0 0 0,0-1 0,0 1 0,0-1 0,-6 0 1,9 0-37,0-1 1,0 1 0,0-1 0,0 0 0,0 0 0,0 1 0,1-1 0,-1 0 0,0 0-1,0 0 1,0-1 0,0 2-10,0-1 1,1 0-1,-1 0 0,1 1 0,-1-1 1,1 0-1,-1 0 0,1 0 0,0 1 1,-1-1-1,1 0 0,0 0 1,0 0-1,0 0 0,0 0 0,0 0 1,-1 0-1,1 1 0,1-3 0,-1 1 17,0-5-6,0 1 0,0 0 1,1 0-1,0 0 0,0 0 0,0 0 1,1 0-1,0 1 0,0-1 0,0 0 0,1 1 1,4-7-1,2-6 9,15-26-525,2 0 0,3 2 1,60-71-1,-67 89-1027,40-31 1,-38 34 517,-21 19 847,-1-1 1,1 1-1,0 0 1,0 1-1,1-1 1,-1 0-1,0 1 1,0 0-1,1 0 1,-1 0-1,6-1 0,-7 2 63,1 2 121,0 0-1,0 0 0,-1 0 1,1 1-1,-1 0 0,0-1 1,0 1-1,0 0 1,0 0-1,0 0 0,-1 0 1,1 0-1,-1 1 0,2 6 1,3 9 207,3 26 1,-6-28-116,15 82 419,-8-41-57,33 109 0,-38-161-926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1144,'0'0'2008,"-11"25"-1540,15-5-552,5 1-324,0-1-496,-1-3 160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 1368,'0'3'1058,"-5"67"2976,8 106 0,-1-150-3254,-2-18-375,0 0 0,1-1 0,3 15 3532,-6-29-3787,-23-97 675,23 94-724,-10-81 239,12 77-279,1 0 1,0 0-1,6-25 1,-7 37-72,2-3 24,-2 5-13,0 0-1,0-1 1,0 1-1,0 0 1,0 0 0,0-1-1,0 1 1,0 0-1,0 0 1,0-1-1,0 1 1,0 0-1,0 0 1,0-1 0,1 1-1,-1 0 1,0 0-1,0-1 1,0 1-1,0 0 1,1 0-1,-1 0 1,0-1-1,0 1 1,0 0 0,1 0-1,-1 0 1,0 0-1,0 0 1,0-1-1,1 1 1,-1 0-1,0 0 1,0 0-1,1 0 1,-1 0 0,0 0-1,1 0 1,2 0 0,0 1-1,1 0 1,-1 0 0,0 0 0,0 0 0,1 1 0,-1-1 0,0 1 0,-1 0 0,1 0 0,0 0 0,0 0-1,4 5 1,6 7-6,16 21-1,1 1 78,-29-35-67,-1-1 1,1 1-1,-1 0 1,1-1-1,0 1 0,-1-1 1,1 0-1,0 1 1,-1-1-1,1 0 1,0 1-1,0-1 0,-1 0 1,1 0-1,0 1 1,0-1-1,-1 0 0,1 0 1,0 0-1,0 0 1,0 0-1,1 0 1,-1-1-3,1 1 0,-1-1 1,1 0-1,-1 0 1,1 1-1,-1-1 0,1 0 1,-1 0-1,0 0 1,3-2-1,3-5-9,0-1 1,-1 1-1,6-11 1,-2 4 19,-1 1-4,1 1 0,1 1 0,15-15 0,-15 18-16,7 2 6,-13 6-1,-1 0 0,1 1 0,-1 0 0,1 0 0,-1 0 0,1 0-1,4 2 1,-7-2 1,-1 0 0,1 0 1,0 1-1,-1-1 0,1 1 0,-1 0 0,1-1 0,0 1 0,-1 0 0,1 0 0,-1 0 0,3 2 0,2 2-1,5 1 4,0 1 0,-1 0 0,0 1-1,-1 0 1,11 12 0,35 48-770,-14-15-2340,-39-51 2469,0 1 279,13 11-8637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109 253 1780,'6'-7'1085,"1"-1"-1,-1 1 1,8-14-1,-4 3-530,0 0 1,6-21-1,-13 32-281,0-1 0,-1 0 0,0 1 0,0-1 1,-1 0-1,0 0 0,0 0 0,-1 0 0,0 0 0,-1 0 1,0 0-1,0 0 0,-4-13 0,5 20-238,-1 0 1,0 0-1,1 0 0,-1 1 1,0-1-1,0 0 0,0 1 1,0-1-1,1 0 0,-1 1 1,0-1-1,0 1 0,0-1 1,0 1-1,0 0 0,0 0 1,0-1-1,0 1 0,0 0 1,-1 0-1,1 0 0,0 0 1,0 0-1,0 0 0,0 0 1,0 0-1,0 1 0,0-1 1,0 0-1,0 1 1,0-1-1,0 0 0,0 1 1,-1 0-1,-7 4 36,1 0 1,0 1-1,0 0 1,0 0-1,1 1 1,0 0-1,0 0 1,-9 14-1,3-3 19,2 0 0,0 1 0,-9 21 0,17-32-57,0 0 1,0 1-1,1-1 0,0 1 0,0-1 0,1 1 1,0-1-1,1 1 0,0 0 0,0 0 0,0-1 0,1 1 1,3 9-1,-2-11-13,0-1 1,0 1 0,1-1-1,0 1 1,0-1 0,0 0-1,1 0 1,0-1 0,0 1-1,1-1 1,-1 0-1,1 0 1,0 0 0,0-1-1,1 0 1,10 6 0,-7-4-54,1-1 0,-1-1 0,1 0 1,0 0-1,1-1 0,-1 0 0,1-1 1,-1 0-1,1-1 0,0 0 1,18-1-1,-16-1-437,-1-1 0,0-1 0,0 0 0,0 0 1,0-1-1,-1-1 0,1 0 0,-1 0 0,19-14 1,2-3-2526,-4-4 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28 1444,'-24'-27'6365,"21"31"-5647,1-1-592,-1 1 0,1-1 0,0 1 0,0 0 0,0 0 0,1-1 0,0 1 1,-1 1-1,1-1 0,1 0 0,-1 0 0,1 0 0,-1 0 0,1 7 0,0 59 572,3 0 0,4-1-1,2 1 1,25 94 0,54 146-1770,-82-298 730,-3-7-999,1 1-3400,-1 1 1862</inkml:trace>
  <inkml:trace contextRef="#ctx0" brushRef="#br0" timeOffset="1">29 634 1552,'-20'-19'2405,"19"18"-2277,0 0-1,0 0 1,1-1 0,-1 1 0,0 0 0,0 0-1,1-1 1,-1 1 0,1-1 0,-1 1 0,1 0 0,0-1-1,0 1 1,0-1 0,-1 1 0,1-1 0,0 1-1,1-3 1,3-8 166,2-1 1,-1 1-1,1 0 0,1 1 0,0-1 0,14-15 0,-16 20-241,38-45 581,86-82-1,-128 133-632,72-60-455,-27 24-1666,-33 26-79,0 4 31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188 142 1412,'2'-12'746,"-1"-1"-1,0 1 1,-3-24-1,2 31-438,-1 0 0,0 1 0,0-1 0,-1 1-1,1-1 1,-1 1 0,0-1 0,0 1 0,-1 0-1,1 0 1,-1 0 0,-5-6 0,7 9-271,1 0 1,-1 1 0,0-1-1,1 1 1,-1 0-1,0-1 1,1 1 0,-1 0-1,0-1 1,0 1 0,1 0-1,-1 0 1,0-1-1,0 1 1,0 0 0,1 0-1,-1 0 1,0 0 0,-1 0-1,1 0 75,-7 2 267,0 2-234,0 0-1,1 1 0,-1 0 1,1 1-1,0 0 0,0 0 1,0 0-1,1 1 0,-10 13 1,9-9-35,0 0 1,1 0 0,0 0 0,0 1 0,1 0 0,1 0 0,-3 13 0,5-15-56,0 0 0,1 0 0,0 0 0,0 0 0,1 0 1,0 0-1,1 0 0,0 0 0,4 12 0,-4-15-26,2-1 0,-1 1 0,1-1 0,0 0 1,0 0-1,0 0 0,1 0 0,0 0 0,0-1 0,1 0 0,-1 0 0,1 0 0,0 0 0,8 4 0,-9-6-114,1 0 1,0-1-1,0 1 0,0-1 0,0 0 1,1-1-1,-1 1 0,0-1 0,1 0 0,-1 0 1,1-1-1,-1 0 0,11 0 0,-5-2-870,1 1 0,-1-2 0,0 1 0,0-2-1,16-6 1,-7 1-1685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1000,'0'0'5851,"4"5"-5345,27 39 350,47 61 555,-63-86-1113,13 22 0,-2-2-9,-17-27-170,-1 0 1,0 1-1,-1-1 0,10 26 1,-15-32-109,0-1 1,0 1-1,-1 0 1,0-1-1,0 1 1,-1 0 0,1 0-1,-1 0 1,0-1-1,-1 1 1,1 0-1,-1 0 1,0-1-1,-3 8 1,3-11-20,0 1 1,0-1-1,-1 0 1,1 0-1,-1 0 0,1 0 1,-1 0-1,0-1 1,0 1-1,1 0 1,-1-1-1,0 1 0,0-1 1,-1 0-1,1 1 1,0-1-1,0 0 0,-1-1 1,1 1-1,0 0 1,-1-1-1,1 1 0,-1-1 1,-2 1-1,-2-1 31,1 0 0,-1 0-1,0 0 1,1-1-1,-1 0 1,1 0 0,-10-4-1,14 4-9,-1 0-1,1 0 1,0 0-1,0 0 1,-1 0-1,1-1 1,0 1-1,0-1 1,0 0-1,1 1 1,-1-1-1,0 0 1,1 0-1,-1 0 0,1 0 1,0-1-1,-1 1 1,1 0-1,0 0 1,0-1-1,1 1 1,-1-1-1,0 1 1,1-1-1,-1 1 1,1-1-1,0 1 1,0-1-1,0 1 1,0-1-1,1-2 1,1-9 4,1 1 0,0-1 0,1 1 0,8-19 0,-7 18-4,6-12 3,1-1 0,2 2 0,24-37-1,58-65 111,-96 127-125,5-8 35,1 1 0,0 0-1,0 1 1,0-1 0,1 1 0,0 0 0,0 1 0,0 0 0,1 0 0,10-5-1,-17 10-31,0-1 0,0 1 0,0 0 0,-1-1 0,1 1 0,0 0 0,0 0 0,0 0 0,0 0-1,0 0 1,0 0 0,0 0 0,0 0 0,0 0 0,0 1 0,0-1 0,2 1 7,-2-1-8,0 0 1,0 0 0,0 0-1,0 1 1,0-1-1,-1 0 1,1 0 0,0 1-1,0-1 1,0 1-1,0-1 1,-1 1 0,1-1-1,0 1 1,0-1 0,-1 1-1,1 0 1,0 1-1,2 0 9,3 4 3,0 0 0,-1 1-1,0-1 1,0 1 0,0 0-1,0 1 1,-1-1 0,-1 1-1,1 0 1,3 13 0,4 6 5,18 62-63,-14-42-1348,1-4-3614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96 952,'-26'-27'4391,"-41"-35"1,60 57-4041,5 3-201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1384,'3'0'1269,"9"-1"-110,-9 1 860,1-2-1124,10-5-298,1 1 1,0 1-1,0 0 1,1 1-1,-1 1 0,1 0 1,0 1-1,19 0 0,-33 2-530,1 0 0,0 1 0,-1-1 0,1 1 0,0-1 0,-1 1 0,1 0 0,-1 0 0,1 1 0,-1-1 0,1 0 0,-1 1 0,0-1 0,0 1 0,0 0 0,0 0 0,2 2 0,-1-1-8,-1 1 0,1 0 0,-1 0 0,0 0 0,-1 0 0,1 0 0,-1 0 0,1 0 0,0 8 0,0 6 35,-1 0 1,-1-1 0,-1 1-1,-2 20 1,2-32-55,-3 34 156,-2 1 0,-12 43 0,16-79-143,1 1 0,0-1 0,0 1 0,0-1-1,1 1 1,0-1 0,0 1 0,0-1 0,2 11-1,-2-15-35,1 0 0,-1 0 0,1 0 0,-1 0 0,1 0 0,-1 0 0,1 0 0,-1 0 0,1 0 0,0-1 0,0 1 0,-1 0-1,1 0 1,0-1 0,0 1 0,0 0 0,0-1 0,0 1 0,0-1 0,0 1 0,0-1 0,0 1 0,0-1 0,0 0 0,0 1 0,0-1-1,0 0 1,0 0 0,0 0 0,2 0 0,3 0-75,0-1-1,0 1 1,-1-1 0,1 0-1,0-1 1,-1 1 0,1-1-1,-1 0 1,0-1 0,9-4-1,-5 1-817,0-1 1,0 0-1,-1 0 0,15-17 1,-7 7-2610,-2-1 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2 193 836,'0'0'1318,"-1"-4"-175,3-8 5814,16 25-6731,0 1 0,-1 0 0,20 22 0,-15-11 41,-2 1 0,19 30 0,-31-43-176,-1 0 0,-1 1 0,0-1 0,0 1 0,-2 0 1,0 1-1,3 15 0,-7-25-61,1 0 1,-1 0-1,0 0 0,0 0 1,-1 0-1,0 0 1,1 0-1,-2 0 0,1 0 1,-3 8-1,2-11-14,1 1 0,0 0 1,-1-1-1,0 1 0,1-1 0,-1 0 0,0 1 0,0-1 0,0 0 0,0 0 1,-1 0-1,1 0 0,-1-1 0,1 1 0,-1-1 0,1 1 0,-1-1 0,-5 2 1,5-3 12,-1 0 0,1 0 0,-1 0 0,1 0 0,0-1 0,-1 1 0,1-1 0,0 0 0,-1 0 0,-4-2 0,7 2-33,-1 0 46,-1 0 0,1-1 0,-1 0 0,1 1 0,0-1 0,0 0 0,0 0 0,0 0-1,0 0 1,0-1 0,1 1 0,-3-5 0,2 5-46,0-3 48,-1-1-1,0 1 1,1-1 0,0 1 0,1-1 0,-1 0 0,1 0 0,0 0 0,1 0 0,-1 0 0,1 0 0,0 0-1,1 0 1,1-8 0,2-5 27,0 1-1,2 0 1,8-21-1,-5 19-40,1 0-1,1 1 1,16-24 0,45-50-424,-35 48-97,28-27-1027,-20 28-3750,-40 39 4011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3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1061 1144,'14'-8'544,"-1"-2"0,-1 1 0,0-2-1,0 0 1,-1 0 0,0-1 0,12-19 0,0-12 1052,-22 40-1386,0-1 0,0 0 0,0 0 0,0 0 0,-1 0 0,0 1-1,1-1 1,-1 0 0,-1-6 0,0 8-154,1 0 0,-1 0 0,1 0 0,-1 1 0,0-1-1,0 0 1,0 1 0,0-1 0,0 1 0,0-1 0,0 1 0,-1 0 0,1-1 0,0 1-1,-1 0 1,1 0 0,-1 0 0,1 0 0,-1 0 0,0 0 0,1 0 0,-1 1 0,0-1-1,0 0 1,1 1 0,-1 0 0,0-1 0,0 1 0,-2 0 0,-3-1 66,-1 1-1,1 0 1,0 0 0,0 0 0,-13 3 0,11-1-18,0 0-1,0 1 1,1 0 0,-1 0 0,1 1 0,-15 9-1,18-9-53,-1 0-1,1 1 1,0 0-1,0 0 1,1 0-1,-1 1 1,1 0-1,1-1 1,-6 11-1,7-13-33,0 0-1,1 1 0,-1-1 1,1 0-1,0 1 0,0-1 1,0 1-1,1-1 0,-1 1 1,1 0-1,0-1 0,0 1 1,0 0-1,0-1 0,0 1 1,1-1-1,0 1 1,0-1-1,0 1 0,0-1 1,0 1-1,1-1 0,-1 0 1,1 0-1,0 0 0,0 0 1,0 0-1,1 0 0,-1 0 1,1-1-1,-1 1 0,1-1 1,0 0-1,0 1 1,5 1-1,1 2-5,1-2 1,0 1 0,1-1-1,-1-1 1,1 0-1,-1 0 1,1-1-1,0 0 1,0-1 0,0 0-1,20-2 1,13-2 6,66-13 0,-101 14-14,53-11 8,-1-2 0,-1-4 0,74-32 0,-91 32-10,0-3 0,51-35 0,-69 40 19,-1-2-1,-1-1 0,0 0 1,32-40-1,-52 56 35,1 0-1,-1 0 1,0 0 0,0-1 0,0 0 0,0 0-1,-1 1 1,0-1 0,0-1 0,0 1 0,1-9-1,-3 12 203,-7 6-198,-1 1-46,0 0 0,1 0 1,-1 1-1,1 0 0,0 0 0,1 0 0,0 1 0,-7 10 0,-4 6 14,2 2 0,1-1 0,1 2 0,1 0 0,2 0-1,-12 45 1,20-64-20,1-2-1,0-1 0,0 1 0,0-1 0,1 0 0,0 1 0,0-1 0,0 1 0,0-1 0,3 9 0,4 12 20,-3-22-27,-2-2 3,0 0-2,1-1 6,8 2-10,-4-5 4,1-1 1,-1-1 0,0-1 0,0 0 0,-1 0 0,1 0 0,-1 0 0,-1-1 0,1 0 0,-1 0 0,0-1 0,4-8 0,7-22-1,-1-1-1,16-71 1,4-87-5,-12-62-14,-22 223 56,-2 0 1,-2 0-1,-1 0 0,-2 0 0,-11-40 1,16 72-23,0-1 1,0 1 0,-1 0-1,1 0 1,-1 0-1,0 0 1,0 0 0,-1 1-1,1-1 1,-1 1-1,-5-7 1,7 10 13,-2 2 4,-2 2-23,1 1 0,0-1 0,0 1 0,0 0 0,1 0 0,0 0 0,0 1 1,0-1-1,0 1 0,1 0 0,0-1 0,0 1 0,1 0 0,0 0 0,-1 8 0,-1 15 26,0 55-1,3-84-34,3 48-129,1-1-1,2 0 1,3 0-1,1-1 1,3 0 0,2-1-1,1 0 1,33 62-1,-38-88-472,1-1-1,26 33 0,9 0-5059,-31-34 2481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2020,'0'0'5352,"0"6"-4703,-2 18-112,2-1 1,1 1-1,4 30 1,2-10 11,13 43 1,39 81 422,-11-60-3384,-46-104 1999,2 3-3257,1 4 1123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1284,'0'-5'332,"0"0"0,1 0 0,0 0 0,0 0 0,0 0 1,0 0-1,1 0 0,0 0 0,0 1 0,0-1 0,1 1 0,3-6 0,-1 4-41,0-1 1,1 1-1,0 0 0,0 0 0,1 0 1,12-7-1,-3 3-30,1 1 1,1 1-1,-1 0 1,1 2-1,35-9 1,-36 11-113,0 0-1,0 2 1,0 0 0,1 1-1,-1 0 1,1 2 0,-1 0-1,0 1 1,0 0 0,0 2-1,0 0 1,0 1 0,0 1-1,28 13 1,-36-14-55,-1 0 1,0 0-1,0 1 0,0 0 0,0 0 1,-1 1-1,0 0 0,0 0 0,8 13 1,-11-14-26,-1 0 0,1 1 1,-1 0-1,-1-1 1,1 1-1,-1 0 0,0 1 1,-1-1-1,0 0 1,0 0-1,0 1 0,-1-1 1,-1 12-1,-1-3 11,-1 0 0,-1-1 1,0 1-1,-1-1 0,-1 1 0,0-1 0,-1-1 0,-1 1 0,0-1 0,-13 16 0,1-4 26,-1-1 0,-1-1 0,-1-1 0,-32 24-1,33-30-33,-1-1 0,-29 16 0,40-26-722,0 0-1,-1-1 0,0 0 1,0-1-1,0 0 0,-20 2 0,21-5-2628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1868,'0'0'3331,"1"5"-2640,44 148 2273,-16-49-1723,18 34 506,-29-89 44,-17-47-1401,-36-139 2509,26 98-2730,-14-70 387,21 93-438,0 0 0,1 0 0,1-1 0,3-25 0,-3 38-98,1 0-1,0 0 1,0 1-1,0-1 1,0 0-1,1 1 1,0-1-1,-1 1 1,1 0-1,1 0 1,-1-1-1,0 1 1,1 1-1,-1-1 1,6-4-1,-4 4-2,1 0 0,-1 0 0,1 0 0,0 1 0,0 0 0,0 0-1,0 0 1,0 1 0,0 0 0,8-1 0,-5 1-4,-1 0 0,1 1 0,0 0 1,0 0-1,-1 1 0,1 0 0,0 1 0,-1-1 0,1 2 1,-1-1-1,0 1 0,1 0 0,-1 0 0,-1 1 1,10 6-1,49 46 163,-63-55-78,1-3-87,-1 0 0,0 0 0,0 0 0,0 0-1,-1 0 1,1 0 0,0 0 0,-1 0 0,0 0 0,1-1-1,-1 1 1,0 0 0,0-1 0,0 1 0,0-1-1,-1 1 1,1-5 0,22-69 385,-23 75-393,1 0-1,0-1 0,-1 1 1,1 0-1,0 0 0,0 0 1,0 0-1,-1 0 0,1 0 1,0 0-1,0 0 1,1 0-1,-1 0 0,0 1 1,0-1-1,0 0 0,0 1 1,1-1-1,-1 1 0,0-1 1,1 1-1,-1 0 1,0 0-1,1-1 0,-1 1 1,0 0-1,1 0 0,-1 0 1,3 1-1,0-1 8,1 1-1,0 0 1,-1 0-1,1 1 1,7 3-1,-3-1-366,0 2 0,0-1 0,0 1 0,-1 1 0,0-1 0,0 1 0,-1 1 0,0 0 0,0 0 0,-1 0 0,6 10 0,-1 1-947,0 1-1,-2 0 0,-1 0 1,8 27-1,-9-25-2935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25 229 1632,'-20'-28'3131,"19"26"-2245,1 2-858,0 0 0,0 0 0,0 0 0,0-1 0,0 1 0,0 0 0,0 0 0,1 0 0,-1 0 0,0 0 0,0 0 0,0-1 0,0 1 0,0 0 0,0 0 0,0 0 0,0 0-1,0 0 1,0-1 0,0 1 0,0 0 0,0 0 0,-1 0 0,1 0 0,0 0 0,0-1 0,0 1 0,0 0 0,0 0 0,0 0 0,0 0 0,0 0 0,0 0 0,0 0 0,-1-1 0,1 1 0,0 0 0,0 0 0,0 0 38,-1 0 1,1-1 0,0 1 0,0 0-1,-1 0 1,1-1 0,0 1-1,0 0 1,0-1 0,0 1 0,0 0-1,-1-1 1,1 1 0,0 0-1,0-1 1,0 1 0,0 0 0,0-1-1,0 1 1,0 0 0,0-1-1,0 1 1,0 0 0,0-1 0,0 1-1,0 0 1,0-1 0,1 1-1,-1 0 1,0-1 0,0 1 0,0 0-1,0-1 1,1 1 0,-1 0-1,0 0 1,1-1 0,3-3 69,0-1 1,1 1 0,-1 0-1,1 1 1,0-1-1,0 1 1,10-5-1,46-16 396,-31 12-340,-7 3-47,173-65 1089,-144 51-134,-49 22-912,12-3 797,-13 7-741,9 6 0,-8-3 6,-3 12-76,-1 1 0,0-1 0,-2 0 1,0 0-1,0 0 0,-8 18 0,-44 105 259,31-85-248,-12 27-13,-29 75 302,56-135-190,8-20-161,1 0 60,0-3-173,0 0 0,0 1 0,0-1 0,0 0 0,0 1 0,0-1 0,-1 0 0,1 0 0,0 1 0,0-1 0,0 0 0,0 0 0,0 1 0,0-1 0,1 0 0,-1 1 0,0-1 0,0 0 0,0 0 0,0 1 0,0-1 0,0 0 0,0 0 0,0 1 0,1-1 0,-1 0 0,0 0 0,0 0 0,0 1 0,1-1 0,-1 0 0,0 0 0,0 0 0,0 0 0,1 1 0,-1-1 0,0 0 0,0 0 0,1 0 0,-1 0 0,1 0 0,13-2 66,1 0-1,-1-1 0,0-1 0,18-7 1,57-28 121,-12 5-83,-23 13-253,95-38-1846,-51 15-2955,-75 34 935,-3 1 36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19 139 1256,'0'0'4981,"2"7"-4357,65 378 2603,-31-165-2481,-26-164 421,-9-55-5,-4-7-1025,-23-55 84,4-2 0,-20-84 0,8-33 43,30 153-209,1 1 0,2-1 1,1 0-1,1 1 0,1-1 0,2 0 0,8-35 0,-10 56-33,0 0 0,-1 0 0,2 0 1,-1 1-1,1-1 0,0 1 0,0-1 0,0 1 0,1 0 0,0 0 0,0 1 1,0-1-1,1 1 0,-1 0 0,1 0 0,0 1 0,0-1 0,0 1 1,9-4-1,-13 6-15,1 1 0,-1 0 0,0-1 0,0 1 0,0 0 1,0 0-1,1 0 0,-1 0 0,0 0 0,0 0 0,0 0 1,0 0-1,2 1 0,1-1 10,4 3 34,0 0-29,-1 1 0,0 0 0,1 1-1,-2 0 1,1 0 0,-1 0 0,1 1 0,-1 0 0,5 7 0,-2 2-35,-1-1 0,-1 1 1,0 1-1,-2 0 0,1 0 0,-2 0 0,0 0 1,-1 1-1,-1-1 0,1 21 0,-3-16-641,-1 0-1,-6 38 1,2-34-1253,-1-1 0,-9 25 0,-1-9-1602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1384,'0'0'7257,"0"-7"-6714,0-21-53,0 27-452,0 1 0,0-1 0,0 1 0,1-1 0,-1 0 0,0 1 0,0-1 0,1 1 0,-1-1 0,0 1 0,1-1 0,-1 1 0,0-1 0,1 1 0,-1 0 0,1-1 0,-1 1 0,0-1 0,1 1 0,-1 0 0,1 0 0,-1-1 0,1 1 0,0 0 0,-1 0 0,1-1 0,-1 1 0,1 0 0,-1 0 0,1 0 0,0 0 0,-1 0 0,1 0 0,14 0 299,-7 0-217,0 0 0,0 1 0,-1 0 0,1 0 0,0 1 0,0 0 0,-1 0 0,0 1 0,10 4 0,-3 0 43,-1 0 0,0 1 1,21 16-1,-24-16-102,-1 1 1,1 0-1,-2 0 1,1 1-1,-2 0 1,1 0-1,-1 0 1,-1 1-1,0 1 1,0-1-1,-1 1 1,6 23-1,-8-27-79,-2 0 0,1 0 0,-1 0-1,0 0 1,-1 0 0,0 0 0,0 0 0,0 0-1,-1 0 1,-1 0 0,1 0 0,-1 0 0,-1-1-1,1 1 1,-6 10 0,7-17 13,1-1 0,0 1 0,0-1 0,-1 1 0,1-1 0,0 0 0,-1 1 0,1-1 0,0 1-1,-1-1 1,1 0 0,-1 0 0,1 1 0,-1-1 0,1 0 0,-1 0 0,1 1 0,-1-1 0,1 0 0,-1 0 0,1 0 0,-1 0 0,1 0 0,-1 0 0,1 0 0,-1 0 0,1 0 0,-1 0 0,0 0 0,1 0 0,-1 0-1,1 0 1,-1 0 0,1 0 0,-1-1 0,1 1 0,-1 0 0,1 0 0,0-1 0,-1 1 0,-14-13-62,15 12 75,-2-2-15,0 0 1,0-1 0,0 1-1,0-1 1,1 0-1,0 0 1,0 1-1,0-1 1,0 0-1,0 0 1,1 0-1,0 0 1,0-6-1,0 1 2,0-8-4,0-1 1,2 1-1,0-1 1,1 1-1,1 0 1,0 0-1,1 0 0,9-17 1,1-1-36,3 0 1,34-51 0,-36 65-56,1 1 0,1 1 1,1 0-1,33-25 0,23-24-290,-70 61 321,2 1-117,-4 9 170,11 11-1,-14-14 15,0 0 1,1 0 0,-1 1 0,0-1-1,1 0 1,-1 0 0,0 1-1,0-1 1,0 0 0,1 1-1,-1-1 1,0 0 0,0 1 0,0-1-1,0 0 1,0 1 0,0-1-1,0 0 1,1 1 0,-1-1 0,0 0-1,0 1 1,0-1 0,0 1-1,-1-1 1,1 1 0,0 168-40,0-159 38,1 1 1,0-1 0,1 1-1,1-1 1,0 0 0,0 0-1,0 0 1,2 0 0,-1 0-1,10 14 1,-13-23 4,0 1-1,1 0 1,-1 0 0,1 0 0,0-1-1,-1 1 1,1-1 0,0 0-1,0 1 1,0-1 0,0 0-1,0 0 1,0 0 0,1 0-1,-1-1 1,0 1 0,0 0 0,0-1-1,1 0 1,2 1 0,-1-2 4,-1 1 0,1-1 0,-1 1 0,0-1 0,0 0 0,1 0 0,-1-1 1,0 1-1,0-1 0,0 0 0,4-2 0,-6 2 9,1 1 0,-1-1 0,1 0 1,-1 0-1,1 1 0,-1-1 0,0 0 0,0 0 0,0 0 0,0-1 0,-1 1 1,2-3-1,-1 2 47,1-5-11,0 0 0,-1 0 0,0 0 1,0 1-1,0-1 0,-1 0 0,-1 0 0,1 0 1,-1 0-1,-1 0 0,1 0 0,-5-10 0,2 6-4,0 1 0,-1 0-1,0 0 1,-1 0-1,0 1 1,-1-1-1,-10-10 1,13 16-156,-1 0 1,0 1-1,0 0 1,-1 0-1,1 1 0,-1 0 1,-6-3-1,-21-7-6097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1084,'-1'-2'1289,"3"18"6629,18 88-6986,6 1-237,0 0-584,42 111 0,-55-185-1382,-5-12-3479,-2-4 2019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1804,'13'-24'1148,"-1"5"-152,2 2-108,-2-1-99,5 1-97,1 0-72,11-10-76,-3 6-64,5-1-56,-5 5-44,-4 0-76,-2 6-168,-1-2-204,-1 2-248,0-2-296,-5 3-476,6-1-1289,-5 3 369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89 238 1868,'0'0'8013,"2"-8"-7660,6-23 5,-6 23 338,2-8 844,-3 14-1298,1-7-34,-1 6 765,0 1-887,2-3 31,-1 1 1,1-1 0,1 1 0,-1 0 0,4-4-1,-1 2-66,-1 0 0,0-1 0,5-8 0,-6 6-11,0 0 0,-1-1 1,2-11-1,-4 18-17,-2-1-25,-2-11 10,3 12 1,-2 1 2,-14-13-1,11 14-8,2 0 0,-3 0 9,-12 4-10,12 0 0,-1 0 0,1 1 0,0-1 0,0 2 0,1-1 1,-1 1-1,1-1 0,0 2 0,0-1 0,0 0 0,-4 9 0,2-5 1,1 1 0,0 0-1,1 1 1,0-1 0,1 1-1,-5 16 1,7-17-1,0 0 0,0 0 1,1 0-1,1 1 0,-1-1 0,2 11 0,0-17 0,-1 0-1,1 0 1,0-1-1,0 1 1,0 0 0,0-1-1,1 1 1,-1-1-1,1 1 1,0-1-1,0 1 1,0-1-1,1 0 1,-1 0-1,1 0 1,0-1-1,-1 1 1,1-1-1,7 5 1,-4-4-36,1 0 0,0 0-1,1-1 1,-1 0 0,0 0 0,1 0 0,-1-1 0,1 0 0,0-1 0,-1 0 0,1 0 0,-1 0 0,1-1-1,-1-1 1,1 1 0,-1-1 0,14-5 0,5-3-661,0-2-1,-1-1 1,35-23-1,-37 20-1845,21-19 0,-11 6-643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 1052,'0'0'1233,"0"-3"-107,0-7-86,0 7 848,0 1-1040,2-10 3179,-2 4-3461,0 5-129,0 7 2266,-6 105-2016,-9-5-163,-4 15 286,-3 168 0,22-279-772,0-1 0,0 1 0,1 0 0,0 0 0,1-1 0,0 1 0,0-1 0,1 1 0,3 7 0,-5-12-31,1 0 1,0-1-1,0 1 0,0 0 1,1 0-1,-1-1 1,1 0-1,-1 1 1,1-1-1,0 0 1,0 0-1,0 0 1,0-1-1,0 1 1,0-1-1,1 1 1,-1-1-1,0 0 0,1-1 1,-1 1-1,0 0 1,6-1-1,-3 1-99,0-1-1,0 0 0,0-1 0,0 0 1,0 0-1,0 0 0,0 0 0,10-5 0,-13 5-235,0 0-1,0-1 0,0 0 0,0 0 1,0 0-1,0 0 0,-1 0 0,1 0 1,-1-1-1,1 1 0,-1-1 0,0 0 1,0 1-1,0-1 0,-1 0 0,1 0 0,1-4 1,-2 2-3331,3-12 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180 311 1840,'-6'-1'997,"-19"-6"853,19 12-1020,-7 8-184,0 0 0,1 1 0,-19 29 0,18-21-164,2 1 0,0-1 0,-14 48 0,22-57-351,-1 0 1,2 0-1,0 0 0,1 1 1,0-1-1,1 1 0,0-1 1,1 1-1,3 13 0,-4-25-156,0 0 0,1 0-1,-1 0 1,1 0 0,0 0-1,-1 0 1,1 0 0,0 0-1,0 0 1,1-1 0,-1 1-1,0 0 1,0-1 0,3 3-1,-2-3-83,1 0 0,-1 0-1,1 0 1,0 0 0,-1-1-1,1 1 1,0-1 0,-1 0-1,1 0 1,0 1 0,0-2-1,-1 1 1,6-1 0,-7 1 21,7-1-555,0-1 0,0 0 1,-1 0-1,1-1 0,12-5 1,13-10-1770</inkml:trace>
  <inkml:trace contextRef="#ctx0" brushRef="#br0" timeOffset="1">455 143 1052,'-32'-142'10300,"34"151"-9899,18 99 589,-3-1-328,-3-10-208,9 56 68,-16-93-562,0-2-555,-2-12-6281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1552 904,'-2'-3'190,"-4"-4"785,1 1 1,0-2-1,0 1 0,0 0 0,-6-17 0,10 22 355,1 1-1279,0-1 1,0 1-1,1 0 0,-1-1 1,0 1-1,1 0 1,-1-1-1,1 1 1,-1 0-1,2-2 0,0-1 47,-1 2-42,0 0-1,0 1 1,1-1 0,-1 0-1,1 1 1,-1-1-1,1 1 1,0-1 0,0 1-1,-1 0 1,1 0-1,0 0 1,0 0 0,0 0-1,0 0 1,0 0-1,3 0 1,4-3 73,25-9 250,63-17-1,-28 10-213,89-38 80,-128 44-194,-1-1 1,0-2-1,29-21 0,-47 29-41,-6 6 34,0-1 0,0 0 0,0 0 0,0 0-1,-1-1 1,5-6 0,-8 10 241,-7 6-271,-1 0-14,0 1 0,0 0 1,1 1-1,0 0 0,0-1 1,1 2-1,-5 7 0,5-6-151,0 0 0,0 1-1,1-1 1,0 1 0,1 0-1,0 0 1,-2 17 0,4-24-100,3-1-2,-2-1 236,1 0-22,-1 0 1,1 0-1,0 0 0,-1 0 1,1 0-1,0 0 0,-1 0 1,1 0-1,0 0 0,0 0 0,0 0 1,0-1-1,0 1 0,0 0 1,0-1-1,0 1 0,0-1 1,0 1-1,0-1 0,1 1 0,-1-1 1,0 0-1,0 0 0,0 1 1,1-1-1,-1 0 0,2 0 1,16-5-95,0 0 1,0-1 0,-1-1-1,0-1 1,0 0 0,-1-1-1,0-1 1,-1-1 0,0 0-1,-1-1 1,0-1 0,-1 0-1,0-1 1,-1-1 0,0 0 0,-2-1-1,0 0 1,0 0 0,9-22-1,-18 32 201,1-1 0,-2 1 0,1 0 0,1-10 0,-3 14 148,-1-1-117,-4-13-18,3 12 57,-4 7-76,-2 0-43,1 1 0,0 1-1,0-1 1,0 1 0,0 0 0,1 1 0,-12 11 0,5 1 1,1 0 0,0 1 0,1 0 0,1 1 0,1 0 0,1 0-1,-11 43 1,16-53-70,1 0-1,0 0 0,1 0 1,0 0-1,1 1 1,0-1-1,0 0 0,1 1 1,1-1-1,0 0 0,4 16 1,-4-21-28,0 0 0,0-1-1,0 1 1,1 0 0,0-1 0,0 1 0,0-1 0,0 0 0,0 0 0,1 0 0,0-1 0,0 1 0,0-1 0,0 0 0,1 0-1,-1 0 1,1-1 0,-1 0 0,1 1 0,0-2 0,0 1 0,0 0 0,0-1 0,8 1 0,1-1-55,1 0 1,-1-1-1,1 0 0,-1-1 1,1-1-1,-1 0 1,0-1-1,14-5 1,-7 0 22,0 0 1,-1-1 0,0-1 0,32-22 0,-22 9 141,0-1 0,-2-1 0,-1-2 1,-1 0-1,41-57 0,-47 53 294,-1 0 0,-2-2 0,-2 0-1,-1 0 1,-1-1 0,-2-1 0,-1 0-1,-2-1 1,-1 1 0,-2-1 0,-2-1-1,-1 1 1,-5-60 0,2 87-85,0 0 0,-1 0 0,0 1 0,0-1 0,-7-14 1,9 22-201,-1 1 1,0-1 0,1 0 0,-1 0 0,0 1-1,0-1 1,1 1 0,-1-1 0,0 0 0,0 1-1,0-1 1,0 1 0,0 0 0,0-1 0,0 1-1,-1 0 1,1 0-19,-1 0 0,1 1 0,0-1 0,-1 1 0,1-1 0,0 1-1,0-1 1,-1 1 0,1 0 0,0 0 0,0 0 0,-2 1 0,1 0 19,-1 0-19,1 1-1,0-1 0,0 0 0,0 1 1,0 0-1,0-1 0,1 1 1,-1 0-1,1 0 0,0 0 1,0 0-1,0 0 0,0 0 0,0 4 1,-3 5 37,-11 45 102,2 0 0,-9 104 0,20-125-335,6 66-1,-3-85 60,-1-16 94,1 1 0,-1 0 0,1 0 0,-1 0 0,1 0 0,0-1 0,-1 1 0,1 0 0,0 0 0,0-1 0,0 1 0,1-1 0,-1 1 0,0-1 0,1 0 0,-1 1-1,2 0 1,-2-1 6,1 0-1,-1 0 0,0 0 0,0-1 1,0 1-1,1-1 0,-1 1 0,0-1 1,1 1-1,-1-1 0,0 0 0,1 0 0,-1 1 1,0-1-1,1 0 0,-1 0 0,0 0 1,1-1-1,-1 1 0,1 0 0,-1 0 1,0-1-1,1 1 0,0-2 0,5-1-34,-1-1-1,0-1 1,0 1-1,-1-1 1,1 0-1,-1 0 1,0-1-1,8-11 1,-6 5-3,1 0 0,-2-1-1,0 0 1,5-14 0,0-11-30,-1 1 0,6-56 0,-9 27 103,-3 1 0,-3-1-1,-13-116 1,-51-192 1333,60 355-1226,-3-7 340,-9-27 1,14 51 268,2 30-648,1 0 0,2 1 0,11 43 0,33 84 68,-27-91-122,33 97-133,-2-9-1507,-22-48-3402,-18-64 2032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47 1740,'0'-4'758,"1"0"0,-1 0 1,0 0-1,0-1 0,-1 1 0,-1-7 0,1 8 456,-4-1-490,5 4-685,-1 0 0,1-1 0,0 1 0,0 0-1,-1 0 1,1-1 0,0 1 0,-1 0 0,1 0 0,0-1 0,-1 1 0,1 0 0,0 0 0,-1 0 0,1 0 0,0 0 0,-1-1 0,1 1 0,0 0 0,-1 0 0,1 0 0,0 0 0,-1 0 0,1 0 0,-1 0 0,1 0 0,0 0 0,-1 0 0,1 1 0,0-1 0,-1 0-1,1 0 1,0 0 0,-1 0 0,1 0 0,-1 1 0,1-1-37,-3 1 67,0 1 0,0-1 0,0 1-1,0 0 1,0 0 0,0 0 0,1 0 0,-1 0 0,1 0 0,0 1 0,-1-1-1,1 1 1,0 0 0,1-1 0,-1 1 0,0 0 0,1 0 0,-2 4-1,1-2-8,1 0 0,0 1 0,0-1-1,0 1 1,0-1 0,1 1 0,0-1-1,0 1 1,0-1 0,2 8 0,-1-8-30,1-1 1,-1 0-1,1 0 1,0 0 0,0 0-1,1 0 1,-1 0 0,1 0-1,0-1 1,0 1 0,0-1-1,0 0 1,0 0 0,5 3-1,11 8 89,1-1 0,0-1 0,27 12 0,69 22 735,-105-42-500,0 1 0,-1-1 0,1 2-1,10 6 1,-20-10-85,-1 0-22,-1 1-200,0-1 0,0 1 0,0-1 0,-1 1 0,1-1 0,-1 0 0,0 1 0,0-1 0,1 0 0,-2 0 0,1 0 0,0 0 0,0-1 0,0 1 0,-1 0 0,-3 1 1,-45 23 158,50-26-203,-8 5-67,-96 40-854,84-37-1628,-27 5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 1104,'-13'-12'3380,"8"14"-2459,-3 4-548,1-1 1,0 1-1,0 1 0,1-1 0,-1 1 1,2 0-1,-1 0 0,1 1 0,-5 8 1,4-6-90,1 1 0,0 0 0,1 0 0,0 0 0,0 1 0,1-1 0,-2 20 0,4-23-163,1-1 0,0 1-1,0 0 1,1 0 0,0 0 0,0-1-1,0 1 1,1 0 0,1-1 0,-1 1-1,1-1 1,6 12 0,-6-16-106,-1 1 0,1 0 0,0-1-1,0 0 1,1 1 0,-1-1 0,1-1 0,-1 1 0,1 0 0,0-1 0,0 0 0,0 0 0,0 0 0,0 0-1,1-1 1,-1 1 0,0-1 0,1 0 0,6 0 0,-2 0-662,-1-1-1,1 0 1,0 0 0,-1-1-1,1 0 1,-1-1 0,0 0-1,0 0 1,15-6 0,11-8-2430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1232,'-6'0'8303,"6"6"-8208,0-2-34,0 0-1,0 0 0,0 0 1,1 0-1,0 0 1,0 0-1,0 0 1,0 0-1,0 0 1,4 4-1,55 113 1462,-14-26-861,-44-91-692,-1 0 0,1 0 0,-1 0-1,0 0 1,0 0 0,0 0 0,-1 1-1,0-1 1,1 0 0,-2 0-1,1 0 1,0 0 0,-1 1 0,1-1-1,-1 0 1,-1 0 0,1 0-1,0 0 1,-1 0 0,0-1 0,0 1-1,-3 5 1,4-8-22,-5 2 4,6-2 59,-1-1-1,1 0 0,0 0 1,0 1-1,-1-1 1,1 0-1,0 0 0,-1 0 1,1 1-1,0-1 0,-1 0 1,1 0-1,0 0 0,-1 0 1,1 0-1,-1 0 1,1 1-1,0-1 0,-1 0 1,1 0-1,-1 0 0,1 0 1,0 0-1,-1-1 0,1 1 1,0 0-1,-1 0 1,1 0-1,0 0 0,-1 0 1,1 0-1,-1-1 0,1 1 1,-3-2 26,1 2-4,0-1 0,0 0 0,0 0 0,0 0 0,0 0 0,0 0 0,1 0 0,-1-1 0,1 1 0,-1-1-1,1 1 1,-1-1 0,1 1 0,0-1 0,-1 0 0,1 0 0,0 0 0,0 0 0,0 0 0,1 0 0,-2-2 0,1-4 25,1-1 0,-1 1-1,1 0 1,1-1 0,0 1 0,0-1 0,0 1-1,1 0 1,1 0 0,-1 0 0,1 0 0,6-11-1,5-9 6,1 1-1,20-26 1,-19 31-398,35-38 0,-41 50-1987,0 1 0,20-14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39 230 924,'0'0'691,"1"2"9,-1-1-551,0-1 1,1 1 0,-1 0-1,0 0 1,1-1-1,-1 1 1,0 0 0,1-1-1,-1 1 1,1 0-1,-1-1 1,1 1 0,-1-1-1,1 1 1,-1-1-1,1 1 1,0-1 0,-1 1-1,1-1 1,0 1-1,-1-1 1,1 0 0,1 1-1,0-1 628,1-3-440,5-6-98,-1 0-1,0 0 0,0 0 0,-1-1 1,-1 0-1,0 0 0,0-1 0,-1 1 1,0-1-1,0 0 0,-2 0 0,1 0 1,-1 0-1,-1-1 0,0 1 0,-1-18 1,0 24-138,0 3-15,0-1 1,0 1-1,0-1 0,0 1 1,-1-1-1,1 1 1,-1-1-1,0 1 1,1-1-1,-1 1 0,0 0 1,0-1-1,-1 1 1,1 0-1,0 0 0,-2-2 1,1 2 161,-2 3-9,-13 2-7,17-2-211,-1-1-1,0 0 0,0 0 1,0 1-1,0-1 0,0 0 1,0 1-1,0-1 1,0 1-1,1 0 0,-1-1 1,0 1-1,0-1 0,1 1 1,-1 0-1,0 0 1,1-1-1,-1 1 0,0 1 1,-2 2 51,-4 4 21,0 1 0,1 0 0,0 1 0,0-1 0,1 1 0,0 0 0,-3 12 0,2-8 11,2 1 1,0 0-1,1 0 1,-3 25-1,6-31-52,0 0 0,0 1 0,0-1 0,1 0-1,1-1 1,0 1 0,0 0 0,0 0 0,6 12-1,-7-19-38,1 0-1,-1 0 0,1 0 0,-1 0 0,1 0 0,0 0 0,0 0 0,-1-1 0,1 1 0,3 1 0,-2-1 8,4 0-37,0 0-125,1-1-1,0-1 1,-1 1 0,1-1-1,0-1 1,0 1-1,-1-1 1,1-1-1,13-3 1,-4-2-1181,0 0 1,0-1-1,-1-1 1,18-12-1,0-2-2211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45 200 1128,'0'0'3113,"4"0"-2777,13 3-35,-10-5-10,0-2-9,0-1-1,0 0 1,-1 0 0,0-1-1,0 1 1,0-2 0,0 1-1,-1 0 1,0-1-1,-1 0 1,0 0 0,0-1-1,0 1 1,4-13 0,-8 18-182,0 0 0,0 0 1,1 1-1,-1-1 1,0 0-1,-1 0 1,1 0-1,0 0 1,-1 0-1,1 0 1,-1 0-1,1 1 1,-1-1-1,0 0 1,0 0-1,-1-1 1,2 2-37,-1 0-1,0 0 1,0 0-1,-1 0 0,1 1 0,0-1 0,0 0 0,0 1 0,-1-1 0,1 1 1,0-1-1,-1 1 0,1 0 0,0 0 0,-1-1 0,1 1 0,0 0 0,-1 0 0,1 0 1,0 0-1,-3 1 0,0 0 2,1-1 0,0 1 0,0-1 0,-1 1 0,1 0 0,0 1 0,0-1 0,0 0 0,0 1 0,-4 3 0,-24 21 249,29-24-273,-3 3 11,0 0 1,0 1-1,1-1 1,0 1-1,0 0 1,1 0-1,0 1 1,0-1-1,0 1 1,-2 6-1,4-8-22,0 1 0,-1-1 0,2 0-1,-1 1 1,1-1 0,-1 0 0,2 1-1,-1-1 1,0 1 0,1-1 0,0 0-1,1 0 1,2 9 0,-3-12-26,0 0 0,1 0-1,-1-1 1,1 1 0,-1 0 0,1 0-1,-1-1 1,1 1 0,0-1 0,0 0-1,0 1 1,0-1 0,0 0 0,0 0-1,0 0 1,1 0 0,-1-1 0,0 1-1,0 0 1,1-1 0,-1 0 0,0 0-1,4 1 1,5-1-24,-1 0-1,1-1 1,16-3-1,-16 1-42,1 0 0,-1 0 0,0-1 0,-1-1 1,1 0-1,-1-1 0,0 1 0,0-2 0,-1 0 0,1 0 0,10-12 0,-5 4-31,-1-1 0,0 0 0,-1-1 0,-1-1 0,14-26 0,1-20-56,-26 62 131,1-6 4,-2 8 14,0 0 0,0 0 1,0 0-1,0 0 0,0 0 0,0 0 0,0 0 0,0 0 0,0 0 0,0 0 0,0 1 0,0-1 0,0 0 0,0 0 1,0 0-1,0 0 0,0 0 0,0 0 0,0 0 0,1 0 0,-1 0 0,0 0 0,0 0 0,0 0 0,0 0 0,0 0 0,0 0 1,0 0-1,0 0 0,0 0 0,0 0 0,0 0 0,0 0 0,0 0 0,0 0 0,0 0 0,0 0 0,1 0 0,-1 0 1,0 0-1,0 0 0,0 0 0,0 0 0,0 0 0,0 0 0,0 0 0,0 0 0,3 31-7,-1-10-1,1 40 0,-4-60 10,1 1 1,0 0-1,0 0 1,0 0 0,0 0-1,0 0 1,1 0 0,0 4-1,3 12 13,-1 6-3,-1-21-6,-1-1 12,2 2 1,-3-4-17,0 1 0,0-1 0,0 0 0,0 0 0,0 1 1,0-1-1,1 0 0,-1 0 0,0 1 0,0-1 0,0 0 0,0 0 0,0 1 1,0-1-1,1 0 0,-1 0 0,0 0 0,0 1 0,0-1 0,1 0 0,-1 0 1,0 0-1,0 0 0,1 0 0,-1 1 0,0-1 0,0 0 0,0 0 1,1 0-1,-1 0 0,0 0 0,1 0 0,-1 0 0,0 0 0,0 0 0,1 0 1,-1 0-1,0 0 0,0 0 0,1 0 0,-1 0 0,15-2 14,-9-2 24,26-29 64,-10 9 309,2 2 0,48-39 1,-69 59-373,0 0 0,0 1 0,1-1 0,-1 1 0,0-1 0,0 1 0,1 0 0,-1 0 0,1 1 0,-1-1 0,1 1 0,-1-1 0,1 1 0,-1 0 0,1 1 0,-1-1 0,1 0 0,4 2 0,-2 0-194,0 1 1,-1-1-1,0 1 1,1 0-1,-1 0 0,0 1 1,-1-1-1,1 1 0,-1 0 1,8 8-1,-11-10-420,6 5 390,1 1-5362,1 1 2233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1188 1768,'0'0'1910,"2"-2"-1120,50-45 1640,72-85 1,-119 125-2285,-1 1-1,1-1 1,-1 0 0,0-1-1,-1 1 1,6-16 0,-4 3 517,4-29 0,-7 35-378,-2 11-220,0 1-1,0 0 0,-1-1 1,1 1-1,-1 0 0,1 0 1,-1-1-1,0 1 0,1 0 1,-1 0-1,0 0 0,-1 0 1,1 0-1,-2-3 0,2 4-35,0 0 0,0 0 0,0 0 0,0 1 0,-1-1 0,1 0 0,0 1 0,0-1 0,0 1 0,-1-1 0,1 1 0,0-1 0,0 1 0,-1 0 0,1 0 0,0 0 0,-1 0 0,1 0 0,0 0 0,-1 0 0,1 0 0,0 0 0,-1 0 0,1 1 0,-1 0 0,0-1-41,1 0 22,0 0 0,0 1 1,0-1-1,0 0 0,0 1 0,0-1 0,0 0 0,0 1 0,0-1 0,1 1 0,-1-1 0,0 1 0,0 0 0,0-1 1,1 1-1,-1 0 0,0 0 0,0 0 0,-2 3 18,-3 2 5,0 0 0,0 0 0,1 1 1,0-1-1,0 1 0,1 0 0,0 1 0,-4 10 0,1 1 23,0 0 1,-3 27-1,9-41-46,0 0 0,0 0 0,1 1 0,0-1 0,0 1-1,1-1 1,1 9 0,-1-12-6,-1 1 0,1 0-1,0 0 1,0-1 0,0 1 0,0 0-1,1-1 1,-1 1 0,1-1-1,0 0 1,-1 0 0,1 1 0,0-1-1,0 0 1,3 2 0,-4-4-3,0 1 0,1 0 0,-1 0 0,1-1 0,0 1 0,-1-1 0,1 1 0,-1-1 0,1 0 0,0 0 0,-1 1 0,1-1 0,1 0 0,3 0-2,4 0-16,-1 0 0,0-1 0,0 0 0,0 0 0,0-1 0,0-1 0,0 1 0,0-1 0,0-1 0,-1 1 0,11-8 0,-16 10 11,27-14-79,-1-2-1,0-1 1,-1-2 0,-1-1-1,-1 0 1,-1-2 0,30-36 0,-32 31 37,-1-1 1,-1-1 0,-1-1 0,-2-1 0,-1 0-1,20-58 1,-33 80 95,0 0-1,-1-1 1,-1 1-1,0-1 0,1-12 1,-6 22-8,3 0-33,-1 0-3,0 0 0,1 1 0,-1-1 0,0 0 0,0 0 0,0 1-1,1-1 1,-1 1 0,0-1 0,0 0 0,0 1 0,-2-1 0,-1 6 23,-11 13-10,1 1 1,0 1 0,2 0 0,-15 32 0,10-15-62,-22 76 1,33-91-173,2 0 1,0 0-1,-1 35 1,8-42-71,-2-12 230,-1-3 38,0 1 1,1-1-1,-1 1 0,0-1 0,0 1 1,1-1-1,-1 1 0,1-1 0,-1 1 1,0-1-1,1 1 0,-1-1 0,1 0 1,-1 1-1,1-1 0,-1 0 0,1 1 1,-1-1-1,1 0 0,0 0 0,-1 1 1,1-1-1,-1 0 0,1 0 0,0 0 1,-1 0-1,1 0 0,-1 0 0,1 0 1,0 0-1,0 0 0,18-5-207,-17 5 239,10-5-91,0 0 1,0-1-1,-1 0 0,0 0 1,0-1-1,0-1 1,-1 0-1,11-11 0,10-12-353,27-36 0,-54 62 380,14-18-135,-1-1 0,-1-1-1,-1 0 1,-1 0 0,20-53-1,-25 52 193,-1-1-1,-2 0 0,0-1 1,-2 0-1,-1 0 0,-1 0 1,-3-46-1,-1 50 177,-1 0 0,-1 0-1,-1 0 1,-1 1 0,-1 0-1,-1 0 1,-1 0 0,-1 1 0,-15-24-1,22 43-88,1-1-1,-1 1 0,0-1 0,0 1 0,-7-5 1,10 7-72,-1 0 1,0 1 0,0-1 0,0 0-1,0 1 1,0-1 0,0 1 0,0-1-1,0 1 1,0 0 0,0-1 0,0 1-1,0 0 1,0 0 0,0-1 0,0 1-1,0 0 1,0 0 0,0 0 0,0 0-1,-1 1 1,1-1 0,0 0 0,0 0-1,0 1 1,0-1 0,0 0 0,0 1-1,0-1 1,0 1 0,0 0 0,-1 0-1,-6 8 48,1 0-1,-1 0 0,2 1 0,-1 0 0,1 0 1,1 0-1,0 1 0,-6 19 0,-22 99 219,33-126-280,-7 38 77,2 0 0,2 0 0,3 65 0,23 122 27,-23-228-124,9 58-526,-1-23-2837,-6-30 357,3 3 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 1656,'1'-11'9651,"-2"12"-9555,-10 3 1075,-14 16-1168,13-8 260,2 1 0,0 1 0,0-1 0,1 2 0,1-1 0,-12 31 0,18-39-206,0 0 1,0 0-1,1 0 0,0 0 0,1 0 0,-1 1 0,1-1 1,0 0-1,2 10 0,-1-12-27,0 1 1,0-1-1,1 1 0,-1-1 1,1 0-1,0 0 0,1 0 1,-1 0-1,1 0 0,-1 0 0,1-1 1,1 0-1,-1 1 0,5 3 1,4 1 12,0 0 0,0-1 0,1-1 0,0 1 0,0-2 0,1 0 0,14 3 0,5 3 47,64 19 435,-97-30-517,1 0 0,-1 1 0,0-1 0,0 0 0,1 0 1,-1 0-1,0 0 0,1 0 0,-1 0 0,0 0 0,1 1 1,-1-1-1,0 0 0,0 0 0,1 0 0,-1 1 0,0-1 1,0 0-1,0 0 0,1 1 0,-1-1 0,0 0 0,0 0 1,0 1-1,0-1 0,0 0 0,1 1 0,-1-1 0,0 0 1,0 1-1,0-1 0,0 0 0,0 1 0,0-1 0,0 0 1,0 1-1,0-1 0,0 0 0,0 0 0,0 1 0,0-1 1,-1 0-1,1 1 0,0-1 0,0 0 0,0 1 0,0-1 1,0 0-1,-1 1 0,-13 11 172,11-9-212,-23 16 17,-1 0 0,-44 22-1,20-13-573,30-16-1999,-25 10-1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7 360 1448,'0'0'5574,"0"8"-5166,0-5-403,0 13 455,0-1 0,-5 23 0,4-30-213,1 0 0,-1 0 0,3 15-1,-2-13-102,4 34 406,-4-42-516,0 1 1,1-1-1,-1 1 0,1-1 0,-1 1 0,1-1 0,0 0 0,0 1 1,0-1-1,0 0 0,0 0 0,1 0 0,-1 0 0,1 0 0,-1 0 1,1 0-1,0 0 0,3 2 0,-4-3 28,12 1 53,-10-2-101,0 0 1,0-1-1,0 1 0,0-1 1,0 1-1,0-1 1,0 0-1,0 0 0,5-3 1,24-14 97,-15 7-72,-15 10-28,0 1 2,2 0-8,-1 0-1,1 0 0,0 1 1,-1-1-1,1 1 0,-1 0 1,1 0-1,-1 0 0,1 1 1,3 1-1,11 7 10,-13-7-12,1 0 1,-1 0-1,1 0 1,0-1 0,0 0-1,0 0 1,0 0-1,0-1 1,10 1 0,-10-2-5,0-1 0,0 1 1,0-1-1,0 0 1,0-1-1,-1 0 0,1 0 1,0 0-1,-1 0 0,1-1 1,7-5-1,1-2-10,1 0 0,21-22-1,-22 17 7,0 0 0,-1-1-1,0-1 1,-1 0 0,-1-1 0,-1 0-1,-1-1 1,0 0 0,8-28-1,-9 19 11,-1 1 0,-2-1-1,0 0 1,-2 0-1,-1-1 1,-3-41 0,1 68-7,0-6 44,-1-1 1,0 0-1,-1 1 1,1-1 0,-5-9-1,1 5 99,-16 16-71,18 3-54,-10 20 8,2-3 7,0 0 0,-8 26 0,15-36-25,1-3-4,0 0 1,1 0-1,0 0 0,1 0 1,0 0-1,1 20 0,0-23-4,0-4 2,1 0 0,-1-1 1,0 1-1,1 0 0,0-1 1,-1 1-1,1-1 0,0 1 1,0-1-1,0 1 0,3 3 0,5 8 5,0 0 0,1-1-1,0 0 1,22 20-1,16 21-165,-47-53 97,-1 0-45,0-1 101,0 0-1,1 0 1,-1 0-1,0 0 1,0 0-1,0 1 0,0-1 1,0 0-1,1 0 1,-1 0-1,0 1 1,0-1-1,0 0 1,0 0-1,0 1 1,0-1-1,0 0 1,0 0-1,0 1 0,0-1 1,0 0-1,0 0 1,0 1-1,0-1 1,0 0-1,0 0 1,0 0-1,0 1 1,0-1-1,0 0 1,0 0-1,0 1 1,0-1-1,-1 0 0,1 0 1,0 0-1,0 1 1,0-1-1,0 0 1,0 0-1,-1 0 1,1 0-1,0 1 1,0-1-1,0 0 1,-1 0-1,1 0 0,0 0 1,-1 0-1,-11-1-448,0-2 0,-14-3-1,-10-7-4528,34 11 2710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26 216 1840,'0'0'2399,"-3"-2"-1306,-11-4 3311,11 2-3485,2 4-875,1-1-1,0 1 1,-1 0-1,1 0 1,0 0-1,0 0 1,-1-1-1,1 1 1,0 0-1,0 0 1,-1-1-1,1 1 1,0 0-1,0-1 1,0 1-1,0 0 1,-1-1-1,1 1 1,0 0-1,0 0 1,0-1-1,0 1 1,0 0-1,0-1 1,0 1-1,0 0 1,0-1-1,0 1 1,0 0-1,0-1 1,0 1 0,0 0-1,0-1 1,0 1-1,1 0 1,-1-1-1,0 1 1,0 0-1,0-1 1,1 1-1,0-4 77,0 2-86,-1 1 0,1 0-1,0-1 1,-1 1 0,1 0 0,0 0 0,0-1 0,-1 1 0,1 0 0,0 0 0,0 0 0,0 0 0,1 0 0,-1 1 0,0-1 0,2-1 0,87-51 984,10-6-1137,-80 46-1984,20-18-1,-36 28-979,7-6 38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2 737 1020,'0'2'1089,"0"49"3156,-2 74-1123,5-96-2528,-1-9-63,-2-20-517,0 0 0,0 1-1,0-1 1,0 0 0,0 1 0,1-1-1,-1 0 1,0 1 0,0-1 0,0 0-1,0 0 1,1 1 0,-1-1 0,0 0 0,0 1-1,1-1 1,-1 0 0,0 0 0,0 0-1,1 1 1,-1-1 0,0 0 0,1 0 0,-1 0-1,0 0 1,1 1 0,-1-1 0,0 0-1,1 0 1,-1 0 0,0 0 0,1 0 0,-1 0-1,0 0 1,1 0 0,-1 0 0,1 0-1,-1 0 1,0 0 0,1-1 0,59-34 312,-26 11-176,-18 13-2,0 0 0,20-10 0,-34 20-132,0 1 0,0-1 0,0 1 0,0-1 1,-1 1-1,1 0 0,0 0 0,0 0 0,0 0 0,0 0 0,0 0 1,0 1-1,0-1 0,0 1 0,0-1 0,3 2 0,-3-1-23,2 1 25,-1 0 0,1 0 0,-1 0 0,0 0 0,0 0 0,0 1 0,0 0 0,0-1 0,-1 1 0,5 7 0,-4-7-5,0 1 0,0 0-1,0-1 1,1 0 0,6 5 0,-2-3-12,0-2-1,0 1 1,0-1 0,0 0 0,1-1-1,0 0 1,-1-1 0,1 1 0,0-2-1,0 1 1,-1-1 0,1 0 0,0-1-1,0 0 1,-1-1 0,1 0 0,-1 0-1,1 0 1,-1-1 0,0-1 0,13-6-1,-10 4-20,0 0-1,0-1 0,-1 0 1,0-1-1,0-1 0,0 1 0,-1-1 1,-1-1-1,1 0 0,-2 0 0,1 0 1,-1-1-1,-1 0 0,0 0 0,-1-1 1,0 0-1,-1 0 0,5-18 0,-4-6 16,-5 32 21,0 0 1,-3-16 10,2 18-22,-5-4 0,4 5-1,0 7-14,-8 20 1,7-20-2,5-1-2,6 16-5,-7-19 16,-1-1 0,1 1 0,0-1 0,0 0 0,0 1 1,0-1-1,0 0 0,0 0 0,0 1 0,0-1 0,1 0 0,-1 0 0,0-1 0,1 1 0,-1 0 0,3 1 0,0 0-3,1 0 1,-1 0-1,0-1 1,1 1 0,-1-1 0,1 0-1,-1 0 1,1-1 0,0 1 0,-1-1 0,1 0-1,8-1 1,-3 0 0,0-1 0,0 0 0,0-1 0,-1 0 0,1-1 0,-1 0 0,0 0 0,0-1 0,0 0-1,-1 0 1,0-1 0,12-11 0,3-4 6,-2 0-1,35-47 1,-36 41 48,-1-2 0,-2 0 0,-1-1 0,-1-1 0,-2 0 0,14-48 0,-16 40 430,-3 0 1,-1-1-1,-2 0 1,-1 0-1,-3-45 1,-3 48 788,2 33 498,-1 14-1605,1 69 193,15 118-1,-9-137-289,8 36-194,-12-85-211,1-1-1,0 0 0,0 1 1,1-1-1,1-1 0,9 17 1,-13-24-19,1-1-1,-1 1 1,1 0 0,-1-1-1,1 1 1,-1-1 0,1 0-1,0 0 1,0 1 0,0-1-1,3 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1680,'0'0'2218,"7"-4"-1624,483-255 2383,-456 240-3407,-3 0-2406,-21 14 1069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09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1076,'0'16'256,"1"-4"2702,1 3 7243,-4-69-9917,2 43-154,1 7-3,0-10 7,-2 8-96,2 0 0,-1 1 0,0-1 0,1 1-1,0-1 1,1 1 0,-1-1 0,1 1 0,0 0 0,0 0 0,1 0 0,-1 0-1,1 0 1,0 0 0,7-7 0,-5 8-13,1-1 0,0 1 0,1 0 0,-1 1 0,8-4-1,-11 6-8,2 3-5,0-2-13,12 4 24,-13-2-16,1 1 0,-1-1 0,-1 1 0,1 0 0,0 1 0,4 4-1,-5-5-39,-1 0-1,1 1 1,-1-1-1,0 0 1,0 1-1,0-1 1,-1 1-1,1 0 1,-1-1-1,0 1 1,0 0 0,0 0-1,0 0 1,-1 0-1,0 0 1,1 0-1,-2 0 1,1 0-1,0 0 1,-1 0-1,0-1 1,-2 9-1,0-4-368,0 0 0,-1 1 1,0-1-1,0-1 0,0 1 0,-1-1 1,-1 0-1,1 0 0,-11 9 0,14-13-68,-1 0-278,-2 1-2714,-7 7 538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19 912,'-4'-8'4168,"-4"-2"-986,8 10-3124,0 0 1,0 0-1,0 0 0,-1 0 0,1 0 1,0 0-1,0 0 0,0 0 0,0 0 1,0 0-1,-1 0 0,1 0 0,0 0 0,0 0 1,0 0-1,0 0 0,0 0 0,0 0 1,-1 0-1,1 0 0,0 0 0,0 0 1,0 1-1,0-1 0,0 0 0,0 0 0,-1 0 1,1 0-1,0 0 0,0 0 0,0 0 1,0 0-1,0 1 0,0-1 0,0 0 1,0 0-1,0 0 0,0 0 0,0 1 0,-4 20 862,4-21-933,-1 24 452,4 33-1,0-9-117,-7 211 930,1 44-217,1-248-421,2-41-3272,-1-1-3715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1288,'1'-3'838,"1"-6"-483,1 1-1,-1-1 1,2 1-1,-1 0 1,1 0 0,1 0-1,-1 1 1,1-1-1,1 1 1,-1 0-1,12-11 1,10-6 366,47-35 0,-33 28-151,-14 12-205,0 0 0,1 3-1,1 0 1,0 1 0,1 2-1,63-18 1,-23 14-25,1 3 1,76-6 0,-135 19-306,135-9 225,-131 10-217,0 1-1,0 0 0,0 2 1,0-1-1,-1 2 0,31 10 1,-37-9 4,-1 0 0,1 0 1,-1 1-1,0 0 0,0 0 0,-1 1 1,0 0-1,0 1 0,-1-1 0,0 1 1,0 0-1,0 1 0,6 14 0,1 4 80,-2 0 1,-1 1-1,9 38 0,-3 15 151,9 131 0,-20-162-210,0 7 16,19 152 182,-3-32-1815,-21-172 255,0 1 1,0-1 0,0 1 0,-3 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1232,'0'0'2192,"-1"4"-1596,-11 80 1305,0-8-931,9-44-651,-3 21 385,2 0 1,7 96-1,-2-134-615,1 0 0,1 0 0,0-1-1,1 1 1,1-1 0,0 0 0,1 0 0,0 0 0,1-1-1,1 0 1,0-1 0,1 1 0,0-2 0,18 19 0,-12-17-39,0-1 0,1 0 1,0-1-1,1-1 1,0 0-1,1-1 1,0-1-1,0-1 0,1-1 1,0 0-1,0-1 1,0-1-1,1-1 1,-1-1-1,31 0 0,219-18 183,-1-23-82,-159 18-1,201-68 0,-220 52-148,-80 32-894,0-1 0,-1 0 0,14-10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2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11 298 1552,'0'0'804,"-2"-1"-92,2 0-591,-1 1 0,0-1 0,1 1-1,-1-1 1,0 1 0,1-1 0,-1 0 0,1 1-1,-1-1 1,1 0 0,0 1 0,-1-1-1,1 0 1,-1 1 0,1-1 0,0 0 0,0 0-1,0 0 1,-1 1 0,1-1 0,0 0 0,0 0-1,0 0 1,0 1 0,0-1 0,0 0-1,1 0 1,-1 0 0,0 1 0,1-2 0,3-5 51,1 2-1,0-1 1,1 0 0,-1 1 0,1 0 0,9-6 0,45-28 542,-55 36-689,51-29 392,1 3 0,2 3 0,0 2 0,117-30 0,-154 48-322,1 1-1,0 1 1,0 1 0,0 1 0,0 1 0,0 1 0,0 1 0,30 5 0,-45-4-53,-1 0 1,1 1-1,-1 1 0,0-1 1,0 1-1,0 0 1,0 1-1,0-1 0,-1 1 1,0 1-1,0-1 1,-1 1-1,1 0 0,-1 0 1,0 1-1,-1 0 1,6 11-1,4 9 66,-2 1 0,-1 0 0,10 37 0,-4 6 100,11 89 0,5 109 99,-26-223-264,1 10-247,2 87 0,-11-124-295,-1 0-1,-1-1 1,-5 19-1,7-32-378,1-3 681,-1-1 1,1 0 0,0 1 0,-1-1-1,1 0 1,-1 0 0,0 1-1,1-1 1,-1 0 0,0 0 0,-1 2-1,-1 1-1703,-7 9-831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2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6 872,'-4'-1'649,"1"1"-539,-1-1 35,1 0-1,0 0 1,0 1-1,0-1 0,0 1 1,-1 0-1,1 0 1,0 0-1,0 0 0,0 1 1,-1-1-1,1 1 1,-3 1-1,-8 4 105,1 1 1,1 0-1,-1 1 0,2 0 1,-1 1-1,-13 12 0,8-4 62,1 1 0,1 1-1,-16 24 1,-1 11 217,2 1 0,-24 61 0,47-100-471,1 1 0,1 0 0,0 0-1,1 0 1,1 0 0,0 1 0,1-1 0,2 1 0,-1 0 0,2-1 0,0 1 0,1-1 0,1 1 0,1-1 0,0 0 0,2 0-1,-1 0 1,2-1 0,0 0 0,1 0 0,1-1 0,0 0 0,12 15 0,-2-9-28,0-1-1,1-1 1,0 0-1,2-1 1,0-2 0,1 0-1,1-1 1,0-2 0,1 0-1,0-2 1,1-1 0,1 0-1,43 8 1,-39-12-75,-1-1 0,1-1 0,0-2-1,0-1 1,0-2 0,0-1 0,0-1 0,0-2 0,0-1 0,-1-1-1,0-2 1,30-12 0,-21 3-642,49-28 0,-69 34-570,-1-1 0,22-19 0,-23 16-532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1032,'-2'0'785,"-26"-5"1770,25 4-1263,1 1-957,2 0-295,0 0 1,0 0-1,0 0 1,0 1-1,0-1 1,0 0-1,0 0 1,0 0-1,0 0 1,0 0 0,0 0-1,0 0 1,0 0-1,0 0 1,0 0-1,0 0 1,0 0-1,0 0 1,0 1-1,0-1 1,0 0-1,0 0 1,0 0 0,0 0-1,0 0 1,0 0-1,0 0 1,-1 0-1,1 0 1,0 0-1,0 0 1,0 0-1,0 0 1,0 0 0,0 0-1,0 0 1,0 0-1,0 0 1,0 0-1,0 0 1,0 1-1,0-1 1,0 0-1,0 0 1,0 0 0,-1 0-1,1 0 1,0 0-1,0 0 1,0 0-1,12 6 383,30 7-262,239 27 999,1-19-688,-113-10-246,-47-5-103,27 2 1,234 12 219,2-18-21,-214-2-235,510-7 148,-348 1-158,586-53-14,-832 52-132,62-7-37,-42 1 887,-104 12-651,-1 0-69,0 0-1,1 0 0,-1 0 1,0 1-1,1-1 0,-1 0 0,5 1 1,-5-1 75,-1 1-131,0 0 0,0 0 0,0 0 1,0 0-1,0 0 0,0 0 1,0 0-1,0 1 0,0-1 0,0 0 1,0 1-1,0-1 0,0 0 0,0 1 1,0-1-1,0 1 0,0 0 1,0-1-1,0 1 0,-1 0 0,1-1 1,0 1-1,0 0 0,-1 0 1,1 0-1,0 0 0,-1-1 0,1 1 1,-1 0-1,1 0 0,-1 0 1,0 0-1,1 0 0,-1 0 0,0 0 1,0 1-1,0 0 0,4 20 9,-1 0 0,-1 0 0,-1 1 0,-1-1 0,-4 32 0,1 37-18,-1 158-10,-5-53 42,1-21-4,20 265 22,9-239-42,2 17 12,-23-207-18,6 88 15,-9 141 0,-3-107-1,3-31 4,3 70 27,1-73-40,12 154 27,1-38-32,1 167-3,-13-334 5,0-2 4,14 202 13,-5-121 23,5 45 6,-3 65-51,-13-226 4,1 144 10,1 57 18,-10 405-21,0-385 60,6-165 7,6 332 296,-4-392-366,32 231 102,-14-147-59,10 46 16,13 85 5,-14-65-10,-26-153-58,61 369 248,-36-186-124,6 90 56,-27-200-140,15 87 0,0-16 12,-6-34-283,-13-62-1665,-1-50 1152,-1 1-265,-2 7-44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80 1148,'1'-2'540,"1"-3"30,-1 0 0,0 1 0,0-1 0,0 0 0,0 0 0,-1 0 1,0-6-1,0 8 392,-2-1-677,-3-9-26,4 9 374,-1 2-467,0-2-209,2 4 83,-1-1 1,1 1 0,0 0 0,0 0 0,-1 0 0,1 0 0,0-1 0,0 1 0,-1 0 0,1 0 0,0 0 0,0 0 0,-1 0 0,1 0 0,0 0 0,-1 0 0,1 0 0,0 0 0,0 0 0,-1 0 0,1 0 0,0 0 0,-1 0 0,1 0 0,0 0 0,0 0 0,-1 0 0,1 0 0,0 0 0,0 0 0,-1 1 0,1-1 0,0 0 0,0 0 0,-1 0 0,1 0 0,0 1 0,-21 17 112,20-17-140,0-1 0,1 1 0,-1 0 0,0 0 0,0-1 0,0 1 0,1 0 0,-1 0 0,1 0 0,-1 0 0,0 0 0,1 0 0,0 0 0,-1 0 0,1 0 0,-1 0 0,1 0 0,0 0 0,0 2 0,-1 2 36,-15 54 497,2 0 1,-10 115 0,12 125 70,11-270-561,1 104 82,1-119-129,11 205 110,20 169 1,-17-264-103,3 30 26,-15-116-41,11 277 30,-11-124-11,-1-100-13,7 112 17,1 52 7,-10-213-32,-2 71 4,-2 37 15,0-7-9,-23 270-13,-22 107 9,45-495-9,-25 209 3,22-78 0,4-64-17,0-21 5,-14 175-22,3-41 16,11-114 11,-1 118 46,-22 165-49,4-58 38,5-87-26,12-150-10,-1 94 8,12 69 36,-4-134-11,-13 123 1,-4-112-49,-1 9 18,4-16 15,11-103-12,0 16 12,1 0-1,6 46 1,-2-46-12,1-1 0,1 0 0,11 25 0,-16-45 1,40 104 4,-38-100 1,1 2 0,-2-1 0,3 13 0,1 4-6,-5-20 1,1-1 1,-1 0-1,1 0 1,0 1-1,1-1 1,-1 0-1,1-1 1,0 1-1,0-1 1,0 1-1,1-1 1,0 0-1,0 0 1,0 0-1,5 3 1,6 1-51,1 0 0,-1-1 0,2-1 0,-1-1 0,1 0 0,29 4 1,109 7-184,361 20-21,46-5 164,-459-24 96,137 7-27,-140-11 6,0-4-1,-1-5 1,105-19-1,34-8-77,-167 26-136,-17 3-28,75-8-125,-105 10 327,0 1 1,0 1-1,-1 1 1,26 5-1,-24-3-5,124 18-372,91 6-200,-203-25 461,39 3-288,93-8-1,-159 2 444,76-6-232,101-21 0,-140 18 215,1 3 1,60-1-1,-56 8 52,54 7 0,-45-2-80,-1 2-40,-35-3-162,50 0 0,-39-8 120,-1-1 0,62-17 0,-75 17 169,1 0 1,33-1 0,-52 6-29,0 0 27,-1 0-23,59 6 1046,-59-6-642,11 2-302,-11-2 193,0 0-267,10 0 5,-10 0 43,1 0-60,12-1 3,-12 0 1,9-1 4,4 0 5,-15 1-18,2 1 3,40-8 36,-42 7-53,9-3-410,-1-13-5958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19 952,'0'0'3856,"-3"-1"-3538,-2 0 0,0 0 0,0 1 1,0 0-1,0 0 0,0 0 1,0 0-1,0 1 0,0 0 1,-9 2-1,4-1-33,8-1-107,-1 0-5,-6 1-2,7-1-23,-1 0-12,-27 11 780,28-11-87,0-1-662,105-37 1093,-89 33-1777,-19 5-485,-30 12 395,10-4 239,22-8 245,-3 2 327,1-1-1505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2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17 286 1176,'0'0'535,"-8"5"3483,8-5-3971,-1 0 1,1 0 0,0 0 0,0 0-1,0 0 1,-1 0 0,1 0 0,0 1 0,0-1-1,0 0 1,0 0 0,-1 0 0,1 0-1,0 0 1,0 0 0,0 0 0,-1 0 0,1 0-1,0 0 1,0 0 0,0 0 0,-1-1-1,1 1 1,0 0 0,0 0 0,0 0 0,-1 0-1,1 0 1,0 0 0,0 0 0,0 0-1,0-1 1,0 1 0,-1 0 0,1 0 0,0 0-1,0 0 1,0-1 0,0 1 0,0 0 0,0 0-1,0 0 1,-1 0 0,1-1 0,0-9 2155,0 7-2851,0-1 830,1 0-102,4-13 18,0 1 0,1 0 0,1 0 0,15-26 0,-13 21-49,-7 14-41,-1 5-11,2-1 1,-3 2 6,0 1 0,0 0 0,0 0 0,0-1 0,0 1 0,0 0 0,0 0 0,0-1 0,0 1 0,0 0 0,0 0 0,0 0 0,0-1 0,1 1 0,-1 0 0,0 0 0,0 0 0,0-1-1,0 1 1,1 0 0,-1 0 0,0 0 0,0 0 0,0 0 0,1-1 0,-1 1 0,0 0 0,0 0 0,1 0 0,-1 0 0,0 0 0,0 0 0,1 0 0,-1 0 0,0 0 0,0 0 0,1 0 0,-1 0 0,1 0 0,0 0 0,0 0 0,-1 0 0,1 0 1,0 0-1,0 0 0,0 0 0,-1 0 0,1 0 0,0-1 0,0 1 0,0 0 1,-1-1-1,1 1 0,0 0 0,0-1 0,-1 1 0,1-1 0,0 1 1,-1-1-1,1 1 0,-1-1 0,1 0 0,-1 1 0,1-2 0,1 0 11,7-23 34,3-8-17,4-17-46,-15 49 8,-4 6-56,-7 18 62,8-17 51,2-6-65,0 0-1,0 1 1,0-1-1,0 0 1,1 0-1,-1 0 1,0 1-1,0-1 1,0 0 0,0 0-1,0 1 1,0-1-1,0 0 1,0 0-1,0 0 1,0 1-1,0-1 1,0 0-1,0 0 1,0 1 0,0-1-1,0 0 1,0 0-1,0 1 1,0-1-1,-1 0 1,1 0-1,0 0 1,0 1 0,0-1-1,0 0 1,0 0-1,-1 0 1,1 0-1,0 1 1,0-1-1,0 0 1,0 0 0,-1 0-1,1 0 1,0 0-1,0 0 1,-1 1-1,1-1 1,0 0-1,0 0 1,0 0 0,-1 0-1,1 0 1,0 0-1,0 0 1,-1 0-1,1 0 1,0 0-1,-1 0 1,-16-2-1752,12 1 871,2 3-1269,-15 5 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43 135 1096,'-1'-2'1229,"-2"-7"-106,2 7-84,1-1-59,0-2-511,0 1 0,0-1 1,0 0-1,1 1 0,-1-1 1,1 0-1,1 1 1,-1-1-1,1 1 0,-1-1 1,5-5-1,-4 6-333,0 0 0,1 0-1,0 0 1,0 0 0,0 1 0,1-1 0,-1 1-1,1 0 1,-1 0 0,1 0 0,0 0-1,0 1 1,1 0 0,-1 0 0,0 0-1,1 0 1,-1 1 0,9-2 0,-9 2-93,0 1 0,0 0 0,0 0 1,0 0-1,0 0 0,0 1 0,0-1 1,0 1-1,0 0 0,0 0 0,4 2 1,-6-2-30,0 1 0,0-1 0,1 0 0,-1 0 0,0 1 0,0-1 0,-1 1 0,1 0 0,0 0 0,0-1 1,-1 1-1,1 0 0,-1 0 0,0 1 0,1-1 0,-1 0 0,0 0 0,0 1 0,1 3 0,0 7 9,-1-1 0,0 1 0,0 0 0,-1-1 0,-1 1 0,0 0 0,-1-1 0,0 1 0,-1-1 0,-1 0 0,1 0 0,-2 0 0,0 0 0,-10 17 0,-3 1 20,-1-1 1,-1-1-1,-2 0 0,-27 26 1,0 2 72,48-55-68,3 0-54,1 0-10,0 0 1,-1-1-1,1 1 0,0-1 1,0 1-1,-1-1 1,1 0-1,0 0 0,0-1 1,-1 1-1,1-1 1,0 1-1,-1-1 1,6-1-1,42-20-348,-36 16 247,11-5-483,0-2-1,-1 0 1,-1-1-1,0-1 1,-1-2-1,0 0 1,-2-1-1,0-1 1,32-40-1,-29 27-2027,0-2 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1076,'-19'1'297,"1"0"0,-1 2 0,1 0-1,0 1 1,0 1 0,1 1 0,-1 1 0,-30 15 0,11-1 125,1 2 0,-58 47 0,58-40-125,2 2 1,1 2 0,-53 70 0,66-76-152,1 2 0,1 0 0,2 1 0,1 1 0,-20 62 0,31-81-100,1 1 0,0-1 1,1 1-1,0 0 0,2-1 1,-1 1-1,3 21 0,0-26-15,-1 0 0,2 0-1,-1 0 1,1-1 0,0 1-1,1-1 1,0 0 0,0 0-1,1 0 1,0 0 0,1-1-1,7 9 1,-1-4 11,0-1-1,0 0 1,1-1-1,1 0 0,-1-1 1,1-1-1,17 7 1,-9-6 4,0 0 0,0-2-1,1-1 1,31 5 0,-6-6 38,-1-2-1,0-2 1,1-2-1,59-9 1,-81 6 6,-1 0 0,1-2 0,-1 0 0,37-16 1,-49 16-16,-1 0 0,0-1 1,0 0-1,0-1 0,-1 0 1,0-1-1,-1 0 0,0 0 1,17-23-1,-15 15 7,0-2 0,-1 1 0,-2-2 0,1 1 0,-2-1 0,-1 0 0,5-24 0,-5 12 40,-1-1-1,-2 0 1,0-63 0,-4 81-66,-1 0 1,0 0 0,-2 0 0,0 0 0,0 0 0,-1 0-1,-1 1 1,-12-25 0,13 31-36,-1 0 0,1 1 0,-2 0 1,1 0-1,-1 1 0,0-1 0,0 1 0,0 0 1,-1 1-1,0 0 0,0 0 0,-1 0 0,1 1 1,-1 0-1,0 0 0,-14-3 0,-3 0-133,-1 2 1,0 0-1,0 2 0,0 1 1,-38 2-1,24 3-2476,-51 9 0,48-3-185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1524,'-1'0'121,"-8"-12"3337,9 11-3323,-1 1 0,1 0 1,0 0-1,0-1 0,0 1 1,0 0-1,0-1 0,-1 1 1,1 0-1,0 0 1,0-1-1,0 1 0,-1 0 1,1 0-1,0 0 0,-1-1 1,1 1-1,0 0 0,0 0 1,-1 0-1,1 0 1,0 0-1,-1 0 0,1 0 1,0-1-1,-1 1 0,1 0 1,0 0-1,0 0 0,-1 0 1,1 0-1,0 0 0,-1 0 1,1 1-1,0-1 1,-1 0-1,-2 4-39,2-3-61,0 1 0,0-1 0,1 1 0,-1-1 0,0 1 0,1 0 0,-1-1 0,1 1 0,-1-1 0,1 1 0,0 0 0,0 2 0,-1 0 5,-11 105 957,11-89-927,1 1-1,0 0 0,5 27 0,-2-25-499,4 11-3151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11 281 932,'-1'-2'940,"-7"-49"2855,7 45-3570,0-2 161,1-1 1,0 1-1,1-1 1,0 1-1,0-1 0,5-15 1,-6 23-355,3-6 97,-1 0 0,1 0-1,0 0 1,1 1 0,0-1-1,0 1 1,0 0 0,1 0-1,0 0 1,0 1 0,10-10-1,11-11 211,-22 22-263,1 0 1,0 0-1,0 1 1,0 0 0,1 0-1,10-5 1,-5 3 61,-10 5 92,3 1-158,12 5-4,-16-6-63,1 0-1,0 1 1,-1-1-1,1 0 1,-1 1-1,1-1 1,-1 0-1,1 1 1,-1-1-1,1 1 1,-1-1-1,1 0 1,-1 1-1,0-1 1,1 1-1,-1 0 1,0-1-1,1 1 1,-1-1 0,0 1-1,0-1 1,0 1-1,1 0 1,-1-1-1,0 2 1,0-2 9,1 2-4,-1 0 1,1 0-1,0 0 0,-1 0 1,1 0-1,-1 0 0,0-1 1,0 1-1,0 0 1,0 0-1,0 3 0,0 3 45,-1-2-39,1-1 0,-1 1 0,0 0-1,0-1 1,0 1 0,-1-1 0,-3 10 0,0-1 14,-3 9 7,-1 5 7,0 1 0,-6 43 0,15-66-40,0-1-1,0 0 1,0 1 0,1-1-1,0 0 1,0 1-1,0-1 1,0 0 0,1 0-1,0 0 1,4 9-1,4 1 5,-1 0 0,15 17 0,-13-19-2,15 27 0,-14-19-5,-10-18 3,0 1 1,0-1-1,-1 0 0,0 0 0,1 1 0,0 3 1,-2-6-5,0 0 1,0 0 0,1 0-1,-1 0 1,0 0 0,0-1-1,0 1 1,0 0 0,-1 0-1,1 0 1,0 0 0,0-1-1,0 1 1,-1 0 0,1 0-1,0 0 1,-1-1 0,1 1-1,-1 0 1,1 0 0,-1-1-1,1 1 1,-1 0 0,1-1-1,-1 1 1,0-1 0,1 1-1,-1-1 1,0 1-1,1-1 1,-1 1 0,0-1-1,0 1 1,0-1 0,1 0-1,-3 1 1,-13 3-93,-1-1-1,0-1 1,0 0-1,0-1 1,-20-1-1,-33-3-2151,45-2-2134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9 1264,'-2'-2'842,"-3"1"-624,1-1 1,0 1-1,0 0 0,-1 0 0,1 1 0,-1-1 1,1 1-1,-1 0 0,1 0 0,0 1 1,-1-1-1,1 1 0,-1 0 0,1 0 0,0 0 1,0 1-1,-1-1 0,1 1 0,-5 3 1,-9 5 216,0 1 0,-29 22 0,37-26-306,1 0 0,0 1 0,0 0 0,1 1 0,0-1 0,1 2 0,-1-1 0,2 1 0,-11 20-1,16-26-80,0-1-1,0 0 0,0 1 0,1-1 1,-1 1-1,1-1 0,0 5 0,0-7-34,0 1 0,0-1 0,0 0 0,0 0 0,1 0 0,-1 0 0,0 0 0,1 0 0,-1 0 0,1 0 0,0 1 0,-1-2 0,1 1 0,-1 0 0,1 0 0,0 0 0,0 0 0,0 0 0,0 0 0,-1-1 0,1 1 0,0 0 0,0-1 0,0 1 0,0-1 0,1 1 0,-1-1 0,1 1 0,1-1 2,1 1-1,-1-1 1,0 1 0,0-1-1,0 0 1,0-1-1,0 1 1,0 0 0,0-1-1,0 0 1,0 0-1,0 0 1,0 0 0,0 0-1,0 0 1,-1-1-1,1 1 1,-1-1 0,1 0-1,-1 0 1,4-3-1,5-5 194,-1-2 0,0 1-1,10-16 1,3-3 642,-22 28-752,0 2-90,-1-1 0,0 1-1,0 0 1,0 0-1,0 0 1,0-1 0,0 1-1,0 0 1,0 0-1,0 0 1,0-1-1,0 1 1,1 0 0,-1 0-1,0 0 1,0 0-1,0-1 1,0 1 0,1 0-1,-1 0 1,0 0-1,0 0 1,0 0-1,1 0 1,-1 0 0,0-1-1,0 1 1,0 0-1,1 0 1,-1 0 0,0 0-1,0 0 1,0 0-1,1 0 1,-1 0-1,0 0 1,0 0 0,1 0-1,-1 0 1,0 0-1,0 1 1,0-1 0,1 0-1,-1 0 1,0 0-1,0 0 1,0 0-1,1 0 1,-1 0 0,0 1-1,0-1 1,0 0-1,0 0 1,0 0 0,1 0-1,-1 1 1,0-1-1,0 0 1,0 0-1,0 0 1,0 0 0,0 1-1,0-1 1,6 32 33,1 34 0,-6-61-4,4 49-843,-4-49 543,0 0 0,0 0 0,0 0 0,1 0 0,0 0 0,0 0 0,0 0 0,3 4 0,10 3-3601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39 1788,'0'-16'930,"0"13"-75,-1 0-94,0 0-488,1 2-196,0 0 0,0 1 0,-1-1 0,1 0 0,0 1 0,-1-1 0,1 0 0,0 0 0,-1 1 0,1-1 1,-1 1-1,1-1 0,-1 0 0,1 1 0,-1-1 0,1 1 0,-1-1 0,0 1 0,-1-1 1003,0 1-1021,1 0 0,-1 0 0,1 1 0,-1-1-1,1 1 1,-1 0 0,1-1 0,0 1 0,-1 0 0,1 0-1,0-1 1,-2 3 0,-1 0 67,-2 1 12,0 0-1,1 1 1,-1 0-1,1 0 1,0 0-1,0 1 1,0-1-1,1 1 1,-4 8-1,0-2 47,-1 1-25,1 0 1,0 1-1,1 0 0,-5 16 1,9-25-121,2 1 1,-1 0 0,0 0-1,1-1 1,0 1-1,1 0 1,-1 0-1,1 0 1,0 0-1,1 0 1,-1 0 0,1 0-1,3 9 1,-3-11-79,1 0 0,1-1 0,-1 1 1,0-1-1,1 0 0,0 0 0,0 0 1,0 0-1,0 0 0,0-1 0,0 1 1,1-1-1,-1 0 0,1 0 0,0 0 1,-1 0-1,1-1 0,0 0 0,0 1 1,0-1-1,6 0 0,-2 1-159,0-1 0,1-1-1,-1 1 1,0-1 0,0-1 0,1 1-1,-1-1 1,0-1 0,14-4 0,-11 2-722,0 0 1,0-1 0,16-11 0,-8 2-969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83 287 4328,'10'-27'387,"-1"0"-1,0-1 1,-2 0 0,-2 0-1,0-1 1,-2 0-1,0-45 1,-4 61 58,1 13-421,0 0 1,0 0 0,0 0 0,0-1 0,0 1-1,0 0 1,0 0 0,0 0 0,0 0 0,0 0 0,0 0-1,0-1 1,0 1 0,0 0 0,0 0 0,0 0-1,-1 0 1,1 0 0,0 0 0,0 0 0,0-1 0,0 1-1,0 0 1,0 0 0,0 0 0,0 0 0,0 0-1,0 0 1,0 0 0,-1 0 0,1 0 0,0 0 0,0 0-1,0 0 1,0 0 0,0-1 0,0 1 0,0 0-1,-1 0 1,1 0 0,0 0 0,0 0 0,0 0 0,0 0-1,0 0 1,0 0 0,-1 0 0,1 0 0,0 0-1,0 1 1,0-1 0,0 0 0,0 0 0,0 0 0,0 0-1,-1 0 1,1 0 0,0 0 0,0 0 0,0 0 0,0 0-1,0 0 1,0 0 0,0 1 0,0-1 0,0 0-1,0 0 1,0 0 0,-1 0 0,-10 16 102,1 0 1,0 0-1,-9 24 1,2 2-57,2 1 0,3 0-1,1 1 1,-9 73 0,19-111-402,1 0 0,-1 0 0,1 1 0,0-1 1,1 0-1,0 0 0,0 0 0,0 0 0,1 0 0,3 9 0</inkml:trace>
  <inkml:trace contextRef="#ctx0" brushRef="#br0" timeOffset="1">140 67 952,'0'0'4470,"-3"6"-4085,-7 14 162,-1-1-1,-1-1 1,-1 0-1,-25 26 0,38-44-492,-15 14 349,14-14-324,1 1 0,-1-1 0,0 1-1,1 0 1,-1-1 0,1 1-1,-1 0 1,1-1 0,-1 1 0,1 0-1,-1 0 1,1-1 0,0 1-1,-1 0 1,1 0 0,0 0 0,0-1-1,0 1 1,0 0 0,0 0 0,0 0-1,0 1 1,12 14-268,1-1-1,1 0 1,20 16-1,-19-17-732,-12-11 229,1 0-1,-1 0 1,1 0 0,0-1 0,7 4 0,0-2-1463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0 284 952,'0'0'3202,"3"0"-2766,14-3-32,0-1 0,0 0 0,-1-1-1,0-1 1,22-12 0,-25 11-205,0 0 0,0-2 0,-1 1 1,0-2-1,-1 0 0,0 0 0,-1-1 0,17-21 0,-26 30-122,0 0 0,0 0 0,0-1-1,-1 1 1,1 0 0,0-1 0,-1 1 0,1 0 0,-1-1 0,0 1 0,0-5 0,0 6-58,0-2 301,-9-9-68,8 9-145,-3 4 1,-3 1-71,0 0-1,0 1 1,0 0 0,1 0-1,-1 1 1,1 0-1,-1 0 1,1 0-1,1 1 1,-10 9-1,8-7-9,0 0 0,1 0 1,0 1-1,1 0 0,0 0 0,0 0 0,0 1 0,-3 10 0,7-17-20,0 0 0,1 1-1,-1-1 1,1 0 0,-1 0 0,1 1 0,0-1 0,0 0 0,0 1 0,0-1 0,0 0 0,0 0 0,1 1 0,-1-1 0,1 0 0,0 0 0,-1 1-1,3 2 1,-1-2-10,0-1-1,0 0 0,0 0 0,0 1 1,0-1-1,0-1 0,1 1 1,-1 0-1,1 0 0,-1-1 0,1 0 1,4 2-1,5 1-74,-1-1 0,1 0 0,0-1 0,0 0 0,19 0 0,-25-2 31,0 1-1,1-1 1,-1-1 0,0 1-1,0-1 1,1 0 0,-1-1-1,0 1 1,0-1 0,0 0-1,-1-1 1,1 0 0,7-4-1,-12 6 44,5-2-17,0-1-1,-1 0 0,1 0 0,-1 0 0,0 0 0,0-1 0,-1 0 0,1 0 0,-1-1 0,5-8 1,15-37 137,-8 16 39,-15 34-40,0 6-95,0 14 5,-3 35 0,2-51-24,-1 7 4,0-1 1,0 1 0,1 0 0,1-1 0,2 18 0,-3-26-6,1 4 12,-1-1-1,1 1 1,0-1-1,0 0 1,1 1-1,-1-1 1,1 0-1,0 0 0,0 1 1,1-2-1,-1 1 1,1 0-1,0 0 1,5 5-1,-7-8 16,3-1-6,12 1-8,-12-1-2,0-2-8,2 1-4,16-7 15,-15 5-9,28-15-3,41-14-1,-74 31-3,0 1 1,0-1-1,1 0 0,-1 1 0,0-1 0,1 1 0,-1 0 0,0 0 0,1 0 1,-1 0-1,1 0 0,-1 0 0,0 1 0,1-1 0,-1 1 0,0-1 1,1 1-1,-1 0 0,0 0 0,0 0 0,2 2 0,1 1 6,0 0 0,0 1 0,-1-1 0,0 1 1,0 0-1,4 7 0,-4-6 0,0 0 0,1 0 0,0 0 0,7 6 0,-4-6-48,1 0 0,0-1 0,0 0 0,1 0 0,-1-1 0,1 0 0,0-1 0,0 0 0,0 0 0,0-1 0,1-1 0,-1 0 0,0 0 0,1-1 0,-1 0 0,1-1 0,-1 0 0,1 0 0,-1-1 0,19-7 0,-22 7 18,0-1 0,0 0 1,0-1-1,-1 1 1,0-1-1,0-1 0,0 1 1,0-1-1,0 0 1,-1 0-1,0-1 1,6-8-1,-5 5 79,0 0 0,-1 0 0,0-1 0,-1 1 0,0-1 0,-1 0 0,5-20 1,-6 13 111,-2 13-40,-9-8 42,3 16-136,-5 4-13,0 1 0,1 1 0,0-1 0,1 2 0,0-1 0,0 1 0,-7 14 0,8-14-41,1 2-1,1-1 0,0 1 0,1 0 0,1 0 1,0 1-1,0-1 0,1 1 0,1 0 1,-1 16-1,4-28 7,-1 0 0,0 0 0,1 0 0,-1 0 0,1 0 0,0 0 0,0-1 0,-1 1 0,1 0-1,1 0 1,-1 0 0,0-1 0,0 1 0,1-1 0,-1 1 0,0-1 0,1 1 0,0-1 0,-1 0 0,1 0 0,0 0 0,0 0 0,2 1 0,1 1-34,0-1 0,0 0 0,0 0 0,1 0 0,-1-1 0,11 1 0,-12-1 19,-1-1-1,1 0 1,0 0 0,-1-1 0,1 1 0,-1-1-1,1 0 1,-1 0 0,1 0 0,-1 0 0,0 0-1,1-1 1,-1 0 0,0 0 0,0 1-1,4-5 1,-3 2 26,0 0 0,0 0 0,-1 0 0,1-1 0,-1 0 0,0 0 0,0 0 0,-1 0 0,3-8-1,0-3 54,0 0-1,-2 0 0,0-1 1,-1 1-1,0-1 1,-2-19-1,-1-26 530,-3 0 0,-23-116 0,27 176-555,-1 1 1,1 0-1,0-1 1,-1 1-1,0 0 1,1 0-1,-1-1 1,1 1-1,-1 0 1,0 0-1,0 0 1,0 0-1,0 0 1,0 0-1,0 0 1,0 0-1,0 1 1,0-1-1,0 0 1,0 0-1,0 1 1,-1-1-1,1 1 0,0-1 1,0 1-1,-1 0 1,-1-1-1,1 1 77,-2 5-8,-10 14-29,1 0 0,0 2 0,2-1 0,0 2 0,2-1 0,-13 40-1,18-45-165,0 0 0,0 1 0,2-1-1,0 1 1,0 0 0,2 0-1,0 0 1,1 0 0,1-1 0,6 29-1,-6-40-215,0 1 0,0-1-1,1 0 1,-1 0 0,1 0-1,0 0 1,1-1 0,-1 1-1,1-1 1,0 1 0,0-1-1,0-1 1,0 1 0,1-1-1,0 1 1,5 2 0,9 4-2083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102 197 1212,'0'0'3912,"-1"10"-3427,-26 180 1525,20-142-1718,-14 126 789,23-122-725,-1-43-244,0-6 20,1 3-98,1-5 45,0-6 427,1-10-405,-1 0 1,-1 0-1,0-1 1,-1-17-1,-5-95 638,0-40 197,5 129-712,5-68 265,-4 90-377,1 0-1,0 1 1,1-1 0,8-19 0,-11 33-89,1 0 0,-1 0 0,1 0 0,-1 0 0,1 0 0,0 0 0,0 1 0,0-1 0,0 1 0,1-1 0,-1 1 0,1 0 0,-1 0 0,1 0 1,0 0-1,4-2 0,-4 3 7,1 4 2,0-1-24,-1 0-1,1 0 1,-1 1 0,0 0-1,0 0 1,0 0-1,0 0 1,0 0 0,-1 0-1,1 1 1,-1-1-1,0 1 1,0 0 0,0 0-1,-1-1 1,1 1-1,0 6 1,1 5-2,0 1 0,-2-1 1,0 1-1,-1-1 0,0 1 0,-2-1 1,1 1-1,-2-1 0,0 0 0,-1 0 1,-1 0-1,-10 26 0,0-10-603,-1 0 0,-1-1 0,-2-1 0,-36 44 0,26-40-4161,19-21 1788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4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168 363 904,'-7'-15'10992,"-70"205"-8478,23 7-873,32-108-814,15-41 515,83-231-1034,13-30-35,-19-6 512,-16-35 2292,-53 251-2453,1 8-502,12 32 97,14 65 0,-11-33-99,0-11-135,36 123 399,-37-138-900,1 0-1,26 44 1,-41-81-43,1-1 1,1 0-1,-1-1 0,1 1 1,-1 0-1,2-1 1,-1 0-1,6 5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33 649 1412,'0'0'5108,"-3"6"-4703,0-1-390,-1 2 172,0 0 1,1 0 0,0 0 0,0 0-1,1 0 1,0 1 0,0-1 0,-1 11-1,2-9-49,1 0-1,0 0 0,1-1 1,0 1-1,0 0 1,4 13-1,-3-20-110,-1 1 0,1-1 1,0 1-1,0-1 0,0 0 1,0 0-1,0 1 0,1-2 1,-1 1-1,0 0 0,1 0 1,0-1-1,-1 0 0,1 1 0,0-1 1,0 0-1,0 0 0,0-1 1,-1 1-1,1 0 0,0-1 1,0 0-1,5 0 0,-5 0-9,0 0-1,-1-1 0,1 1 1,-1-1-1,1 1 0,-1-1 1,1 0-1,-1 0 1,1 0-1,-1-1 0,0 1 1,1-1-1,-1 1 0,0-1 1,0 1-1,0-1 1,0 0-1,-1 0 0,1 0 1,0 0-1,-1-1 0,0 1 1,1 0-1,-1-1 0,0 1 1,0 0-1,0-1 1,0 1-1,0-4 0,2-5 63,-1 0 1,-1 1-1,1-1 0,-2 0 0,0-18 0,-1-1 11,1 27-76,0-14-14,7 2-192,-3 11 131,0 0 0,1 0-1,-1 0 1,1 1 0,-1-1-1,1 1 1,0 1-1,1-1 1,-1 1 0,0-1-1,1 2 1,-1-1 0,1 1-1,8-2 1,-11 3-9,-1 0-9,1 1 66,0-1 0,0 1 0,0 0 0,0 1 0,0-1 0,-1 0 0,1 1-1,0-1 1,-1 1 0,1 0 0,-1 0 0,0 0 0,0 0 0,0 0 0,0 1 0,0-1 0,3 5 0,4 7 15,-1 1 1,7 18-1,-1-5 41,-3-8 19,0-1 1,25 30-1,-34-47-64,1 1 1,0-1-1,-1 0 0,1 0 0,1 0 1,-1 0-1,0 0 0,0-1 1,1 0-1,-1 1 0,0-1 0,1 0 1,-1-1-1,1 1 0,0-1 1,6 1-1,-9-1-11,2 0-48,0 0 36,0-1-1,0 0 1,1 0 0,-1 0 0,0-1-1,0 1 1,0 0 0,0-1 0,-1 0-1,1 0 1,0 0 0,-1 0 0,1 0-1,-1-1 1,3-2 0,-2 0-3,-1 0 0,1-1 0,-1 1 0,0 0 0,0-1 0,0 0 0,-1 1 0,0-1 0,0 0 0,0 0 0,-1 1 0,0-1 0,0 0 0,-1-7 0,0 12 24,1 0 0,0 0-1,0-1 1,-1 1 0,1 0-1,-1 0 1,1 0 0,-1 0-1,0 0 1,1 0 0,-1 0 0,0 0-1,0 0 1,0 0 0,-1-1-1,2 2 1,-1-1 0,0 0-1,1 1 1,-1-1-1,1 1 1,-1-1 0,1 0-1,-1 1 1,1-1 0,-1 0-1,1 1 1,0-1 0,0 0-1,-1 0 1,1-1 0,-16-8-130,7 7 83,6 2-39,9-3-2508,2 0 2532,-1-1 0,1 0 0,-1-1 0,-1 1 0,1-1 0,-1-1 0,0 1 0,-1-1 0,6-9 0,0-1 119,-2-1 1,0-1 0,-1 1 0,-1-1 0,0-1 0,-2 0 0,0 1 0,-1-1 0,-1-1-1,-1 1 1,-1-30 0,3-39 400,-1 46 190,-4-62 0,-7 0 1588,7 102-1548,-3 9-499,-2 2-129,1 0-1,0 1 1,1 0-1,0 0 1,0 0-1,0 1 1,-3 17-1,-3 35 110,3-1-1,1 93 0,9-93-928,3-1 1,19 88-1,-19-122-1503,3 38 0,-8-43-38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36 912,'0'-2'1034,"-12"-31"7415,12 41-8218,-2 57 551,10 89-1,-3-127-466,1 1 0,11 25 0,-12-39-2,-5-13-280,0 0 1,0 0 0,0-1 0,0 1-1,1 0 1,-1 0 0,0-1 0,0 1-1,1 0 1,-1 0 0,0-1 0,1 1-1,-1 0 1,1-1 0,-1 1 0,1-1-1,-1 1 1,1-1 0,0 1 0,-1-1-1,1 1 1,0-1 0,-1 1 0,1-1-1,0 0 1,-1 1 0,1-1 0,0 0-1,0 0 1,-1 1 0,1-1 0,0 0 0,0 0-1,0 0 1,-1 0 0,1 0 0,0 0-1,0 0 1,-1 0 0,1-1 0,0 1-1,0 0 1,-1 0 0,1-1 0,0 1-1,0 0 1,-1-1 0,2 0 0,0-1 7,1 0 0,0 0 0,-1 0 1,1-1-1,-1 1 0,0-1 1,0 0-1,0 1 0,3-6 0,10-24 29,-2 0-1,18-69 1,-13 25-3090,-15 62 1845,0 5-4028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1384,'-18'113'5565,"12"-80"-4377,2 11 3231,8-55-3439,8-29-1079,-1 4 287,-3 9-97,-4 14-35,-1 0 0,8-13-1,-8 19-53,-3 5 0,0 1 1,1-1-1,0 0 0,-1 0 1,1 1-1,0-1 0,0 0 1,0 1-1,0-1 1,0 1-1,0 0 0,3-3 1,-1 2-3,-2 1 7,3 4 5,1-1-10,-4-1-1,1-1 0,0 1 1,-1 0-1,1 0 0,-1 1 0,1-1 0,-1 0 1,1 1-1,-1-1 0,0 0 0,0 1 0,2 2 1,18 22 45,-20-25-48,8 9 57,-1-6-51,-6-2 18,1-4-17,0 0-3,2 0-2,9-15 19,6-17-23,-11 19-8,17-24-1,-25 38 10,0 0 0,0 0 0,0 0 1,-1 0-1,1 0 0,0 1 0,0-1 0,1 0 0,-1 0 0,0 1 0,0-1 0,0 1 0,0-1 0,0 1 0,1 0 0,-1-1 0,0 1 0,0 0 0,1 0 0,-1 0 0,0 0 0,1 0 1,-1 0-1,0 0 0,0 0 0,1 1 0,-1-1 0,0 0 0,0 1 0,0-1 0,0 1 0,1 0 0,-1-1 0,0 1 0,0 0 0,0-1 0,0 1 0,0 0 0,0 0 0,0 1 0,4 2-49,-1 0 0,0 1-1,0 0 1,0 0 0,0 0-1,4 8 1,1 9-735,-1-1 1,-1 1 0,5 30-1,-2-11-3564,-5-20 1598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28 169 1944,'-12'8'3807,"4"-1"-3016,6-6 662,-3 3-783,5-2-25,7-3 3298,177-50-2644,-61 15-714,-38 12-229,44-12 154,-69 20-224,-40 9-142,0 2 0,0 0-1,0 1 1,1 2 0,32-2 0,-45 5-113,-1 0-1,1 0 0,-1 1 0,0 0 1,0 0-1,0 1 0,0 0 1,0 0-1,9 6 0,-6-2-1,0 1 0,0-1 0,-1 1 0,-1 1-1,10 11 1,1 5 45,-2 0 1,-1 1-1,22 48 0,-18-27 0,-2 2 0,15 62-1,14 103 77,-31-112-230,-4 1 0,-1 146 0,-12-226-352,0 0-1,-1-1 1,-1 1-1,-2-1 1,0 0-1,-1 0 1,-11 25-1,16-45 209,0 1-1,0-1 1,-1 1 0,1-1-1,-1 1 1,0-1 0,-2 3-1,-7 1-5199,-1-2 2063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53 1744,'-15'-9'324,"0"2"0,0 0-1,0 1 1,-1 1 0,0 0-1,0 1 1,-1 0 0,1 2-1,-1 0 1,1 1 0,-1 0-1,0 1 1,1 1 0,-1 1-1,1 0 1,-1 2 0,1-1-1,0 2 1,0 0 0,-21 11-1,16-6-151,1 2 0,0 1 0,0 0 0,2 1 0,-1 1 0,2 1 0,0 0 0,1 2 0,1-1 0,1 2 0,0 0 0,1 1 0,-18 39 0,17-30-33,2 0 0,2 0 0,0 1 0,2 1 0,1 0-1,2-1 1,1 2 0,1-1 0,3 61 0,5-50-71,1 1-1,2-1 1,2-1 0,2 1 0,2-2-1,1 0 1,3 0 0,0-2 0,3 0-1,1-1 1,2-2 0,1 0 0,38 40 0,-47-58-54,2 0 1,-1-2 0,2 0 0,0-1 0,0-1 0,2-1 0,-1 0 0,2-2 0,-1 0 0,1-2 0,1 0-1,-1-1 1,29 4 0,0-1 4,0-2 0,0-2 0,65-1 0,129-20 51,-169 6-59,92-21 1,-136 22-43,64-18-56,-82 21-266,0 0-1,0-2 1,-1 1-1,23-16 0,-29 16-28,26-20-4691,-23 17 2238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0 984,'0'0'4871,"4"3"-4323,-1-1-397,-2-2-109,0 1 0,0-1 0,0 1 0,0 0 1,0-1-1,0 1 0,0 0 0,0 0 0,-1 0 1,1 0-1,0 0 0,0 0 0,-1 0 0,1 0 1,-1 0-1,1 0 0,-1 0 0,1 2 0,15 39 1000,9 47 0,-14-45-455,26 63 0,-29-88-434,-5-8-12,2-1 1,-1 0-1,1 0 1,1 0-1,11 15 1,-15-23-60,0 0 0,1 0 0,-1 0-1,0-1 1,1 1 0,-1-1 0,1 1 0,0-1 0,-1 0-1,1 0 1,3 0 0,-4 0 298,2-3-206,0 0-128,0-1 0,0 0 1,-1 0-1,1 0 0,-1 0 0,1 0 0,-1-1 0,0 1 0,0-1 0,-1 0 0,1 0 0,-1 0 0,3-7 1,10-30 168,16-68 0,-13 40-486,-10 38-333,-4 15-1869,9-24-1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1332,'2'6'333,"1"1"0,-1 1 0,-1-1 0,1 0-1,-1 0 1,0 0 0,-1 15 0,-2 0 779,-5 28 0,0 1 5,-8 53 2474,14-102-2898,1 5-321,0-7-321,0 0 0,0 0 0,0 0 0,0 0 0,0 0 0,0 0 0,0 0 0,0 0 0,0 0 0,0 0 0,1 0 0,-1 0 0,0 0 0,0 0 0,0 0 0,0 0 0,0 0 0,0 0 0,0 0 0,0 0 0,0 0 0,1 1 409,-1-1-409,27-90 440,-19 60-281,1 0 0,16-35 0,-25 64-206,0 1 0,0-1 0,0 1 0,1 0 0,-1-1-1,0 1 1,0-1 0,1 1 0,-1 0 0,0-1 0,0 1 0,1 0 0,-1-1 0,0 1 0,1 0-1,-1-1 1,0 1 0,1 0 0,-1 0 0,1-1 0,-1 1 0,1 0 0,-1 0 0,0 0 0,1 0-1,-1 0 1,1 0 0,-1 0 0,1-1 0,-1 1 0,1 0 0,-1 0 0,1 1 0,-1-1 0,0 0-1,1 0 1,0 0 0,11 10 75,-9-7-97,-2-2 22,0 0-1,1 1 0,-1-1 0,0 0 0,0 1 0,1 0 0,-1-1 1,-1 1-1,1 0 0,0-1 0,0 1 0,-1 0 0,1 0 1,-1 0-1,1 3 0,1 2 2,14 65-147,-15-70 107,-1 0 16,3 6 1,-2-6 12,2-7-38,17-43 21,-17 38 14,0 0-1,1 1 1,0-1-1,1 1 1,0 0-1,8-11 1,-12 19 4,1-1 1,-1 1-1,0 0 0,0 0 1,1 0-1,-1 0 0,1 0 0,-1 1 1,0-1-1,1 0 0,0 0 1,-1 1-1,1-1 0,-1 1 1,1 0-1,0-1 0,-1 1 1,1 0-1,0 0 0,-1 0 1,1 0-1,0 0 0,-1 1 0,1-1 1,0 0-1,-1 1 0,1-1 1,-1 1-1,3 1 0,3 1-91,0 2-1,0-1 1,0 1-1,0 0 1,-1 1-1,0-1 1,0 1-1,0 0 1,-1 1-1,0-1 1,0 1-1,0 0 1,3 8 0,5 13-930,0 0 1,9 34 0,-19-51 518,8 25-2494,-3 0 38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1584,'9'-10'3409,"-9"9"-3253,1 0-1,-1 0 1,1 1-1,-1-1 1,1 0-1,0 0 1,-1 1-1,1-1 1,0 1-1,0-1 1,-1 0-1,1 1 1,0 0-1,0-1 1,1 0-1,0 1 910,1 1-594,2 2-278,-1 0 1,1 0-1,-1 0 0,0 0 1,0 1-1,0-1 0,6 8 1,25 37 841,-10-13-595,-7-11-162,-9-10-124,1-1-1,1 0 0,0-1 1,1 0-1,22 17 0,-32-28-152,3 3 163,1 0 0,1 0-1,-1 0 1,0-1 0,1 0-1,10 3 1,-14-6-19,0-1-8,1-2-94,1 1 1,-1-1-1,0 0 1,0-1-1,-1 1 0,1-1 1,-1 0-1,1 0 1,-1 0-1,0 0 0,-1 0 1,1 0-1,3-10 1,4-9 72,10-39 1,-13 40-68,2-11-812,-1 0 1,6-58-1,-14 88-29,0-1-264,1-10-717,-1 11-1248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0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31 952,'0'2'1022,"0"22"2122,-6 43 1,-5 13-173,11-78-2433,0 1-253,0-3-237,0 1 0,0-1 0,0 0-1,0 0 1,0 0 0,0 0-1,0 1 1,0-1 0,-1 0 0,1 0-1,0 0 1,0 1 0,0-1-1,1 0 1,-1 0 0,0 0 0,0 0-1,0 1 1,0-1 0,0 0 0,0 0-1,0 0 1,0 0 0,0 1-1,0-1 1,0 0 0,1 0 0,-1 0-1,0 0 1,0 0 0,0 1-1,0-1 1,0 0 0,1 0 0,-1 0-1,0 0 1,0 0 0,0 0-1,0 0 1,1 0 0,5-6 437,9-19-817,-13 21 519,29-60 143,-24 48-155,0 0 1,2 1-1,11-17 0,-20 31-165,1 0 1,0 0 0,-1 0-1,1 0 1,0 1 0,0-1 0,0 0-1,0 0 1,-1 1 0,1-1-1,0 0 1,0 1 0,1-1-1,-1 1 1,0-1 0,0 1-1,0 0 1,0-1 0,0 1-1,0 0 1,1 0 0,-1 0-1,0 0 1,2 0 0,-1 0 12,2 3 16,0 2-27,0-1 0,-1 1 1,1 0-1,-1 0 0,0 0 0,0 0 0,-1 0 1,3 7-1,13 54 108,-15-56-105,3 15 43,-6-23 48,5-9-97,2 0 4,0-1 0,-1-1 0,0 1 0,-1-1 0,9-17 0,-7 9 99,18-29-1,-12 23 4,-12 22-108,0-1-1,0 0 1,1 0-1,-1 1 1,1-1-1,-1 1 1,1-1-1,-1 1 1,1 0-1,0 0 1,1-2-1,-1 2-3,0 0 22,2 3-3,10 4-2,-13-5-20,0-1 0,-1 0 1,1 1-1,0-1 0,-1 1 1,1-1-1,0 1 0,-1-1 1,1 1-1,-1 0 0,1-1 1,-1 1-1,1 0 0,-1-1 1,1 1-1,-1 0 0,0 0 1,1-1-1,-1 1 0,0 0 1,0 1-1,1 0 2,3 8-153,0 0 0,-1-1 0,0 1-1,-1 0 1,0 0 0,0 1 0,-1-1 0,-1 0 0,0 11-1,0-11-1134,-1-1 0,-1 1 0,0-1-1,0 1 1,-6 14 0,1-9-2204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1400,'1'-1'746,"0"-4"-692,-1 5 23,0 0 0,0 0 0,0 0 0,0 0 0,1-1 0,-1 1 0,0 0 0,0 0 1,0 0-1,0 0 0,0 0 0,0 0 0,0 0 0,0-1 0,0 1 0,1 0 0,-1 0 0,0 0 1,0 0-1,0 0 0,0 0 0,0 0 0,1 0 0,-1 0 0,0 0 0,0 0 0,0 0 0,0 0 1,0 0-1,1 0 0,-1 0 0,0 0 0,0 0 0,0 0 0,0 0 0,0 0 0,1 0 0,-1 0 1,0 0-1,0 0 0,0 0 0,0 0 0,0 0 0,0 0 0,1 1 0,-1-1 0,0 0 0,0 0 1,0 0-1,0 0 0,0 0 0,0 0 0,6 9 159,0 1 0,-1-1 0,0 1 0,-1 0 0,0 0 1,4 20-1,23 92 914,5 23-90,-18-63 27,-19-84-1082,1 0 1,0 0-1,-1 0 0,1 0 0,0 0 0,0 0 0,1 0 0,-1 0 0,1-3 0,0-5 4,-2-33 30,-8-42 0,4 55-28,2 1-1,1-1 1,4-51 0,1 56-6,1 1 0,1 0 0,13-39 0,-15 54 7,0 1 1,1-1-1,0 1 0,1 0 1,0 0-1,0 1 1,1 0-1,0-1 0,0 2 1,0-1-1,1 1 1,0 0-1,9-5 0,-16 10-7,1 1-1,-1 0 1,1-1-1,-1 1 0,1 0 1,-1 0-1,1 0 1,0-1-1,-1 1 0,1 0 1,0 0-1,-1 0 0,1 0 1,-1 0-1,1 0 1,0 0-1,-1 0 0,2 1 1,4 0 75,-5-1-70,0 1-1,0 0 0,0 0 0,0 0 1,0 0-1,0 0 0,0 0 0,-1 0 1,1 0-1,0 1 0,1 1 0,-2-3-2,1 3 2,0 0-1,0-1 0,-1 1 0,1 0 1,0-1-1,-1 1 0,0 0 0,0 0 0,0 0 1,0-1-1,0 1 0,0 0 0,-1 3 0,-11 36 50,10-35-49,-15 37-43,-2-2 1,-37 61-1,30-55-465,24-45 386,-20 40-1005,11-14-3564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4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55 260 1588,'-40'-6'3961,"37"6"-3083,3-1-843,0 1 1,0 0 0,0 0-1,0 0 1,0 0 0,0-1-1,0 1 1,-1 0 0,1 0-1,0 0 1,0 0 0,0-1-1,0 1 1,0 0 0,0 0-1,-1 0 1,1 0 0,0 0 0,0-1-1,0 1 1,0 0 0,-1 0-1,1 0 1,0 0 0,0 0-1,0 0 1,0 0 0,-1 0-1,1 0 1,0 0 0,-1 0-1,1 0 8,0 0-1,-1 0 0,1 0 1,0 0-1,0 0 0,-1-1 1,1 1-1,0 0 0,-1 0 1,1 0-1,0 0 0,0 0 1,-1-1-1,1 1 0,0 0 1,0 0-1,-1 0 0,1-1 1,0 1-1,0 0 0,0 0 1,0-1-1,-1 1 0,1 0 1,0 0-1,0-1 0,0 1 1,0 0-1,0 0 0,0-1 1,0 1-1,0 0 0,0-1 1,0 1-1,0 0 1,0-1-1,0-3 65,2 0 1,-1 0-1,0 0 0,1 0 1,-1 1-1,1-1 0,0 0 1,1 1-1,-1-1 0,0 1 1,1 0-1,0 0 0,0 0 1,0 0-1,4-3 0,12-9 83,29-18 1,-29 21-104,114-68-1519,-87 49-2661,-29 19 1526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36 281 1376,'8'9'2358,"-5"-8"-2233,1 0-1,-1 0 1,0-1 0,1 1 0,-1-1 0,1 0 0,-1 0 0,1 0-1,-1-1 1,1 1 0,-1-1 0,0 0 0,1 0 0,-1 0 0,0 0 0,0 0-1,1-1 1,-1 0 0,0 1 0,-1-1 0,1 0 0,4-4 0,-1 1-47,0 0 0,-1-1 0,0 1 0,0-1 1,-1 0-1,1 0 0,-1-1 0,-1 1 1,1-1-1,2-7 0,-4 7-18,0 0 0,0 0 0,-1 0 0,0 0 0,-1 0 0,1-1 0,-1 1 1,-1 0-1,1 0 0,-1-1 0,0 1 0,-1 0 0,0 0 0,0 0 0,0 1 0,-1-1 0,0 0 0,-1 1 0,1 0 0,-1-1 0,-6-6 0,9 12-44,-1 0 0,1-1-1,-1 1 1,0 0-1,0 0 1,1 0-1,-1 0 1,0 0 0,0 1-1,0-1 1,0 0-1,0 1 1,0 0 0,0-1-1,0 1 1,0 0-1,0 0 1,0 0-1,0 0 1,0 1 0,0-1-1,-1 0 1,2 1-1,-1-1 1,0 1-1,0 0 1,-3 1 0,-2 1 18,0 1 0,0 0 0,0 0 0,1 0 0,-9 8 0,11-9-17,0 1 1,1-1 0,0 0 0,0 1 0,0 0 0,0 0 0,1 0 0,-1 0 0,1 0-1,0 0 1,0 1 0,1-1 0,-1 0 0,1 1 0,0 0 0,0-1 0,1 1 0,-1 9 0,1-13-15,0 0 1,0 0-1,1 1 1,-1-1 0,0 0-1,1 0 1,-1 0 0,1 1-1,0-1 1,-1 0-1,1 0 1,0 0 0,-1 0-1,1 0 1,0 0-1,0 0 1,0-1 0,0 1-1,0 0 1,0 0 0,0-1-1,0 1 1,0-1-1,0 1 1,1-1 0,-1 1-1,0-1 1,0 0 0,0 1-1,1-1 1,-1 0-1,0 0 1,0 0 0,1 0-1,1 0 1,3 0 6,0-1 0,0 1 1,0-1-1,9-3 0,-3 1-2,-1-1 1,1-1-1,-1 0 1,0-1 0,-1 0-1,20-14 1,50-53 21,-58 51-29,-18 19-7,0-1 0,1 0-1,-1 1 1,1 0 0,0 0 0,6-3-1,-9 5 9,1 4-3,0-2 2,3 3 0,4 15 8,-1 1-9,1-1 0,17 28 0,-24-43 1,0 0 1,-1 0 0,2 0-1,-1 0 1,0-1 0,1 0 0,-1 1-1,1-1 1,0 0 0,0-1-1,0 1 1,0-1 0,1 0-1,-1 0 1,1 0 0,-1 0 0,9 1-1,-8-3 1,0 1 1,-1-1-1,1-1 0,0 1 0,-1-1 0,1 0 0,-1 0 1,1 0-1,-1 0 0,1-1 0,4-2 0,0-1 28,-1-1 1,-1 1-1,14-14 0,3-2 263,-23 20-55,1 2-233,-1 0-1,1 0 1,-1 0 0,1 0 0,-1 0 0,1 1 0,-1-1 0,0 0 0,3 4-1,5 5 28,4 10 10,-5-5-40,16 13-451,-22-27 103,0 1 0,-1-1-1,1 1 1,0-1 0,0 0-1,0 0 1,0 0-1,0 0 1,0 0 0,1 0-1,-1-1 1,0 1 0,0-1-1,3 1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 1004,'-13'-10'1460,"5"4"660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0 964,'0'0'5276,"5"6"-4979,76 113 1286,-77-112-1463,1-1 0,1 1 0,-1-1 0,1 0 0,0 0 0,11 7-1,-16-13 154,3-1-256,9-5-38,-12 5 6,0 0 0,0 0 0,0 0 0,0 1 0,-1-1 0,1 0 0,0 0 0,-1 0 0,1 0-1,-1 0 1,1 0 0,-1 0 0,1 0 0,-1-1 0,0 1 0,0 0 0,1 0 0,-1 0 0,0-2 0,0-14-155,2-4-1535,-2-42 1,-1 61 130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157 131 836,'0'0'2450,"-6"4"-2038,-8 8-82,0 1 0,1 1 0,1 0 0,1 1-1,-18 27 1,20-27-142,1 1-1,0 1 0,1-1 1,0 1-1,2 1 0,0-1 1,-3 22-1,9-13 155,1-13-215,-2-12-125,0-1-1,0 0 1,0 0 0,0 1 0,0-1 0,0 0 0,0 0 0,0 0-1,0 1 1,0-1 0,0 0 0,1 0 0,-1 0 0,0 1 0,0-1-1,0 0 1,0 0 0,0 0 0,0 0 0,1 1 0,-1-1 0,0 0 0,0 0-1,0 0 1,0 0 0,1 0 0,-1 0 0,0 0 0,0 1 0,0-1-1,1 0 1,-1 0 0,0 0 0,0 0 0,0 0 0,1 0 0,-1 0-1,11-2-6,4-6-15,-13 7 20,-1 1 0,1-2-1,-1 1 1,0 0 0,1 0 0,-1 0 0,0-1-1,0 1 1,0 0 0,0-1 0,0 1-1,0-1 1,0 1 0,0-1 0,0 0 0,0-2-1,4-24 23,-5 25-21,11-63 155,-11 65-137,0-1-2,1-7-13,-1 9-3,0 0 0,0 0-1,0 0 1,0 0 0,0 0 0,0 0 0,0 0-1,0 0 1,0 0 0,0-1 0,0 1 0,0 0 0,0 0-1,0 0 1,0 0 0,0 0 0,1 0 0,-1 0-1,0 0 1,0 0 0,0-1 0,0 1 0,0 0-1,0 0 1,0 0 0,0 0 0,0 0 0,0 0-1,0 0 1,0 0 0,0 0 0,0 0 0,1 0-1,-1 0 1,0 0 0,0 0 0,0 0 0,0-1-1,0 1 1,0 0 0,0 0 0,0 0 0,1 0-1,-1 0 1,0 0 0,0 0 0,0 0 0,0 0-1,0 0 1,0 1 0,0-1 0,0 0 0,0 0-1,1 0 1,-1 0 0,0 0 0,0 0 0,0 0-1,0 0 1,0 0 0,0 0 0,0 0 0,0 0-1,0 0 1,0 0 0,4 5 1,1 2-135,0 0-1,0-1 1,0 0 0,13 10 0,-16-15 79,1 0 0,0-1 0,0 1 0,0 0 0,0-1-1,0 0 1,0 0 0,0 0 0,0 0 0,0 0 0,0 0 0,0-1 0,0 0 0,0 1 0,0-1-1,0 0 1,-1-1 0,1 1 0,0 0 0,-1-1 0,4-1 0,0-2 29,-1 0 0,0 0 0,0 0 0,0 0 0,0-1 0,-1 0 0,0 0 0,0 0 1,4-11-1,-3 6 70,-1-1 1,-1 1-1,0-1 0,0 1 1,1-16-1,-3-8 525,-1 1 0,-1 0 0,-7-36 0,8 66-368,1-1 57,0 0-273,1 9 1088,5 29-991,21 89 278,-13-72-258,-7-20-1542,18 44 0,-25-70-894,0 6 33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1156,'0'0'476,"14"-5"-116,-4 3 196,21-5-492,-10 3-140,-1 0-192,-1-3-304,1 1 100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0 444 920,'7'-2'180,"-1"1"0,1-2 0,-1 1 1,0-1-1,0 0 0,0 0 0,0 0 0,0-1 0,-1 0 0,6-5 0,-4 3 38,0-1-1,0 0 1,0-1 0,-1 1-1,0-1 1,6-11-1,-9 14-49,-1 1 0,0-1 0,-1 0 0,1 0 0,-1 1-1,1-1 1,-2 0 0,1 0 0,0 0 0,-1 0 0,0 0-1,0 0 1,-1 0 0,1 0 0,-1 0 0,0 0 0,0 0 0,-3-6-1,3 10-102,0 0-1,0 0 0,0 0 0,0 0 0,0 1 0,0-1 1,0 0-1,-1 0 0,1 1 0,0-1 0,0 1 0,-1-1 1,1 1-1,0 0 0,-1-1 0,1 1 0,0 0 1,-1 0-1,1 0 0,-2 0 0,2 0-47,-1 0 26,0 0 1,1 1-1,-1-1 0,0 1 0,1-1 0,-1 1 0,0-1 1,1 1-1,-1 0 0,1 0 0,-1 0 0,1 0 0,-1 0 1,1 0-1,0 0 0,-2 2 0,-1 0 107,-3 4-52,1-1 1,0 1-1,0 0 1,1 1-1,0-1 1,0 1-1,0 0 1,1 1-1,0-1 1,1 1-1,0-1 1,1 1-1,-1 0 1,1 0 0,1 0-1,0 0 1,0 13-1,1-15-68,0-1 0,0 1 0,1 0 0,0 0-1,0 0 1,1 0 0,0-1 0,0 1 0,0-1 0,1 1 0,0-1-1,0 0 1,1 0 0,-1 0 0,1-1 0,1 1 0,-1-1 0,1 0-1,0 0 1,0 0 0,0-1 0,1 0 0,10 7 0,-5-7-128,0 1 0,0-1 1,0-1-1,0 0 0,1 0 1,-1-1-1,1-1 1,0 0-1,13 0 0,-7-2-864,-1-1 0,1 0-1,-1-1 1,0-1 0,28-9-1,-11 0-1506</inkml:trace>
  <inkml:trace contextRef="#ctx0" brushRef="#br0" timeOffset="1">695 128 1408,'0'0'612,"21"-10"320,7-1-528,-9 0-52,2 3-32,2-2-44,-1 0-52,15-3-124,-11 2-92,-5-1-100,-1 2-124,-9 2-312,2 1-620,-1 0 188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 1276,'0'0'1020,"-1"3"-528,-3 8-23,3-8-20,0 0-10,-3 18 228,1-1 1,1 1-1,2 41 1,1-41-469,-1 1-1,-1-1 1,-1 1 0,-6 30 0,6-44-255,0-1 1,0 1 0,-1-1-1,0 0 1,0 0-1,-1 0 1,0 0 0,0-1-1,-1 1 1,1-1-1,-1 0 1,-8 7 0,11-12-57,7-9-598,0-1 688,1 0-1,0 1 0,1-1 1,0 1-1,13-12 0,33-24-160,65-58 542,-91 83 293,-26 18-506,2 1-1,-2 0-120,1 0 1,-1 0-1,0 0 0,1 0 1,-1 0-1,0 1 0,1-1 1,-1 1-1,0-1 0,0 1 1,1 0-1,-1-1 0,0 1 0,0 0 1,0 0-1,0-1 0,0 1 1,0 0-1,0 0 0,0 0 1,0 1-1,-1-1 0,1 0 1,0 0-1,-1 0 0,1 0 1,0 1-1,-1-1 0,1 3 1,3 8 80,-1-1 1,4 20 0,-5-18-28,62 321 677,-51-259-1496,-13-73 490,1 7-307,-1-7 345,-1-6-1035,-5-26 1189,-15-90 98,10 40 117,-6-68 311,15 114-249,1 0 0,2 0 0,1 0 0,2 0-1,11-48 1,-14 78-189,1 0-1,0 1 1,-1-1 0,1 0-1,1 1 1,-1-1-1,1 1 1,-1-1-1,1 1 1,0 0-1,0 0 1,0 1-1,0-1 1,1 0-1,-1 1 1,1 0 0,0 0-1,-1 0 1,7-2-1,-8 4-13,0 0 0,1 0 0,-1 0 0,1 1 0,-1-1 0,0 1 0,1-1 0,-1 1 0,0 0 0,0 0 0,1 0 0,-1 0 0,0 0-1,0 0 1,0 0 0,0 1 0,0-1 0,-1 1 0,1 0 0,0-1 0,-1 1 0,1 0 0,-1 0 0,0 0 0,1 0 0,0 3 0,0-1-2,0 1 0,0-1 0,0 1 0,0 0 0,-1 0 1,0 0-1,0 0 0,-1 0 0,1 0 0,-1 0 0,0 0 0,-1 7 0,0-4-5,-1 0 0,0 0-1,-1 0 1,1-1-1,-1 1 1,-1-1 0,-4 9-1,-1-3-163,0 0 1,0-1-1,-2 0 0,1 0 0,-1-1 0,-1-1 0,-24 18 0,12-14-1503,-34 16 0,19-13-412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48 209 1488,'-4'2'1099,"-12"5"-74,13-5 752,-15 0 2626,11 0 955,321-41-4649,209 1-255,-378 36-372,-45 2-55,151-9 36,-91 2-31,-53 3 69,-100 4-8,1 0 0,-1-1 0,0 0 0,14-3 0,-19 4 118,0-1-99,10 1-10,-10 0 330,1 0-360,8 0-18,-8 1 213,-1-2-241,27 1 1636,-31 0-1660,0 0 0,0 0 0,0-1 0,1 1 0,-1 0 0,0-1 0,0 1 0,0-1 1,1 1-1,-1-1 0,-2-1 0,-9-4 15,-86-31 53,47 16 66,-29-10 297,45 14-85,61 36-333,1-2 0,0-1 0,51 22 1,14 8 18,-57-28-23,-21-12 1,-1 1 0,0 0 1,16 13-1,-27-19-10,0 0 0,-1-1 1,1 1-1,0 0 0,-1 0 0,1 0 0,-1 0 0,1 0 0,-1 0 0,1 0 0,-1 0 1,1 0-1,-1 0 0,0 0 0,0 0 0,0 0 0,1 0 0,-1 0 0,0 0 0,0 0 1,-1 0-1,1 0 0,0 0 0,0 0 0,0 0 0,-1 0 0,1 0 0,0 0 0,-1 0 1,1 0-1,-1 0 0,0 1 0,-2 2 3,0 1 1,0-1-1,0-1 1,-1 1-1,-3 3 1,-11 7-174,-1 0 0,0-2 1,-1 0-1,-36 16 0,16-9-499,-40 19-1625,25-15-5545,33-15 3332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992 124 1344,'0'0'1100,"1"-2"-613,10-16 4572,-14 17-4836,-2-1-54,1 0-1,-1 1 0,0 0 1,1 0-1,-1 0 0,0 0 0,0 1 1,-7 0-1,-45 4 588,10 1-418,-195 10 801,174-9-912,48-4-160,-178 23 444,150-18-427,25-3 111,-30 7-1,51-11-137,-43 9 2296,49-12-2335,21-16 12,1 2 0,0 0 0,40-17 0,45-27 20,-76 38 284,-34 22-294,7-3 35,-4 2 56,-4 3 240,-43 25-335,-55 23 1,26-13-18,-51 21 46,14-8-24,109-49-43,-1 1 0,1-1 0,-1 0 0,1 0 0,-1 1 0,1-1 0,-1 0 1,1 1-1,0-1 0,-1 0 0,1 1 0,-1-1 0,1 0 0,0 1 0,-1-1 1,1 1-1,0-1 0,0 1 0,-1-1 0,1 1 0,0-1 0,0 1 0,0-1 1,0 1-1,-1-1 0,1 1 0,0-1 0,0 1 0,0-1 0,0 1 0,0-1 1,0 1-1,1-1 0,-1 1 0,0-1 0,0 1 0,0-1 0,0 1 0,1 0 1,0 0 1,0 1 1,0-1-1,0 0 1,0 1 0,0-1-1,0 0 1,0 0 0,0 0-1,1 0 1,-1 0 0,1 0-1,1 1 1,50 20-144,1-2 0,63 15 0,57 20-1973,-52-13-4553,-81-28 3144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51 1512,'2'-13'2779,"4"-23"2041,-6 35-4550,-1 6 11,-50 197 1155,-57 208-102,-17-32-585,66-215-498,-65 179 420,45-111-285,-20 52 126,73-215-398,18-45-81,-13 35 103,-31 59-1,4-20-1025,41-90 693,4-5-1128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4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19 200 1868,'-2'-1'1268,"1"1"-1038,0 0 1,0 0-1,1 0 0,-1 0 0,0 0 0,0-1 0,1 1 1,-1 0-1,0-1 0,1 1 0,-1 0 0,0-1 0,1 1 0,-1-1 1,0 1-1,1-1 0,-1 1 0,1-1 0,-1 0 0,1 1 1,-1-1-1,1 0 0,0 1 0,-1-2 0,0 0 259,101-44 1316,-50 27-1460,192-69 980,-141 56 265,-98 32-1355,-1 1 48,0 0-250,-1-1 6,0 0-1,0 1 1,0-1 0,0 1 0,0-1 0,0 0-1,-1 1 1,1 0 0,0-1 0,0 1-1,-1 0 1,1-1 0,0 1 0,-1 0-1,1 0 1,0-1 0,-1 1 0,1 0-1,-1 0 1,1 0 0,-1 0 0,0 0 0,1 0-1,-1 0 1,0 0 0,0 0 0,0 0-1,0 0 1,0 0 0,0 0 0,0 0-1,0 1 1,-2 17 222,-2 0 0,0-1 0,0 1 1,-12 27-1,-39 73 458,22-49-314,-1 1-66,16-34 62,-28 76-1,45-111-383,1 0-1,-1 0 0,0 0 0,1 0 0,0 0 0,-1 0 0,1 0 0,0 0 0,0 0 0,0-1 0,0 1 0,1 0 0,-1 0 1,0 0-1,1 0 0,0 0 0,-1 0 0,1 0 0,0 0 0,0-1 0,0 1 0,0 0 0,0-1 0,0 1 0,3 2 1,2-2 39,10 0-24,0 0 0,0 0 1,0-2-1,0 0 1,25-4-1,1-2-427,41-13-1,-61 12-515,20-9 0,21-7-4018,-43 17 795,0-2 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35 1252,'0'0'2216,"-6"2"-1705,-31 9 905,35-10-967,-15 11 1176,15-12-1468,1 1-1,0 0 0,0 0 1,0 0-1,0-1 0,0 1 1,0 0-1,0 0 0,0 1 1,0-1-1,1 0 0,-1 0 1,0 0-1,1 0 0,-2 3 1,9 1 328,12-3-469,406-8 862,-292-1-736,364-14 338,-308 14-297,-142 2-246,-45 5 2,-45-16-7921,41 15 8178,-25-21 3204,25 25-3237,-1 2-103,1 1 0,0-1 0,0 0 0,0 1 0,1 0 0,0-1 0,0 1 0,0 0 0,1-1 0,0 9 0,4 63 416,13 183 557,-9-149-714,33 297 840,-40-405-1150,16 104 369,41 144 0,-22-148-226,5-2 0,4-1 0,5-3 0,70 104 0,-37-75-19,81 136-156,-154-243-187,-2 0 1,0 1-1,-1 0 0,8 40 1,-14-59 166,0 3-188,0-1-1,-1 1 1,1 0 0,-1-1-1,1 1 1,-1 0-1,0-1 1,0 1 0,-1 0-1,1 0 1,-1-1-1,0 1 1,0-1 0,0 1-1,0-1 1,-4 7-1,-5 3-2257,1-3 29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 1128,'0'0'561,"-2"-2"-86,-3 0-121,0 1 0,0 0 0,0-1 0,-1 2 0,1-1 0,0 1 0,-8-1 0,9 2-54,1-1-25,-29 3 724,29-2-478,0-1-279,-8 2-20,8-2-12,1 1-17,-23 8 2596,30-5-2604,-1-1-151,0 0-1,0 0 1,1-1 0,-1 0 0,1 0 0,-1 0 0,1 0 0,0-1-1,0 0 1,0 0 0,0 0 0,0 0 0,6-1 0,88 3 277,276 0 220,-104-4-366,-56 2-63,-155-2-73,282-1 80,-180 0-86,47 1-16,-94 1-28,21 0 27,55 1-11,-86-4 14,159 11 20,-201-6 40,-35-1 28,-25-1-29,-1 0-70,9 0-3,-9 0 68,0-1-146,8-2-402,1-5-6443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1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1268,'0'0'3947,"4"3"-3548,3 0-256,-1 0-1,1 0 1,0-1 0,0 1 0,1-2 0,-1 1 0,0-1-1,1 0 1,12 0 0,42 1 346,310 2 1003,-28-25-913,-125 12-357,-102 0-114,-41 2-44,114-11 56,41-3-1,-95 11-56,36-1-24,-40 5-15,534-30 38,-657 36-61,242-6 4,35-2 7,-134 2 132,35-1 86,362-26 117,92-6-245,-620 38-107,494-23-18,-340 17 22,153 1 4,-175 5 6,-42-1-4,8 2-11,112 3-5,-108-2 19,28 2-2,24 2 17,239-25 1,-381 17-12,-4 1 2,30-6 0,-15 0 12,-7 3-15,49-11 450,-84 16-248,-1 0-204,-1 0 1,0 0-1,0 0 0,1 0 0,-1 0 1,0 0-1,0 0 0,0 0 0,1 0 0,-1 0 1,0-1-1,0 1 0,0 0 0,1 0 1,-1 0-1,0 0 0,0-1 0,0 1 1,0 0-1,1 0 0,-1 0 0,0-1 1,0 1-1,0 0 0,0 0 0,0 0 1,0-1-1,0 1 0,0 0 0,0 0 0,0-1 1,0 1-1,0 0 0,0 0 0,0 0 1,0-1-1,0 1 0,0 0 0,0 0 1,0-1-1,0 1 0,0 0 0,0 0 1,0 0-1,0-1 0,0 1 0,-1 0 0,1 0 1,0 0-1,0-1 0,0 1 0,0 0 1,-1 0-1,1 0 0,-28-24 176,-50-29-1,59 40 121,-15-7 520,32 18-284,7 6-518,10 11 26,23 27 1,-33-36-38,-1 1 1,1-1-1,-1 1 0,-1 0 1,1 0-1,-1 0 0,0 0 1,2 11-1,-5-14-9,0 0 1,-1 0-1,1-1 1,-1 1-1,0 0 0,0-1 1,0 1-1,0 0 1,-1-1-1,0 1 1,1-1-1,-1 0 0,0 0 1,-1 1-1,1-1 1,-3 2-1,-6 7-69,0-1-1,0-1 1,-1 0 0,0 0 0,-27 15-1,-71 29-3733,86-44 431,5-1 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0 130 836,'0'0'9674,"2"-3"-9339,5-10-16,-5 10 476,8-16 313,2 8-923,0 1 1,1 0 0,0 1-1,0 0 1,1 2 0,24-11 0,-28 14-138,-3 2-19,0-1-1,1 1 1,0 0-1,-1 0 0,1 1 1,0 0-1,0 1 1,10 0-1,-11 0-20,-5 0-5,1 0-1,-1 0 0,0 0 1,0 1-1,0-1 0,1 1 1,-1-1-1,0 1 1,0 0-1,0 0 0,0 0 1,0 0-1,0 0 1,2 1-1,5 3 9,-8-4-1,0 0-1,6 4 3,-5-2-3,0-2-3,-1 1 0,0-1 0,1 1 1,-1 0-1,0-1 0,0 1 0,0 0 0,0 0 0,0 0 1,-1 0-1,1 0 0,0 0 0,-1 0 0,0 0 0,1 0 0,-1 0 1,0 0-1,0 3 0,0-2-6,0 0 9,-1 0-2,1 4-1,-2 0 0,1 0 0,-1 0 0,0 0 0,0 0 0,-1-1 0,0 1 0,0-1 0,-1 0 0,1 0 0,-1 0 0,-7 8 0,0-2-4,0 1 0,2 0 0,-1 0 0,2 1 0,-8 17 0,15-27 0,0 0 0,1 0 1,-1 0-1,1 0 0,0 0 0,0 0 1,1 0-1,-1 0 0,1 0 0,0 0 1,2 6-1,1 0 4,1 0 0,-1-1 0,2 0 0,-1 0 0,1-1 0,8 9 0,-8-9 6,0-1 1,-1 1 0,1 0 0,-2 1 0,1-1 0,6 17-1,-11-23-7,1 0-1,-1-1 0,0 1 0,1 0 0,-1 0 0,0-1 1,0 1-1,0 0 0,0 0 0,0 0 0,-1-1 0,1 1 1,0 0-1,-1-1 0,0 1 0,1 0 0,-1-1 0,0 1 1,0 0-1,1-1 0,-3 2 0,1 0 3,-1-1 0,0 1 0,0-1 1,0 0-1,0 0 0,0 0 0,0-1 0,0 1 0,-6 1 0,2-1-44,0 1-1,0-2 1,0 1-1,0-1 1,-1 0-1,1 0 1,0-1 0,-1 0-1,1 0 1,0-1-1,-12-2 1,15 1-179,0 1 0,0 0 0,-1-1 0,1 0-1,0 0 1,1 0 0,-1 0 0,0-1 0,-3-2 0,5 2-274,-1 0 1,0 0-1,1 1 1,0-2-1,0 1 0,0 0 1,0 0-1,0 0 0,1-1 1,-1 1-1,-1-7 1,0-5-2600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81 1780,'-12'2'309,"0"0"1,-1 1-1,2 0 0,-1 1 0,0 0 0,1 1 0,-1 0 1,1 1-1,1 0 0,-1 1 0,1 0 0,0 0 1,1 1-1,0 1 0,-10 11 0,-1 3 70,1 1 0,1 1 0,1 0 0,-27 56 0,33-57-194,1 0-1,1 0 1,1 1 0,1 0-1,-4 28 1,9-40-125,1 0 0,0-1 0,1 1 0,1 0 0,0-1 0,0 1 0,1 0 0,1-1 0,0 0 0,1 1 0,0-1 0,9 16 0,-6-15-11,1 0 1,1-1-1,0 0 1,0 0-1,1-1 1,1-1 0,-1 0-1,2 0 1,-1-1-1,22 12 1,-14-10 1,2-1 1,-1-1 0,1-1-1,0-1 1,1 0 0,32 4-1,-15-6 11,0-1 0,1-3 0,-1 0 0,1-3 0,-1-1 0,1-2-1,-1-2 1,-1-2 0,42-14 0,-64 18-22,-1-1 0,0-1 0,0-1 0,-1 0-1,0 0 1,0-2 0,-1 1 0,0-2 0,-1 0 0,0 0-1,-1-1 1,0-1 0,-1 0 0,0 0 0,-1-1 0,-1 0 0,0 0-1,-1-1 1,0 0 0,-2-1 0,1 1 0,-2-1 0,0 0 0,-1-1-1,-1 1 1,0 0 0,-1-1 0,-1 1 0,-1-1 0,-3-21 0,0 14-1,-1 1 1,-1 0 0,-2 0 0,0 1 0,-1-1-1,-1 2 1,-1 0 0,-1 0 0,-28-36 0,26 41-28,0 0 1,-1 1-1,0 1 1,-1 0 0,-1 1-1,0 1 1,0 0 0,-1 1-1,-1 1 1,0 1-1,-29-10 1,40 17-215,-80-22 217,43 18-1573,36 5-184,-1 2 0,-16 1 0,14 0-1355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1044,'-8'-4'1934,"8"4"-1798,0 0 0,-1 0 1,1-1-1,0 1 0,0 0 0,0 0 0,-1 0 1,1 0-1,0 0 0,0 0 0,0 0 0,-1-1 1,1 1-1,0 0 0,0 0 0,-1 0 0,1 0 1,0 0-1,0 0 0,-1 0 0,1 0 1,0 0-1,0 0 0,0 0 0,-1 1 0,1-1 1,0 0-1,0 0 0,-1 0 0,1 0 0,0 0 1,0 0-1,0 0 0,0 1 0,-1-1 0,1 0 1,0 0-1,0 1 0,-2 12 214,2 1-1,0 0 0,1 0 1,0 0-1,6 25 1,24 69 1006,-29-101-1263,0 1 42,1-1-1,0 1 0,1 0 0,0-1 1,0 0-1,1 0 0,0 0 1,0 0-1,7 7 0,-8-11-70,-1 0 0,1 0 0,0 0 0,0 0 0,0-1 0,0 0 0,1 0 0,-1 0 0,1 0 0,-1 0 0,1-1 0,-1 0 0,1 0 0,0 0 0,0-1 0,-1 0 0,1 1 0,7-2 0,-4 0 18,0-1 0,0 0 0,1 0 0,-1-1 0,-1 0 0,1 0 0,0-1 0,-1 0 0,0 0 0,1-1 1,-2 0-1,1 0 0,-1 0 0,1-1 0,-2 0 0,1 0 0,7-12 0,17-27 524,-29 44-560,7-18 189,0-7-98,-7 24 252,-2-1-302,-3-8-2,4 8 570,-11-16-369,10 18-270,1 1-18,0 0 0,0 1 0,0-1-1,0 0 1,0 0 0,0 0 0,-1 0 0,1 0 0,0 0 0,0 0 0,0 0 0,0 1 0,0-1 0,0 0 0,0 0 0,0 0 0,0 0 0,-1 0 0,1 0 0,0 0 0,0 0-1,0 0 1,0 0 0,0 0 0,0 0 0,-1 0 0,1 0 0,0 0 0,0 0 0,0 0 0,0 0 0,0 0 0,0 0 0,-1 0 0,1 0 0,0 0 0,0 0 0,0 0 0,0 0 0,0 0-1,0 0 1,0-1 0,0 1 0,-1 0 0,1 0 0,0 0 0,0 0 0,0 0 0,0 0 0,0 0 0,0 0 0,0 0 0,0-1 0,0 1 0,0 0 0,0 0 0,0 0 0,0 0-1,0 0 1,0-1 0,2 320-447,1-231-509,-3 18-1230,-5-35-4778,2-45 3427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71 1376,'-2'-6'299,"-1"1"0,-1-1 0,1 1 0,-1 0 0,0 0 0,0 0 0,0 1 0,0 0 0,-1-1 0,0 1 0,0 1 0,-8-6-1,8 8-191,1 0-1,-1 0 1,1 0-1,-1 1 0,0-1 1,1 1-1,-1 0 0,0 0 1,1 1-1,-1 0 1,0-1-1,1 1 0,-1 1 1,-4 1-1,-8 4 82,0 0 0,-16 10 0,32-16-169,-11 6 84,0 1 0,1 0 0,0 1 0,0 0 0,1 1 0,-13 15-1,-46 72 479,52-72-436,-8 17 45,1 1 0,2 1 0,2 1 0,3 1 0,-17 65 1,26-80-114,1-1 1,2 1 0,1 0 0,0 45 0,5-55-46,1 0 1,0 0-1,1 0 1,2 0-1,0 0 1,1-1-1,13 29 1,-8-26-34,1-1-1,1-1 1,1 0 0,1-1-1,1-1 1,0 0 0,1-1 0,1-1-1,1 0 1,1-2 0,0 0-1,37 20 1,-31-21-35,1-1 0,1-2 0,-1-1 0,2-1 0,-1-1 0,1-2 0,0 0 0,1-2 0,-1-2 0,44-1 0,-49-2 41,0-1-1,-1-1 1,0-1-1,1-2 1,-2 0-1,1-1 1,-1-1-1,22-12 1,-32 14 20,-1-1 1,1 0-1,-1-1 1,-1 0-1,1-1 1,-1 0-1,-1-1 0,0 0 1,0 0-1,-1-1 1,0 0-1,-1 0 1,0-1-1,-1 0 1,7-19-1,-7 12 17,-1-1 0,-1 1 0,-1-1 0,-1 0-1,0 0 1,-2-28 0,-3 0 74,-14-70-1,10 85-60,-2 0-1,-2 0 1,-1 0-1,-1 1 0,-2 1 1,-1 1-1,-20-30 1,26 45-38,-1-1 0,-1 1 0,0 1 0,-1 0 0,0 1 0,-1 0 0,-18-12 0,22 19-96,0 0-1,1 1 0,-1 0 1,-1 0-1,1 1 0,-1 1 1,0 0-1,0 0 1,0 1-1,0 0 0,0 1 1,0 0-1,-15 2 1,8 0-728,0 1 1,0 1 0,0 0-1,1 1 1,-18 7 0,-5 6-1798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0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82 1288,'-18'-16'4636,"3"9"-1277,19 6-594,26 7-1791,-7-1-866,1-2 0,-1 0 0,27-1 1,16 2 25,375 32 424,-284-27-431,35 1-34,-21-4-42,94-1-1,135-20 19,-170 7-6,-142 6-57,41 2 2,78-4-3,-84 2 5,10-2 4,112-8-31,-68 6 37,-83 0-26,124-6-1,-37-2 1,-111 7 2,359-30 34,-263 28-76,-119 6 62,47-2 858,-90 16-838,-2 0 3,0-1-1,0 1 0,-1 0 1,0-1-1,-1 1 0,-2 21 0,0-3 50,-19 356 444,0-26-293,16-204-559,-32 192-1,35-335 25,-22 117-1150,3-45-5235,15-62 3209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56 1188,'-10'-4'899,"1"0"-1,0-2 1,-8-5-1,15 10-640,0 0 12,-39-21 3038,39 21-2496,0 0-579,-6-2 26,8 3-199,0 0 1,-1 0-1,1-1 0,0 1 1,-1 0-1,1 0 0,0 0 1,-1 0-1,1 0 1,0 0-1,-1 0 0,1 0 1,0 0-1,-1 0 0,1 0 1,0 0-1,-1 0 0,1 0 1,0 0-1,-1 0 0,1 0 1,0 0-1,0 0 1,-1 0-1,1 1 0,0-1 1,-1 0-1,1 0 0,0 0 1,0 1-1,-1-1 0,1 0 1,0 0-1,-1 1 0,-6 114 1052,3-34-675,-11 151 470,9-126-642,-8 71 125,3-32-172,2-23-47,4-66-77,3-30-54,0-1 0,-2 1 0,-1-1 0,-10 33 0,-23 55 109,37-110-147,-1 0 0,1 1-1,1-1 1,-1 1 0,0-1-1,1 0 1,-1 4 0,1-6-2,0 0-1,0 0 1,1 0 0,-1 0 0,0 0 0,0 0-1,0-1 1,0 1 0,1 0 0,-1 0-1,0 0 1,1-1 0,-1 1 0,1 0 0,-1 0-1,1-1 1,-1 1 0,1 0 0,-1-1-1,1 1 1,0 0 0,-1-1 0,1 1 0,0-1-1,0 1 1,-1-1 0,1 0 0,0 1 0,0-1-1,1 1 1,61 9 10,0-2-1,108-2 1,-41-2-25,394 47 61,-382-34-19,19 4-11,67 4 48,-19-10-64,-24-1 15,25 1 70,-5-3-8,-49 0-54,191-4 31,-243 0-26,-14 5-16,143 7-6,-177-11-27,31 1 28,59-3-45,14 1 15,-148-7 16,59 6-10,79-4-1,-11-9-85,3-5 3,-110 12 40,-24-1 39,-6 0-15,2 0 7,40-5 41,-41 5 0,-1-1-4,51-4-20,-50 4 4,-3 2 8,1-1-1,-1 0 1,1 0-1,-1 0 0,1 0 1,-1 0-1,1 0 1,-1 0-1,1 0 0,-1 0 1,1 0-1,-1 0 0,1 0 1,0 0-1,-1 0 1,1 0-1,-1 0 0,1-1 1,0 1-1,11-3-9,42-5 74,-52 8-64,3 1 3,3-4-1,4-1 13,-10 3-4,4-1-14,0 0 1,0 0 1,0 1-1,8-1 0,0-1 19,-12 3-17,0-1-18,0 0 22,1 0-1,-1 0 1,0 0 0,0-1-1,0 1 1,0 0-1,0-1 1,0 0 0,0 1-1,2-4 1,-3 4 12,2-4-137,0 0 0,-1 0 0,0 0 0,3-7 0,-5 12 93,0-3-353,1 0-880,0-7 526,1-11-4969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4 836,'1'-3'7802,"-1"3"-7670,5 12 1885,7 27-2380,-8-22 1239,7 26-37,9 75-1,1 10-344,-19-116-1494,-3 0-5605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1284,'-34'-10'1578,"20"7"-212,0-1 1,1 0-1,-23-11 1,36 14-1290,-1 1 1,1 0-1,-1 0 1,1-1-1,-1 1 0,1 0 1,-1-1-1,1 1 1,0-1-1,-1 1 0,1 0 1,0-1-1,-1 1 1,1-1-1,0 1 0,0-1 1,-1 1-1,1-1 1,0 1-1,0-1 0,0 1 1,0-1-1,-1 1 1,1-1-1,0 1 0,0-1 1,0 0-1,0 1 1,0-1-1,1 1 0,-1-1 1,0 1-1,0-1 1,0 1-1,0-1 0,1 1 1,-1-1-1,13-15 1088,-11 13-1378,3-1 290,0-1-1,0 1 1,1 0 0,0 0-1,0 0 1,0 1 0,13-6-1,9-4 35,88-39-612,-75 36 10,88-35-4957,-83 32 2523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2616,'1'-17'4415,"-1"13"-3126,-1-14 5719,2 26-6381,10 107 1066,26 175 113,-34-276-2099,1 0 0,0 0 0,11 23 0,-12-31-589,1 0 1,-1 0-1,1 0 1,0-1-1,8 8 1,-7-11-3257,12 2 35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3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125 149 1052,'-11'13'553,"1"1"-1,0 0 0,0 1 1,2 0-1,0 0 1,-9 26-1,8-16-184,1 1 0,1 0 0,-4 39 0,7-34-143,2 1 0,1-1 0,2 1 0,1-1 0,1 0 0,2 0 0,12 45-1,-12-60-132,1 0 0,1 0 0,0-1 0,1 0 0,1 0 0,16 21 0,-17-26-9,1 0-1,0-1 1,0-1 0,1 1-1,1-1 1,-1-1-1,1 0 1,0 0 0,18 7-1,-13-9-20,-1 0 0,1-1-1,-1 0 1,1-1-1,0-1 1,0 0 0,1-2-1,-1 0 1,0 0 0,0-2-1,28-5 1,-26 3 9,0-1 0,0-1 0,0 0 0,-1-2 0,0 0 0,0-1 0,-1 0 0,0-1 0,26-23 0,-34 25-15,0 0 1,0-1-1,-1 0 0,0 0 1,0 0-1,-1-1 1,0 0-1,6-18 0,-6 13-8,-1-1 0,-1 1 0,-1-1 0,0 0 0,1-24 0,-4 3 31,-2 0 0,-1 0-1,-2 1 1,-15-59-1,14 73-23,-1 0 0,-2 1 0,0 0 0,-1 0 0,-1 1 0,-22-31 0,16 27 6,-2 2 0,-1 0-1,0 1 1,-41-31 0,48 42-37,-1 2 1,0 0-1,-1 1 0,1 0 0,-1 1 1,0 1-1,-1 0 0,1 1 0,-1 1 0,0 0 1,0 1-1,-21 1 0,1 1-677,-44 5-1,-32 10-4337,100-14 4157,-10 3-1920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1004,'3'-2'88,"-3"2"20,0 0 0,0 0 0,1 0-1,-1 0 1,0 0 0,0 0 0,0 0 0,0 0 0,1 0 0,-1 0 0,0 0 0,0 0-1,0 1 1,0-1 0,0 0 108,1 0-108,-1 0 0,0 0 0,0 0 0,0 1-1,0-1 1,0 0 0,0 0 0,0 0 0,0 0 0,0 0 0,0 1 0,1-1 0,-1 0-1,0 0 1,0 0 0,0 0 0,0 1 0,0-1 0,0 0 0,0 0 0,0 0 0,-1 0 0,1 1-1,0-1 1,0 0 0,2 55 1474,-5 67-1,0-55-702,3 63 1241,0-128-1863,0 1 171,-1 3-535,0-12 2013,1-74-1681,2-137 236,-1 178-396,1 1 0,2 0-1,16-68 1,-18 99-169,1 0 1,0 0-1,0 0 0,0 1 0,1-1 1,0 1-1,0 0 0,1 0 0,0 0 1,0 0-1,0 1 0,1 0 1,0 0-1,0 1 0,0-1 0,12-5 1,-16 9-419,1 0-97,14-4-281,-16 5 590,-1-1 0,1 1 0,0 0 0,-1 0 0,1 0 1,0 0-1,0 0 0,-1 0 0,1 0 0,0 0 0,-1 0 0,1 0 0,0 1 1,-1-1-1,1 0 0,1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89 1156,'-37'35'7714,"45"-36"-7434,6-1-146,-1 0 0,1-1 0,-1 0 0,0-1 1,26-12-1,-18 5-59,55-32-703,-22 10-3859,-46 27 2360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1596,'0'0'4698,"0"-2"-4158,0 1-619,0 0 137,0 0 1,-1 1-1,1-1 1,0 1 0,0-1-1,0 1 1,0-1-1,0 0 1,0 1-1,0-1 1,0 1-1,0-1 1,1 1 0,-1-1-1,0 0 1,0 1-1,0-1 1,1 1-1,-1-1 1,0 1-1,1-1 1,-1 1 0,0-1-1,1 1 1,-1 0-1,1-1 1,-1 1-1,0-1 1,1 1-1,-1 0 1,1-1 0,-1 1-1,1 0 1,-1 0-1,1-1 1,0 1-1,-1 0 1,1 0 0,-1 0-1,1 0 1,-1 0-1,1 0 1,0 0-1,-1 0 1,1 0-1,-1 0 1,2 0 0,8 2 75,1 1 0,0-1 0,0 2 0,-1 0 0,0 0 0,0 1 0,0 0 0,-1 0 0,1 1 0,-1 1 0,12 11 0,7 7 97,-2 1 0,26 35 0,-43-50-160,0 1 0,-1 0 1,-1 1-1,6 13 0,-10-18-30,1-1 0,-2 1 0,1 1 0,-1-1 0,0 0 0,-1 0 0,0 1 0,0 9 0,-1-13-19,-1-1 0,0 1-1,0 0 1,0-1-1,-1 1 1,1 0 0,-1-1-1,0 0 1,-1 1-1,1-1 1,-1 0 0,-3 5-1,4-7-12,0 0 0,0 0-1,0 1 1,0-2-1,-1 1 1,1 0 0,0 0-1,-1-1 1,1 1 0,-1-1-1,1 0 1,-1 0 0,0 0-1,0 0 1,1 0-1,-1-1 1,0 1 0,0-1-1,0 0 1,0 0 0,1 0-1,-1 0 1,-4-1 0,-17-5 20,19 2-33,2 1 3,1 2-9,1-1 0,-1 1 0,1-1 0,0 1 0,-1 0 0,1-1 0,0 0 0,0 1 0,0-1 0,0 0 0,0 0 1,0 0-1,0 1 0,0-4 0,-2-2-43,2 2 7,1-1 1,-1 0 0,1 0 0,0 1 0,0-1 0,1 0 0,0 0 0,0 1 0,0-1 0,1 1 0,-1-1 0,4-6 0,5-9-176,0 0 0,1 1 0,1 0 0,1 1 0,17-20-1,80-79-1422,-108 116 1564,2-2-44,-4 4 125,0 0 1,0 0-1,0 0 0,0 0 0,0 0 0,0-1 1,0 1-1,0 0 0,1 0 0,-1 0 0,0 0 1,0 0-1,0 0 0,0 0 0,0 0 0,0 0 0,0 0 1,0 0-1,1 0 0,-1 0 0,0 0 0,0 0 1,0 0-1,0 1 0,0-1 0,0 0 0,0 0 1,0 0-1,0 0 0,0 0 0,1 0 0,-1 0 0,0 0 1,0 0-1,0 0 0,0 0 0,0 0 0,0 0 1,0 1-1,0-1 0,0 0 0,0 0 0,0 0 1,0 0-1,0 0 0,0 0 0,0 0 0,0 0 0,0 0 1,0 1-1,0-1 0,0 0 0,0 0 0,0 0 1,0 0-1,0 0 0,0 0 0,0 0 0,0 0 0,0 1 1,0-1-1,0 0 0,0 0 0,0 0 0,0 0 1,0 0-1,0 0 0,0 0 0,-3 24 81,1-1-1,1 0 1,4 37-1,-1-49-19,0-1 0,1 0-1,0 0 1,1 0 0,6 12-1,-7-16 10,0 0-1,1-1 1,0 0-1,-1 1 1,2-1 0,-1-1-1,0 1 1,1-1-1,10 8 1,-14-11-43,0-1 0,0 1 1,0 0-1,1-1 0,-1 1 1,0-1-1,0 1 0,1-1 1,-1 1-1,0-1 0,0 0 1,1 0-1,-1 1 0,0-1 1,1 0-1,-1 0 0,0-1 1,1 1-1,-1 0 0,0 0 1,1-1-1,-1 1 0,0 0 1,1-1-1,-1 1 0,0-1 1,0 0-1,2-1 0,1 0-3,-5-1 29,0-4-32,-1 0-1,0 0 0,-1 0 0,0 1 0,0 0 0,0-1 0,-1 1 1,0 0-1,0 0 0,0 1 0,-10-10 0,7 9-38,1 0 0,0 1 0,-1 0 0,0 0 0,0 0 0,-1 1 0,1 0 0,-1 1 0,-16-6 0,21 9-92,0-1 0,1 1 1,-1-1-1,0 1 0,0 0 0,1 0 0,-1 1 0,0-1 0,1 0 0,-1 1 0,0 0 0,1-1 0,-1 1 0,0 0 0,1 0 0,-1 1 0,1-1 0,0 1 0,-1-1 0,1 1 0,-3 2 1,4-3-604,1 17-4954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1412,'0'0'1536,"3"1"-839,-1 0-533,-1-1 1,1 1-1,0 0 0,-1 0 0,1 0 1,-1 0-1,1 0 0,-1 0 0,0 0 1,1 0-1,-1 0 0,0 1 0,0-1 1,0 1-1,0-1 0,0 1 0,0-1 1,0 1-1,-1 0 0,1-1 0,1 4 1,12 30 1042,19 36 606,-32-69-1458,3 0-95,-4-1-235,1-1-1,-1 0 0,0 0 1,0 1-1,0-1 1,1 0-1,-1 0 1,0 0-1,0 1 1,1-1-1,-1 0 1,0 0-1,0 0 1,1 0-1,-1 0 1,0 0-1,1 0 1,-1 0-1,0 1 0,1-1 1,-1 0-1,0 0 1,0 0-1,1 0 1,-1 0-1,0-1 1,1 1-1,-1 0 1,0 0-1,1 0 1,-1 0-1,0 0 1,0 0-1,1 0 1,-1-1-1,0 1 0,0 0 1,1 0-1,8-9 115,0-1-1,-1 0 1,0 0-1,8-14 0,-6 8 28,22-24 1,-30 38-152,0 0-1,0-1 1,0 1 0,1 0 0,-1 0 0,1 0 0,-1 1 0,1-1 0,0 1 0,0-1 0,0 1 0,0 0 0,3-1 0,-3 2-7,-1 0 0,0 0 0,1 0-1,-1 1 1,1-1 0,-1 0 0,1 1-1,-1 0 1,0-1 0,0 1-1,1 0 1,-1 0 0,0 1 0,0-1-1,0 0 1,3 3 0,4 4 9,0-1-1,-1 1 1,-1 1 0,9 10 0,10 11-120,-4-4-369,-12-15-229,-1 0 0,13 9 1,-18-16-188,1-1 1,-1 0-1,1 0 1,0 0 0,6 2-1,2 0-1428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1352,'-2'-47'2844,"2"44"-2244,0 0-72,7 53 3605,4 27-3570,-6-41-275,2-2 1,2 1-1,1-1 1,1 0-1,29 57 1,13-8-344,-52-81-208,0 0-92,9 13-564,-7-8-3826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7 247 1668,'-1'-2'865,"-3"-2"-677,4 3-88,0 1 0,0 0 0,0-1 0,-1 1-1,1 0 1,0-1 0,0 1 0,0 0 0,0-1-1,0 1 1,0 0 0,0-1 0,0 1-1,0-1 1,0 1 0,0 0 0,0-1 0,0 1-1,0 0 1,0-1 0,1 1 0,-1 0 0,0-1-1,0 1 1,0 0 0,0-1 0,1 1 0,-1 0-1,1-1 1,10-8 219,0 0 0,1 0 0,0 1 0,26-11-1,101-33 656,-14 7-588,-48 16-617,29-13-3970,-91 35 2416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118 467 904,'0'0'115,"0"1"-1,0-1 1,1 1 0,-1-1-1,0 0 1,0 1 0,0-1-1,0 1 1,0-1 0,1 0-1,-1 1 1,0-1 0,0 1-1,1-1 1,-1 0 0,0 1-1,0-1 1,1 0-1,-1 0 1,0 1 0,1-1-1,-1 0 1,0 0 0,1 1-1,0-1 1,2 0 17,1 0 0,-1 0 0,1-1-1,-1 1 1,1-1 0,-1 0 0,0 0 0,1 0 0,-1 0-1,0-1 1,0 1 0,1-1 0,3-3 0,-5 3-80,0 1-1,0-1 1,0 1 0,0-1 0,0 0 0,0 0 0,-1 0-1,1 0 1,-1-1 0,0 1 0,0 0 0,1 0-1,-1-1 1,-1 1 0,1-1 0,0 1 0,0-1-1,-1 1 1,0-1 0,1 1 0,-1-6 0,-1 6-18,1 0 0,0-1 0,0 1 0,-1 0 1,1 0-1,-1 0 0,0 0 0,0 0 1,0 0-1,0 0 0,0 0 0,0 0 0,0 0 1,-1 0-1,1 1 0,-1-1 0,1 0 0,-1 1 1,0 0-1,1-1 0,-1 1 0,0 0 0,0 0 1,0 0-1,0 0 0,0 0 0,0 0 0,0 0 1,0 1-1,0-1 0,-1 1 0,1 0 1,0-1-1,0 1 0,0 0 0,-1 1 0,1-1 1,0 0-1,0 0 0,0 1 0,-3 0 0,-7 4 45,0 0-1,0 1 1,1 0-1,-14 10 1,19-11-48,0 0 0,1-1 0,-1 2 0,1-1 0,0 1 0,0-1 0,1 1 1,-1 1-1,-3 8 0,6-12-15,1-1 0,0 1 0,0 0-1,1 0 1,-1 0 0,1 0 0,-1 0 0,1 0 0,0 0 0,0 1 0,0-1 0,1 5 0,0-6-12,-1-1 1,1 0-1,-1 1 1,1-1 0,-1 0-1,1 0 1,0 1 0,0-1-1,0 0 1,0 0-1,0 0 1,0 0 0,0 0-1,0 0 1,0 0 0,0-1-1,3 3 1,19 7 16,-8-6-37,0-1 0,0 0 1,0-1-1,0 0 1,0-2-1,21 0 0,92-16-251,-99 11 173,-1-2-1,0 0 0,0-2 0,0-1 0,-1-1 0,-1-1 0,0-2 1,-1 0-1,0-2 0,38-32 0,-55 40 70,1-1 0,-1 0-1,-1 0 1,0-1 0,0 0-1,-1 0 1,0-1 0,-1 0 0,0 0-1,6-21 1,-8 7 125,-3 19-71,0 5 12,0 1-39,-1 0 1,1-1-1,0 1 1,0 0-1,-1 0 0,1 0 1,0-1-1,0 1 1,0 0-1,-1 0 0,1-1 1,0 1-1,0 0 1,0-1-1,0 1 0,0 0 1,-1 0-1,1-1 1,0 1-1,0 0 0,0-1 1,0 1-1,0 0 1,0-1-1,0 1 0,0 0 1,0-1-1,0 1 1,1-1-1,-1 1 1,0 0-1,0-1 1,0 1-1,0 0 1,0-1 0,-1 1-1,1-1 1,0 1-1,0 0 1,0-1-1,0 1 1,0 0-1,0-1 1,0 1 0,-1 0-1,1-1 1,0 1-1,0 0 1,-1 0-1,1-1 1,0 1-1,0 0 1,-1 0 0,1-1-1,0 1 1,-1 0-1,1 0 1,0 0-1,0-1 1,-1 1 0,0 0-1,0-1 24,1 1-20,-1 0 1,1 0-1,-1-1 1,1 1-1,-1 0 1,0 0-1,1 0 0,-1 0 1,1 0-1,-1 0 1,1 0-1,-1 0 1,1 0-1,-1 0 0,1 0 1,-1 0-1,1 0 1,-1 0-1,1 1 1,-1-1-1,1 0 0,-1 0 1,1 0-1,-1 1 1,1-1-1,-1 0 0,1 1 1,-1-1-1,0 1 1,-11 7 31,1 1 0,-1-1 0,1 2 0,-18 19 0,10-4 5,1 0 0,2 1 0,0 0 0,2 1 1,1 1-1,1 0 0,-14 49 0,23-63-14,1 1 0,0 0 1,1 0-1,0 0 0,2 0 0,2 22 0,-3-35-26,0 0-1,0 0 1,1-1 0,-1 1-1,1 0 1,-1 0-1,1 0 1,0 0 0,0 0-1,0-1 1,0 1-1,0 0 1,0-1 0,0 1-1,1-1 1,-1 1-1,1-1 1,-1 0 0,1 1-1,-1-1 1,1 0-1,0 0 1,-1 0 0,1 0-1,0-1 1,0 1-1,0 0 1,-1-1 0,1 1-1,0-1 1,0 0-1,0 1 1,0-1 0,0 0-1,0 0 1,0 0-1,3-1 1,1 0-20,1 0 0,-1 0-1,0-1 1,0 1 0,1-2 0,-1 1 0,0-1 0,-1 1 0,11-8-1,-7 3-10,-1-1 0,-1 1-1,1-1 1,-1-1-1,-1 0 1,0 0-1,0 0 1,0 0-1,-1-1 1,-1 0-1,0 0 1,0-1-1,4-20 1,-2 4 7,-2 0 0,-1-1 0,-1 1 0,-3-38 0,-1 0 223,-3-1 0,-3 1 0,-23-89 0,31 152 165,-4 7-264,0 3-70,0-1-1,0 1 0,1 0 0,0 0 1,1 0-1,0 1 0,0-1 1,-1 12-1,-2 26 46,2 0 1,2 0 0,2-1-1,2 1 1,15 75-1,-13-97-30,1-1 0,16 41-1,-18-55-605,0 0 0,1-1 0,0 1 0,1-1-1,-1 0 1,1-1 0,1 1 0,0-1 0,11 10 0,-8-11-1578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1600,'0'0'4173,"0"-3"-3714,0 1-374,1 0 0,0 0 0,0 0 0,0 1-1,0-1 1,0 0 0,0 0 0,0 0 0,0 1 0,1-1 0,-1 1 0,1-1 0,-1 1 0,1-1 0,-1 1-1,1 0 1,0 0 0,3-2 0,44-20 321,-20 10-355,-9 3-310,13-8-343,-9 1-2811,-12 8 1737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1076,'0'0'5825,"-7"3"-5553,-22 11-12,28-14-210,0 1 1,-1 0-1,1-1 1,0 1 0,0 0-1,0 0 1,0 0-1,1 0 1,-1 0-1,0 0 1,0 0 0,0 0-1,1 0 1,-1 0-1,1 1 1,-1-1-1,1 0 1,-1 0 0,0 3-1,1-2-27,-3 7 123,0 1 0,0 0-1,1 0 1,1 0 0,-1 14 0,-1 5 44,0 5-4,2 0-1,6 58 1,-4-82-156,9 69 192,-5-43-80,1 41-1,-6-73-170,0 0-1,-1-1 0,1 1 1,-1 0-1,0-1 0,0 1 1,0 0-1,0-1 0,0 1 1,-1-1-1,0 0 0,1 0 1,-1 1-1,-1-1 0,1 0 1,0-1-1,-1 1 0,1 0 1,-1-1-1,0 1 0,0-1 1,0 0-1,0 0 0,0 0 1,-6 3-1,7-4-35,-3 0-97,-2 1 344,7-2-212,0 0 0,0 0 1,-1 0-1,1 0 0,0 0 0,0 0 1,0 0-1,0 0 0,0 0 1,0 0-1,0-1 0,0 1 0,0 0 1,0 0-1,0 0 0,-1 0 1,1 0-1,0 0 0,0 0 0,0 0 1,0 0-1,0 0 0,0 0 0,0 0 1,0 0-1,0 0 0,0 0 1,0-1-1,0 1 0,0 0 0,0 0 1,0 0-1,0 0 0,0 0 1,0 0-1,0 0 0,0 0 0,0 0 1,0 0-1,0-1 0,0 1 0,0 0 1,0 0-1,0 0 0,0 0 1,0 0-1,0 0 0,0 0 0,0 0 1,0 0-1,0 0 0,0 0 1,0-1-1,0 1 0,0 0 0,0 0 1,1 0-1,-1 0 0,0 0 0,0 0 1,0 0-1,0 0 0,0 0 1,0 0-1,0 0 0,0 0 0,0 0 1,16-18-208,0 1 1,1 1 0,30-21-1,34-21-152,15-10 203,-64 41 726,-2-1 1,44-52-1,-73 79 91,-1 3-608,0 0 0,1-1 0,-1 1 0,0 0-1,1 0 1,-1-1 0,1 1 0,-1 0 0,2 2 0,2 5 21,-2 4 26,-1-1 0,-1 1 1,0-1-1,-2 17 0,0 3 8,4 40 204,23 136 0,-12-146-119,5 27 42,-18-87-216,-1-9-82,-27-112 63,12 38 183,-7-118 0,21 173-50,2-1-1,1 1 0,1 0 1,2 0-1,0 0 1,2 0-1,0 0 0,18-41 1,-22 62-72,0 0 0,1 0 0,-1 0 0,1 0 0,0 1 0,1-1 1,-1 1-1,1 0 0,0 0 0,0 0 0,0 1 0,0-1 0,1 1 0,-1 0 1,8-4-1,-10 7-23,-1-1 1,1 1 0,0-1-1,-1 1 1,1 0 0,-1-1-1,1 1 1,0 0 0,-1 0 0,1 0-1,-1 0 1,1 1 0,0-1-1,-1 0 1,1 1 0,-1-1-1,1 1 1,-1 0 0,1-1-1,-1 1 1,0 0 0,1 0-1,-1 0 1,0 0 0,1 0-1,-1 0 1,0 0 0,0 0-1,0 0 1,0 1 0,0-1-1,0 0 1,-1 1 0,1-1 0,1 3-1,0 1 5,-1 0 0,1 0 0,-1 0 0,0 0-1,0 0 1,-1 0 0,1 0 0,-1 0 0,-1 8-1,-1-3-18,0 1-1,-1-1 1,0 0-1,-1 0 0,0 0 1,-1-1-1,0 1 0,-11 16 1,0-5-428,0-1 0,-29 27 0,25-28-1818,-33 23 0,14-17-579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 2104,'-14'-16'5192,"10"17"-4368,-13 3-37,17-4-730,-1 1-1,0-1 0,0 0 0,0 1 0,0-1 0,0 1 0,0-1 0,1 1 0,-1-1 0,0 1 0,0 0 0,1-1 0,-1 1 0,0 0 0,1 0 0,-1-1 0,1 1 0,-1 0 0,1 0 0,-1 0 0,1 1 0,-2 1 136,-2 3-11,1 0-1,0 1 0,0-1 0,0 1 1,1 0-1,0 0 0,0 0 1,1 0-1,0 0 0,0 0 0,0 0 1,1 0-1,1 13 0,1-6-3,1 1 0,0-1-1,1 0 1,0 0-1,10 22 1,-9-27-107,0 0 0,1 0 1,0 0-1,1-1 0,0 0 0,0 0 1,0 0-1,1-1 0,0 0 0,1-1 0,-1 0 1,1 0-1,0-1 0,17 7 0,-11-5 10,1-2-1,0 0 0,23 4 0,-34-8-45,1 0 0,0-1 0,0 0 0,0 0 0,0 0 0,0 0 0,0-1 1,0 0-1,-1 0 0,1-1 0,0 0 0,8-4 0,-12 5 5,1-1 1,-1 1 0,0-1-1,0 0 1,0 0 0,0 0-1,3-4 1,-4 4-27,0 1 9,0 0-1,-1-1 0,1 1 0,0 0 0,-1 0 0,0 0 0,1-1 0,-1 1 0,0 0 0,1 0 0,-1-1 0,0 1 0,0 0 0,0-1 0,0 1 0,0 0 0,-1-2 0,-5-21 171,5 21-151,-3-8 22,-1 0 1,0 0 0,0 0-1,-1 1 1,-1 0-1,-14-18 1,3 9 15,0 1 0,-22-18 1,33 30-297,-1 0 0,0 1 0,0 1 0,0-1 0,0 1 0,-1 0 0,1 1 0,-1 0 1,-13-3-1,19 6 27,1 0 1,0 0-1,0 0 1,0 0-1,0 1 0,0-1 1,0 1-1,0-1 1,0 1-1,-4 1 1,-2 1-1675,3-1-1690,-11 5 40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1044,'0'0'6889,"-1"5"-6606,-46 336 3007,36-164-1848,9-102-848,2-73-773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1504,'0'0'818,"-4"-5"-43,4 6-710,1-1-1,-1 0 0,0 0 1,0 0-1,0 0 0,0 0 1,0 0-1,0 0 0,0 0 1,0 0-1,0 0 0,1 0 1,-1 0-1,0 0 0,0 0 0,0 0 1,0 0-1,0 0 0,0 0 1,0 0-1,0 0 0,1 0 1,-1 0-1,0 0 0,0 0 1,0 0-1,0 0 0,0 0 1,0 0-1,0 0 0,0 0 1,0-1-1,1 1 65,-1 0-65,0 0 0,0 0 0,0 0 1,0 0-1,0 0 0,0 0 1,0 0-1,0 0 0,0-1 1,0 1-1,0 0 0,0 0 1,0 0-1,0 0 0,0 0 1,0 0-1,0 0 0,0 0 1,0-1-1,0 1 0,0 0 1,0 0-1,0 0 0,0 0 0,0 0 1,0 0-1,0 0 0,0 0 1,0-1-1,0 1 0,0 0 1,0 0-1,0 0 0,9 2 114,1 1 0,0 0 0,-1 0 0,0 1-1,15 8 1,61 37 308,-82-47-588,1-1 0,-1 1 0,0-1 0,1 1 0,-1-1 0,1 0 0,-1-1 0,5 2 0,-5-2-238,0 0-51,1-1 191,0 0-1,0 0 0,0 0 1,1-1-1,-1 1 1,0-1-1,-1 0 0,1 0 1,0-1-1,-1 1 0,5-4 1,1-4 123,-1 0-1,0-1 1,0 0 0,-1 0 0,-1 0 0,6-13 0,-11 21 757,-5 10-602,-66 136-286,28-56-1910,28-58 1006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131 228 1640,'-4'3'253,"1"-1"-1,0 0 1,1 1 0,-1 0-1,0-1 1,1 1 0,0 0-1,-1 1 1,1-1 0,0 0-1,1 1 1,-1-1 0,0 1-1,0 3 1,-3 9 437,-5 32 1,7-31-378,-4 35 500,-1 83 0,8-117-645,3 98 786,-3-114-867,0 5 4,-2-6-40,0-8 260,-19-97-179,-15-120 202,33 196-287,2 0-1,1 0 0,2 0 0,0 0 1,2 1-1,8-30 0,-9 48-27,0 1-1,0 0 1,1-1-1,1 1 1,-1 1-1,1-1 1,0 1-1,1-1 1,0 2-1,0-1 0,12-9 1,-14 13-7,-1 0 1,1 0-1,-1 0 1,1 1 0,0 0-1,0 0 1,1 0-1,-1 0 1,0 1-1,1-1 1,-1 1-1,0 0 1,1 1-1,0-1 1,-1 1-1,1 0 1,-1 0-1,1 0 1,-1 0-1,1 1 1,-1 0-1,1 0 1,-1 0 0,7 3-1,-9-3-4,1 1-1,-1 0 1,1-1 0,-1 1-1,0 0 1,0 0 0,0 1 0,0-1-1,0 0 1,0 0 0,0 1-1,-1 0 1,1-1 0,-1 1-1,0 0 1,0-1 0,0 1-1,0 0 1,0 0 0,-1 0-1,1 0 1,-1 0 0,0 0-1,0 0 1,0 0 0,-1 4-1,0 5 13,-1 0 0,0 0 0,-1 0 0,-9 23 0,2-12-31,0 0 0,-2-1 0,-16 22 0,-47 59-1447,27-40-3110,38-50 1906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5 249 1704,'0'0'5190,"-1"7"-4817,0 9-209,-1 18 594,2 38-1,0-69-680,0 1 0,1 0 0,0-1-1,0 1 1,0-1 0,0 1 0,0-1 0,1 1-1,-1-1 1,1 0 0,0 0 0,0 0 0,0 0-1,4 4 1,-5-6-49,0-1 0,0 1 0,0 0 0,0-1 0,1 1-1,-1-1 1,0 1 0,0-1 0,1 0 0,-1 1 0,0-1 0,1 0-1,-1 0 1,0 0 0,1 0 0,-1 0 0,0 0 0,1 0 0,-1-1-1,0 1 1,1 0 0,1-1 0,6-4 100,-1 0 0,0 0 0,0-1-1,-1 0 1,1 0 0,-1-1 0,10-11 0,-16 16-32,-1 2-85,0-1 0,0 1-1,0 0 1,0-1 0,1 1-1,-1 0 1,0-1 0,0 1-1,0 0 1,1 0 0,-1-1-1,0 1 1,0 0 0,1 0-1,-1-1 1,0 1 0,0 0-1,1 0 1,-1 0 0,0 0-1,1-1 1,-1 1 0,0 0-1,1 0 1,-1 0 0,0 0-1,1 0 1,-1 0 0,0 0-1,1 0 1,-1 0 0,0 0-1,1 0 1,-1 0-1,0 0 1,1 0 0,-1 0-1,0 0 1,1 0 0,-1 1-1,0-1 1,1 0 0,-1 0-1,0 0 1,1 1 0,-1-1-1,0 0 1,1 1 0,1-1 6,0 1 1,-1 0-1,1 0 1,0 0-1,0 1 0,0-1 1,-1 0-1,3 3 1,1 4 0,-4-6-12,0 0-1,0 0 0,0 0 1,1 0-1,-1-1 1,0 1-1,1 0 0,-1-1 1,1 1-1,0-1 0,-1 1 1,1-1-1,0 0 1,0 0-1,0 0 0,0 0 1,0 0-1,0 0 0,3 0 1,1-1-2,0 0 1,0 0 0,0-1-1,0 0 1,-1 0 0,1 0-1,0-1 1,-1 0 0,1 0-1,-1 0 1,1-1 0,-1 0-1,0 0 1,0 0 0,-1-1-1,1 0 1,0 1 0,5-9-1,2 0-13,-2-2-1,0 1 0,0-2 0,-2 1 1,1-1-1,7-22 0,30-100-85,-32 89 78,5-20-61,-18 66 70,-3 11-58,-29 195 27,29-180 42,0-1-1,2 1 1,0-1 0,5 36-1,-4-59 3,-1 1-1,0 0 1,0-1 0,0 1-1,0 0 1,0-1-1,0 1 1,1 0-1,-1-1 1,0 1-1,1 0 1,-1-1-1,0 1 1,1-1-1,-1 1 1,1-1-1,-1 1 1,0-1-1,1 1 1,0-1-1,-1 1 1,1-1-1,-1 0 1,1 1-1,-1-1 1,1 0-1,0 1 1,-1-1-1,1 0 1,0 0-1,-1 0 1,1 1-1,0-1 1,-1 0-1,2 0 1,17-6 81,-18 5-89,6-1 53,4-1-27,0 1 0,0 0 1,0 0-1,1 1 0,-1 1 1,0 0-1,1 0 0,-1 1 0,0 0 1,0 1-1,0 1 0,0 0 0,0 0 1,16 8-1,-11-5 4,-12-4-22,-1-1 0,1 1 0,0 0 0,0 1-1,-1-1 1,0 1 0,1-1 0,-1 1 0,0 0 0,0 0 0,-1 1 0,5 5 0,-6-8 22,1 15 25,-2-13-42,-2 1 2,-8 12-8,9-15-4,1-1 0,-1 1 0,0 0 1,1 0-1,-1 0 0,0 0 0,1-1 0,-1 1 0,0 0 0,0-1 0,0 1 0,0-1 0,0 1 0,0-1 0,0 1 0,0-1 0,0 0 1,-1 1-1,-3 1-2,-1 1-12,-1-1 0,0 1 0,1-1 0,-1-1 0,0 1 0,0-1 0,-1 0 0,1-1 0,0 0 0,0 0 0,0 0 0,0-1 0,-8-2 0,-1 0-131,1-1 0,0-1-1,0 0 1,-26-14-1,10 0-579,30 17 367,-1 1 1,1 0-1,-1 0 0,1-1 1,0 1-1,0-1 0,-1 1 1,1-1-1,0 1 1,0-1-1,0 0 0,1 0 1,-1 1-1,0-1 0,1 0 1,-2-4-1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1052,'2'1'207,"0"1"0,0-1 0,0 1 0,-1 0 0,1 0 0,0 0-1,-1 0 1,1 0 0,-1 1 0,0-1 0,0 0 0,0 0 0,0 1 0,0-1 0,0 1 0,-1-1 0,1 5-1,10 50 1218,-4 0-1,1 61 1,2 24-146,-6-100-1003,10 61 411,-11-89-1449,1 0 0,9 22 0,-12-34-602,6 7-3295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7 254 1108,'0'0'4709,"2"6"-4309,5 16-16,-2 1 0,0 0 0,-2 0 0,2 27 0,1 9-735,-6-56-169,1 12-2411,0-12 1100</inkml:trace>
  <inkml:trace contextRef="#ctx0" brushRef="#br0" timeOffset="1">0 19 1300,'1'-19'3292,"5"30"-2910,-1 1-878,1-4-783,7 0 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68 214 1024,'0'0'3330,"-3"6"-2623,-10 18 254,2 0-1,1 1 1,-11 38-1,18-48-584,0 0 0,1 0 0,1 25 0,1-34-295,0-1-1,1 0 1,-1 1 0,1-1 0,1 0-1,-1 1 1,1-1 0,0 0 0,0 0 0,0 0-1,1-1 1,-1 1 0,6 6 0,-4-7-52,1 0-1,-1 0 1,1 0 0,0-1 0,0 1 0,1-1 0,-1-1 0,0 1 0,1-1 0,0 0-1,0 0 1,7 2 0,2-2-164,-1 1-1,1-2 1,25 0 0,-22-2-697,0 0 1,0-2-1,0 0 1,-1-1 0,0-1-1,29-12 1,-16 5-1617</inkml:trace>
  <inkml:trace contextRef="#ctx0" brushRef="#br0" timeOffset="1">724 146 1728,'6'-11'2778,"16"-6"-2190,0 2-1,1 0 0,1 2 0,32-14 1,-24 12-605,-23 10-137,-3 3-517,-1-1 0,0 0 0,1 0 0,6-6 0,-3 2-954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3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46 940,'0'0'4368,"-1"1"-4265,0-1 0,1 0 0,-1 1 0,1-1 0,-1 1 0,0-1 0,1 1 0,-1-1 0,1 1 0,-1-1 0,1 1-1,-1 0 1,1-1 0,0 1 0,-1-1 0,1 1 0,-1 1 0,-2 85 1538,2-45-1165,-11 72 0,-8-32-120,18-78-343,0 1 0,0 0 0,-1-1 1,0 0-1,1 0 0,-2 0 0,1 0 1,-5 5-1,-11 13-101,16-18 53,-1 0 0,0 0 0,0 0 0,0-1 0,-6 5 0,8-7 0,7-7-247,2-2 234,0 1 0,0 0 0,1 0 0,14-9 0,41-23-400,36-19-103,10-3 578,-108 61-14,0-1 0,0 1 0,-1-1 0,1 1 0,0 0 0,0-1 0,0 1 0,-1 0 0,1 0 0,0 0 0,0 0 0,0 0 0,0 0 0,1 0 0,1 0 23,0-1 82,0 1 8,11 0 8,-11 0 158,0 2-155,-1 0-102,1-1 0,-1 1 0,0 0 1,0 0-1,0 1 0,0-1 0,0 0 1,0 1-1,-1-1 0,1 1 0,-1-1 1,0 1-1,0 0 0,2 4 0,10 33 132,-2 1 0,8 53-1,3 22-270,-22-113 93,-2-12 112,-9-37 187,3 0 1,-4-53-1,8 22 40,0-74 369,5 135-596,1 0 0,0 0 1,1 0-1,1 0 0,0 0 1,1 1-1,8-17 1,-12 30-85,0 0 1,1 0-1,-1 0 1,0 0-1,1 1 1,0-1-1,-1 0 0,1 1 1,0-1-1,2-1 1,-3 3-10,0-1 0,0 1 0,-1-1 0,1 1 0,0-1 0,0 1 0,0 0 0,0-1 0,0 1 0,0 0 0,0 0 0,0 0 0,0 0 0,0 0 0,0 0 0,0 0 0,0 0 0,0 0 0,0 1 0,0-1 0,0 0 0,0 0 0,0 1 0,0-1 0,0 1 0,0-1 0,0 1 0,1 0 0,3 5-1,1-1 0,0 1 0,-1 0 0,0 0 0,-1 0 0,1 1 0,-1 0 0,-1 0 1,1 0-1,-1 0 0,0 0 0,-1 1 0,0-1 0,0 1 0,0 0 0,-1-1 0,0 1 0,-1 0 1,0 0-1,0 0 0,0 0 0,-1 0 0,-1-1 0,1 1 0,-1 0 0,0-1 0,-1 1 0,0-1 1,0 0-1,-1 0 0,-7 13 0,3-9-208,0-1 1,0 0-1,-1 0 0,0 0 1,-1-1-1,0-1 1,-17 11-1,14-11-1175,0 0 1,0-1 0,-24 8-1,13-8-1647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5 102 1056,'0'-15'525,"0"12"-34,0 0-31,0-8-22,0 8 374,0 0-441,-1-8-34,1 8 289,0 1-336,-1-8 2,0 7 261,1 0-289,0-8-8,-1 8-7,1-8 704,0 4-278,1 11 743,17 95-678,10 146-1,-13-81-329,3 63-873,-14-197-1589,-3-28 629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0 475 1388,'0'0'2458,"3"0"-1967,11 1 227,-5 0-458,1-1 1,0 0-1,-1 0 1,1-1 0,-1-1-1,1 1 1,10-5-1,-16 5-233,2 0 26,-1 0 0,1-1 0,-1 0 0,0 0 0,0 0 0,0-1 1,0 0-1,0 0 0,0 0 0,-1 0 0,1-1 0,-1 1 0,0-1 0,0 0 0,-1-1 0,1 1 0,4-8 0,-4 3-18,0-1 0,-1 1-1,0-1 1,-1 0 0,0 0-1,0 0 1,0-15 0,-3-57 719,-18-145 0,19 224-131,-1 12-487,0 34 5,1-1 1,3 0-1,8 46 1,36 132 226,-37-188-929,2 0-1,23 45 0,-31-68 94,4 0-3808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54 1800,'1'-11'1644,"1"1"0,0 0 0,5-13 5439,-7 32-6621,-5 66 797,-16 92 0,4-50-172,15-105-931,0 1 36,1-1 0,0 1 0,1 0 0,1 15 0,0-24-159,-1-1 1,1 0-1,0 0 1,-1 0 0,2 0-1,-1 0 1,0 0-1,0-1 1,1 1 0,0 0-1,-1-1 1,1 1-1,0-1 1,0 1 0,0-1-1,1 0 1,-1 0-1,1 0 1,-1 0 0,1 0-1,-1-1 1,5 2-1,8 3 19,0-1 0,0 0 0,1-2-1,-1 0 1,1 0 0,0-2-1,0 0 1,19-1 0,19-4-307,55-11 1,-86 11 28,-7 2-119,0-1 1,19-7-1,-6-4-1989,-25 11 863,0 0 0,0 1-1,0-1 1,5-7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1148,'5'5'191,"-4"-4"-44,0 0 0,0 1 0,0-1-1,0 0 1,1 0 0,-1 0 0,0 0 0,1 0 0,-1 0 0,1 0 0,-1-1 0,1 1 0,-1 0 0,1-1 0,0 1 0,-1-1 0,1 0 0,0 1-1,-1-1 1,1 0 0,0 0 0,-1 0 0,4-1 0,-1 0-101,0 0 5,-1 0 0,0 0 0,1 0 0,-1 0 0,0-1 0,0 1 0,0-1 0,0 0 0,0 0 1,0 0-1,0-1 0,-1 1 0,5-5 0,-3 1 25,0 1 0,0-1 0,-1 0 0,1 0 0,-2 0 0,1 0 0,-1-1 0,0 1 0,0-1 0,0 1-1,-1-1 1,0 0 0,-1 0 0,1 1 0,-1-1 0,-1-8 0,0 13-65,1-2 66,0 0 0,0 0 0,-1 1 0,1-1 0,-1 0 0,0 1 0,0-1 0,-1 1 0,1-1 0,-1 1 0,0 0 0,-4-7 0,5 9 63,-2 1 18,-1 1-122,1 0 1,0 1-1,-1-1 1,1 0-1,0 1 0,0 0 1,0 0-1,0 0 1,0 0-1,1 0 1,-1 1-1,1-1 1,-1 1-1,1-1 0,0 1 1,0 0-1,0 0 1,0 0-1,1 0 1,-3 7-1,-2 4 64,0 1-1,2-1 1,-6 27-1,9-37-83,1 0-1,-1 0 0,1 0 1,0 0-1,0 0 1,0 0-1,1 0 1,-1 0-1,1 0 1,0 0-1,0 0 0,0 0 1,1 0-1,-1 0 1,1-1-1,0 1 1,0-1-1,4 6 0,-2-5-1,0 0 0,0 0 0,1 0 0,-1-1 0,1 1 0,0-1-1,0 0 1,0-1 0,0 1 0,1-1 0,-1 0 0,11 2 0,0 0 4,0-2 1,0 0 0,0-1-1,1-1 1,-1-1 0,27-3 0,-20 0 3,0-1 1,0-2-1,42-16 1,-53 17-18,0 0 1,-1-1-1,0-1 1,0 1-1,0-2 1,-1 0-1,-1 0 1,1 0-1,-1-1 1,-1-1-1,0 0 1,0 0-1,-1 0 0,-1-1 1,0 0-1,-1 0 1,0 0-1,0-1 1,4-26-1,-4 4-28,-6 28 13,1 5-3,0-2-6,0 1 13,0 3 4,0-1 1,0 0 0,0 0-1,0 0 1,0 0-1,0 0 1,0 0-1,0 0 1,0 0-1,-1 0 1,1 0 0,0 0-1,-1 0 1,1 1-1,-1-1 1,1 0-1,-1 0 1,1 0-1,-1 1 1,0-1 0,1 0-1,-1 1 1,-1-2-1,1 1 4,-4 3 6,-2 3 6,-1 0 0,1 0 0,0 0 1,0 1-1,0 0 0,1 1 1,0 0-1,-9 12 0,1 1 65,-17 32 0,26-42-37,1-1 0,0 1 1,1 0-1,0 0 1,0 0-1,-1 11 0,4-19 20,1 1-26,2 8-10,-2-9 27,1-1-31,-1 0-17,1-1 0,-1 0-1,0 1 1,1-1 0,-1 0 0,1 0 0,-1 0 0,0 0-1,1 0 1,-1 0 0,1 0 0,-1-1 0,0 1 0,1 0-1,-1-1 1,0 1 0,1-1 0,1-1 0,1 0 1,0-1 0,0 0 1,0 0-1,-1 0 0,6-7 1,2-3 2,-1 0 0,11-20 0,-21 32-11,8-13-11,-8 14 11,0 0 0,1-1 0,-1 1 0,0 0 0,0-1 0,0 1 0,0 0 0,1 0 0,-1-1 1,0 1-1,0 0 0,0 0 0,1 0 0,-1-1 0,0 1 0,0 0 0,1 0 0,-1 0 0,0 0 0,1-1 0,-1 1 0,0 0 0,0 0 0,1 0 1,-1 0-1,0 0 0,1 0 0,-1 0 0,0 0 0,1 0 0,-1 0 0,0 0 0,1 0 0,-1 0 0,0 0 0,1 0 0,-1 0 0,0 0 0,0 1 1,1-1-1,-1 0 0,8 9 7,-1 0 0,10 17 1,-15-22-21,0-1 0,1 1 0,-1-1 0,1 0-1,0 0 1,-1 0 0,2-1 0,-1 1 0,0-1 0,0 1 0,1-1 0,-1 0 0,1 0 0,0-1 0,0 1 0,5 1 0,0-1-253,1 1 0,0-2 0,0 1 0,19-1 0,-25-1 179,0 0 1,-1 0-1,1-1 0,0 0 0,-1 1 0,1-1 1,-1 0-1,0-1 0,1 1 0,-1-1 0,0 1 1,0-1-1,0 0 0,0 0 0,0-1 1,0 1-1,0 0 0,-1-1 0,1 0 0,-1 0 1,0 1-1,0-1 0,0 0 0,0-1 0,0 1 1,-1 0-1,2-5 0,2-8-52,0 0 0,-1-1 0,-1 1 0,2-27 0,-2 15 41,23-146 84,-26 171 121,0 3-88,0 0-1,0 0 1,0 1 0,0-1-1,1 0 1,-1 0 0,0 0 0,0 0-1,0 0 1,0 1 0,0-1-1,0 0 1,0 0 0,1 0-1,-1 0 1,0 0 0,0 0 0,0 0-1,0 0 1,0 0 0,1 1-1,-1-1 1,0 0 0,0 0-1,0 0 1,0 0 0,1 0 0,-1 0-1,0 0 1,0 0 0,0 0-1,0 0 1,1 0 0,-1 0-1,0 0 1,0 0 0,0 0 0,0-1-1,1 1 1,-1 0 0,0 0-1,0 0 1,0 0 0,0 0-1,0 0 1,1 0 0,-1 0 0,0-1-1,0 1 1,0 0 0,0 0-1,0 0 1,0 0 0,0 0 0,1-1-1,-1 1 1,0 0 0,0 0-1,5 50 465,-2 73-1,-2-55-254,-1-66-228,1 30 195,5 39-1,-4-62-242,0 0 0,0 1 0,0-1 0,1 0 0,1 0 0,0-1 0,0 1 0,10 14 0,-14-22-118,1 0 0,0-1 0,-1 1 0,1-1 1,0 1-1,-1 0 0,1-1 0,0 1 0,0-1 1,-1 0-1,1 1 0,0-1 0,0 0 0,0 1 0,0-1 1,0 0-1,0 0 0,0 0 0,-1 0 0,1 0 0,0 0 1,0 0-1,1 0 0,0 0 41,0 0-1589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1160,'0'0'2264,"3"3"-1620,0 2-466,-1 1-1,1-1 0,-1 0 1,0 1-1,0 0 0,-1-1 1,0 1-1,0 0 1,0 0-1,0-1 0,-1 7 1,-2 144 1611,4 71-495,-1-204-1616,-1-18 75,0 1-1,1-1 1,-1 0 0,4 10 0,-4-13-360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1352,'0'0'1530,"0"-2"-1140,0 0-312,0 1-1,0 0 1,1-1-1,-1 1 0,0 0 1,1 0-1,-1 0 1,1-1-1,-1 1 0,1 0 1,0 0-1,-1 0 1,1 0-1,0 0 0,0 0 1,0 0-1,0 0 1,0 0-1,0 1 1,2-2-1,25-15 291,-23 15-246,21-11 140,-1-2 0,0 0 1,-1-1-1,22-21 0,-35 27-167,-1 0 0,-1 0 0,1-2 0,-2 1 0,0-1 0,0 0 0,-1-1 0,0 0 0,8-25 0,-7 15 201,0-1-1,-2 0 1,3-30-1,-9 51 371,-1 8-267,-4 20-143,-7 38-110,8-43-82,-5 32 185,-6 100-1,15-150-237,0 1-1,0-1 1,0 0 0,0 0-1,1 0 1,-1 0-1,0 0 1,1 0 0,-1 1-1,1-1 1,0 0 0,0 0-1,0-1 1,0 1 0,0 0-1,0 0 1,1 0-1,-1-1 1,0 1 0,1-1-1,-1 1 1,1-1 0,0 1-1,0-1 1,-1 0 0,1 0-1,0 0 1,0 0-1,0 0 1,0 0 0,0-1-1,0 1 1,0-1 0,0 1-1,0-1 1,1 0 0,-1 0-1,0 0 1,0 0-1,0 0 1,0 0 0,3-1-1,24-4 42,42-14 0,-44 11-36,1 1 0,47-6 0,-66 12-13,-1 1 0,1 0 1,-1 0-1,0 1 0,1 0 0,-1 0 1,1 1-1,-1 0 0,0 1 0,0 0 0,0 0 1,-1 0-1,12 8 0,-6-2-203,0 2 0,12 12 0,13 10-2178,-37-32 2179,-1 0 0,1-1 0,0 1 0,0-1 0,0 0 0,0 1-1,-1-1 1,1 0 0,0 1 0,0-1 0,0 0 0,0 0 0,1 0 0,2 1-525,7 2-1456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91 321 1128,'0'0'776,"2"4"-77,0 4-365,1 0 1,-1-1-1,0 1 0,-1 0 0,1 16 1,-3 47 748,0-6-327,26 193 1602,-20-223-874,-5-34-296,-2-9-1022,-12-42 47,-34-123 408,37 123-518,2 0 0,2 0-1,2 0 1,3-1-1,2 1 1,10-87 0,-8 123-89,0 2 0,1-1 0,0 0 1,1 0-1,0 1 0,1 0 0,0 0 1,1 0-1,10-13 0,-16 24-12,1 0 0,0 0-1,0 0 1,-1 1 0,1-1-1,0 0 1,0 1 0,0-1-1,0 1 1,0-1 0,0 1-1,0-1 1,0 1 0,0-1-1,0 1 1,0 0 0,0 0-1,0 0 1,0-1 0,0 1-1,0 0 1,0 0 0,0 0-1,0 1 1,0-1 0,0 0-1,0 0 1,0 1 0,0-1-1,0 0 1,0 1 0,0-1-1,0 1 1,0-1 0,0 1-1,1 1 1,2 1 9,0 0 0,0 0 0,-1 1 0,0-1 0,6 8 0,-1 2 11,-1 0 0,1 1 1,-2 0-1,0 0 0,-1 0 0,0 1 0,-1 0 0,-1 0 0,-1 0 0,0 0 0,0 1 0,-2-1 0,0 0 0,-2 18 1,0-12-111,-2-1 0,0 0 0,-1 0 0,0 0 0,-2-1 1,-1 1-1,0-2 0,-1 1 0,-1-1 0,-13 17 1,-40 44-1805,17-31-2474,26-25 1407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1296,'0'0'853,"12"-3"1792,-6 2-2449,-1-1 0,1 0 1,-1 0-1,0 0 0,0-1 0,0 0 1,0 0-1,0 0 0,0-1 1,-1 1-1,0-1 0,0 0 0,0-1 1,0 1-1,0 0 0,-1-1 1,0 0-1,0 0 0,3-7 1,-3 4-109,0 1 0,0-1 1,-1 0-1,0 0 0,-1 1 1,1-1-1,-2 0 0,1 0 1,-1 0-1,0 0 0,-1 0 1,0 0-1,-2-11 0,3 17-74,-1 0 1,1 0-1,-1 0 0,0 0 0,1 0 1,-1 0-1,0 1 0,0-1 0,0 0 1,0 1-1,0-1 0,-1 1 0,1-1 1,0 1-1,-1-1 0,1 1 0,-1 0 1,1 0-1,-1 0 0,0 0 0,1 0 1,-1 0-1,0 0 0,0 0 0,0 1 1,0-1-1,-3 0 0,1 1 2,0 0 1,0 0-1,1 1 0,-1-1 1,0 1-1,0 0 0,1 0 0,-1 0 1,1 1-1,-1-1 0,1 1 1,-6 3-1,7-4-5,1 0 1,-1 1-1,1-1 1,-1 0-1,1 1 1,-1-1-1,1 1 1,0 0-1,0-1 1,0 1-1,0 0 1,-1 3-1,1-4 76,9 2-64,-7-3-22,-1 1 0,1-1 0,-1 0 1,1 0-1,-1 1 0,1-1 0,-1 0 0,1 0 0,-1 0 0,1 0 0,-1 1 0,1-1 0,0 0 0,-1 0 0,1 0 0,-1 0 0,1 0 0,0-1 0,-1 1 0,1 0 0,-1 0 0,1 0 0,19-6 14,-1 0 0,0-1 0,0-1 0,22-13 0,21-9-36,-42 23-15,-19 6 26,1 2 5,1 1 6,-1 0 0,1-1 0,-1 1 0,0 0 0,0 0 0,0 0 0,0 0 0,0 1 0,0-1 0,-1 0 0,1 1 0,-1-1 0,0 1 0,2 5 0,32 77-2083,-29-75-1918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 1576,'-2'4'696,"-27"85"2012,24-73-2075,2 1 1,0-1-1,-2 31 0,5-45-599,0-1 0,0 1 0,1-1 0,-1 1 0,0-1 0,0 0 0,1 1 0,-1-1 0,1 1 0,-1-1 0,1 0 0,0 1 0,-1-1 0,1 0 0,0 0 0,0 0 0,0 0 0,0 1 0,0-1 0,0 0-1,0-1 1,0 1 0,1 0 0,-1 0 0,0 0 0,0-1 0,1 1 0,-1-1 0,0 1 0,1-1 0,-1 1 0,1-1 0,-1 0 0,1 0 0,-1 0 0,0 1 0,1-1 0,2-1 0,2 1 23,0-1 0,0 1 0,-1-1 0,1-1 0,0 1 0,0-1 0,-1 0 0,9-4 0,-9 3 16,1-1 0,-1 1 1,0-1-1,0 0 0,0-1 1,0 1-1,-1-1 0,1 0 1,-1 0-1,-1 0 0,1-1 0,-1 1 1,4-9-1,-6 11-40,1-1-1,-1 1 1,0-1 0,0 0-1,-1 0 1,1 1 0,-1-1-1,0 0 1,0 0-1,0 1 1,0-1 0,-1 0-1,1 0 1,-1 1 0,0-1-1,0 0 1,0 1 0,-1-1-1,1 1 1,-1-1-1,0 1 1,0 0 0,0 0-1,-5-5 1,-35-36-988,9 17-4237,21 19 3002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1212,'-7'30'4212,"-12"58"-3477,-45 198 935,58-257-1418,2 0 1,1 1-1,0 30 1,3-59-224,0 0 1,0 0-1,0 0 1,0-1-1,1 1 1,-1 0-1,0 0 1,0 0-1,0 0 1,1-1-1,-1 1 0,1 0 1,-1 0-1,0-1 1,1 1-1,-1 0 1,1-1-1,-1 1 1,1-1-1,0 1 1,-1 0-1,1-1 1,0 1-1,-1-1 1,1 0-1,0 1 1,0-1-1,-1 1 0,1-1 1,1 0-1,3 1 97,-1 0 0,0 0-1,1-1 1,8 0 0,0 0 59,26 1 196,-24-2-270,-1 2 0,1 0 0,0 0-1,-1 1 1,17 5 0,-23-5-78,10 4 71,0 0 1,19 10-1,-33-14-82,1 1 1,-1-1-1,0 1 0,0 0 1,0 0-1,0 0 1,-1 0-1,1 1 1,-1 0-1,0 0 0,0-1 1,0 2-1,3 5 1,-5-9 1,-3 12 10,1-11-33,0 0 0,0 0-1,0 0 1,0 0 0,0 0-1,-1-1 1,1 1-1,0 0 1,-1-1 0,1 1-1,-1 0 1,0-1 0,1 0-1,-1 1 1,0-1-1,0 0 1,0 0 0,-2 1-1,-4 1-30,1 1 0,-1-2 0,-9 3 0,10-3-100,1-1 0,-1 0-1,1 0 1,-1-1-1,0 0 1,1 0 0,-1 0-1,1-1 1,-1 0-1,0-1 1,1 1-1,0-1 1,-1-1 0,1 1-1,0-1 1,0 0-1,0 0 1,1-1 0,-1 1-1,1-1 1,0 0-1,0-1 1,0 0-1,1 1 1,-1-1 0,1-1-1,-4-6 1,7 10-215,0 1 146,0 0 0,1 0 0,-1 0 0,1 0 0,-1 0 0,1 0 0,-1-1 0,1 1 0,0 0-1,0 0 1,-1-1 0,1 1 0,0 0 0,0 0 0,0-1 0,0 1 0,1-2 0,0-13-1792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1368,'3'0'535,"9"-3"-253,-1 1 1,1-2-1,-1 0 0,1 0 1,-1-1-1,0 0 0,-1 0 1,16-12-1,-17 11-131,-1 0 1,-1-1 0,1 0-1,-1 0 1,0-1-1,0 0 1,-1 0-1,0 0 1,-1-1 0,7-14-1,-11 20-131,2-3 373,0-1 1,-1 1-1,3-12 1,-5 15 84,-2 0-145,2 3-318,0 0-1,0-1 1,0 1-1,0 0 1,0 0-1,0-1 1,0 1-1,0 0 1,0 0 0,-1-1-1,1 1 1,0 0-1,0 0 1,0-1-1,0 1 1,0 0-1,0 0 1,-1 0 0,1-1-1,0 1 1,0 0-1,0 0 1,-1 0-1,1 0 1,0 0-1,0-1 1,-1 1 0,1 0-1,0 0 1,0 0-1,-1 0 1,1 0-1,0 0 1,0 0-1,-1 0 1,1 0 0,0 0-1,0 0 1,-1 0-1,1 0 1,0 0-1,0 0 1,-1 0-1,1 0 1,0 0 0,0 0-1,-1 0 1,1 1-1,0-1 1,0 0-1,0 0 1,-1 0-1,1 0 1,0 1 0,0-1-1,0 0 1,-1 0-1,-17 18 240,0 1-1,-30 40 0,40-46-155,0 0 0,0 1 0,1-1-1,1 2 1,0-1 0,-7 27-1,12-36-65,0 0 0,0 0 0,1 0 0,-1 0-1,1 0 1,0 0 0,1 0 0,-1 1 0,1-1-1,2 7 1,-2-9-16,1 1-1,-1-1 1,1 0-1,0 0 1,0 0-1,0 0 1,0 0-1,1 0 1,-1-1-1,1 1 1,0-1-1,-1 1 1,1-1-1,0 0 1,5 2-1,2 1-3,1 0 0,-1-1 0,0-1 0,1 1 0,0-2 0,22 3 0,66-1-420,-81-5 32,1 0 0,26-5 0,-37 4-492,1 0-1,-1-1 1,0 0 0,11-5 0,-2-1-1609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65 140 1004,'-2'0'7965,"-17"-11"-7905,16 9 2,0 0-1,0 0 0,0 0 0,1-1 1,-1 1-1,1-1 0,0 0 0,0 1 0,0-1 1,0 0-1,0 0 0,0 0 0,1-1 1,0 1-1,-1 0 0,1-1 0,0-3 0,-3-6 134,3 11-180,1 0-1,-1 0 1,1 1 0,0-1-1,0 0 1,0 0-1,0 0 1,0 1 0,0-1-1,1 0 1,-1 0-1,1 0 1,-1 1-1,1-1 1,-1 0 0,1 1-1,0-1 1,0 0-1,0 1 1,0-1 0,0 1-1,0 0 1,0-1-1,1 1 1,-1 0-1,2-2 1,-1 1-8,0 1 0,1-1-1,-1 1 1,0-1 0,1 1 0,-1 0 0,1 0-1,0 0 1,-1 0 0,1 1 0,0-1 0,-1 1-1,1-1 1,0 1 0,0 0 0,-1 0 0,6 1-1,-4-1-2,0 1 1,0 0-1,0 1 0,0-1 0,0 1 0,0 0 0,0 0 0,0 0 0,-1 0 0,6 5 0,-8-5-4,1-1-1,0 2 0,0-1 1,0 0-1,-1 0 0,0 0 1,1 1-1,-1-1 0,0 1 1,0-1-1,0 1 0,0-1 0,-1 1 1,1 0-1,-1-1 0,1 1 1,-1 0-1,0-1 0,0 6 1,-2 2-118,1 0 0,-2 0 0,1 0 0,-1 0 0,-1 0 1,0 0-1,-8 14 0,2-7-2221,-16 22-1,17-28 44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2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248 171 980,'0'0'2771,"-1"-2"-2464,-13-14 1227,13 15-1207,-2-11 605,1 4-725,1 0 1,0 1-1,1-1 0,0 1 0,0-1 0,1 0 1,0 1-1,0-1 0,3-9 0,-4 14-179,1 1 1,0-1-1,0 0 0,0 1 1,0-1-1,1 0 0,-1 1 0,0-1 1,1 1-1,0 0 0,0 0 0,0-1 1,0 1-1,0 0 0,0 1 0,0-1 1,0 0-1,1 1 0,-1-1 0,1 1 1,-1 0-1,1-1 0,0 1 0,-1 1 1,1-1-1,0 0 0,0 1 0,0-1 1,3 1-1,-5 0-22,1 0 0,-1 0 0,1 1 0,-1-1 1,1 0-1,-1 1 0,1-1 0,-1 1 0,1 0 0,1 1 1,4 2 20,-5-3-22,-1-1 0,0 1 0,1 0 0,-1 0 0,0 0 0,0 1 0,0-1 0,0 0 0,0 0 0,0 1 0,0-1 0,0 0 0,-1 1 0,1-1 0,0 1 0,-1-1 0,1 1 0,-1-1-1,0 1 1,1-1 0,-1 1 0,0 0 0,0-1 0,0 1 0,0-1 0,-1 4 0,1 0 5,-1 1-1,0-1 1,-1 0 0,1 1-1,-1-1 1,-3 7 0,0-3-17,-1 0 1,0 0 0,0-1 0,-1 0 0,0 0 0,-1-1-1,0 1 1,-13 9 0,3-4-111,-1-1-1,-1-1 0,-21 9 1,-41 13-798,67-29-1028,-27 6 0,28-9-98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 1728,'-2'-2'1174,"-27"-19"6813,27 25-7432,-5 11-51,6-6-52,12 57 581,37 118-1,-26-111-1837,15 91 1,-34-110-999,-4-18-2335,-2-14 1007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58 154 1012,'-9'-10'1684,"5"5"-1013,0 0 0,1-1 0,-1 1-1,1-1 1,0 1 0,0-1 0,-2-7 0,5 11-351,-9-32 2186,7-3-565,2 35-1586,1-1-250,-1 3-60,0-1 0,0 0 1,0 1-1,0-1 0,0 1 0,0-1 1,0 0-1,0 1 0,1-1 1,-1 1-1,0-1 0,0 1 0,1-1 1,-1 0-1,0 1 0,0-1 0,1 1 1,-1-1-1,1 1 0,-1 0 1,1-1-1,-1 1 0,0-1 0,1 1 1,-1 0-1,1-1 0,0 1 1,-1 0-1,1 0 0,0-1 0,12 5 127,-12-3-157,-1-1-1,1 0 1,0 1 0,-1-1-1,1 1 1,-1-1-1,1 1 1,-1-1-1,1 1 1,-1 0-1,1-1 1,-1 1-1,0-1 1,1 1 0,-1 0-1,0-1 1,1 1-1,-1 0 1,0 0-1,0-1 1,0 1-1,0 1 1,1 1 41,4 10 76,-1 1 1,-1 0-1,0 0 1,2 24-1,-4 60 287,-1-82-358,-5 76 359,-24 127-1,6-65-101,21-144-289,-3 46 112,5-51-117,0 0 1,1 0-1,-1 0 1,1-1-1,0 1 1,0 0-1,0-1 1,0 1-1,3 4 1,-3-8-18,0 0 0,1 0 1,-1 0-1,0 0 0,1 0 1,-1 0-1,1 0 1,-1-1-1,0 1 0,1 0 1,0-1-1,-1 1 0,1-1 1,-1 0-1,1 0 0,-1 1 1,1-1-1,0 0 1,-1 0-1,1 0 0,0-1 1,-1 1-1,3-1 0,15-6-489,0-1 0,0-1-1,0 0 1,-1-2-1,-1 0 1,1-1 0,-2 0-1,0-2 1,-1 0-1,0 0 1,-1-2-1,18-25 1,4-5-5028,-28 32 2653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1500,'0'0'3924,"1"4"-3372,0 4-349,9 35 2008,-9-39-2010,0 0 0,1 0 1,-1 0-1,1 0 0,0 0 1,0-1-1,0 1 0,5 5 1,-4-7-135,0 1 0,0-1 0,0 0 0,0 1 0,0-2 0,1 1 1,-1 0-1,1-1 0,0 1 0,-1-1 0,1 0 0,0 0 1,0-1-1,0 1 0,0-1 0,-1 0 0,1 0 0,0 0 0,0 0 1,0-1-1,0 0 0,0 1 0,-1-1 0,1-1 0,0 1 0,-1 0 1,1-1-1,-1 0 0,0 0 0,1 0 0,-1 0 0,0-1 1,0 1-1,0-1 0,0 1 0,-1-1 0,1 0 0,-1 0 0,0-1 1,0 1-1,3-6 0,-4 7-58,-1 1 0,1 0 1,-1-1-1,0 1 0,0 0 1,0-1-1,0 1 0,0 0 1,0-1-1,0 1 0,0-1 0,0 1 1,-1 0-1,1-1 0,0 1 1,-1 0-1,-1-3 0,2 4-5,-2-6-10,0 0-1,-1 0 1,0 0-1,-1 0 1,1 0-1,-1 1 1,0 0-1,0 0 1,-1 0-1,1 0 1,-11-7-1,5 5-882,-1 0-1,1 1 1,-1 0 0,0 1-1,-19-6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 1600,'0'0'2696,"-2"-2"-2168,-10-5 882,5 11-1238,0 0 1,1 1-1,0 0 1,-1 0-1,2 0 1,-1 1-1,1 0 1,0 0-1,0 0 1,0 1-1,-5 10 0,3-4 140,-1 1-1,-10 28 1,16-35-197,0 1 0,0-1 0,1 1 0,0 0 1,0 0-1,1-1 0,1 17 0,-1-22-88,0 1 0,1 0 0,-1-1-1,1 1 1,-1 0 0,1-1 0,0 1 0,0-1 0,0 1 0,0-1-1,1 0 1,-1 1 0,1-1 0,-1 0 0,1 0 0,0 0 0,0 0-1,0 0 1,0 0 0,0-1 0,0 1 0,0-1 0,1 1 0,-1-1-1,1 0 1,-1 0 0,1 0 0,-1 0 0,1 0 0,-1-1 0,6 1-1,-2 0-5,0-1-1,0-1 0,0 1 1,0-1-1,0 0 0,-1 0 0,1-1 1,-1 0-1,1 0 0,-1 0 1,1-1-1,-1 1 0,9-8 0,-7 5-3,-1 0 0,0-1 1,0 0-1,0 0 0,-1-1 0,9-13 0,20-47 69,-15 29 33,-14 28-56,-2 11 2,-6 15 10,2-8-99,-3 21-377,2-21 214,1 0 0,0 1-1,0-1 1,1 0 0,1 16 0,-1-22-29,1 1 1,0-1 0,-1 1-1,1-1 1,0 0 0,1 0-1,-1 0 1,0 1 0,0-1-1,1 0 1,0 0 0,-1-1-1,1 1 1,0 0 0,0 0-1,0-1 1,0 1 0,0-1-1,0 0 1,0 0 0,0 0-1,1 0 1,-1 0 0,3 1-1,14 3-1902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194 241 1092,'0'0'984,"0"-2"-88,0 2-813,0-1 0,0 1 0,-1-1 0,1 1-1,0-1 1,0 1 0,0 0 0,0-1 0,0 1 0,-1-1-1,1 1 1,0 0 0,0-1 0,-1 1 0,1-1 0,0 1-1,-1 0 1,1 0 0,0-1 0,-1 1 0,1 0 0,0-1-1,-1 1 1,1 0 0,-1 0 0,1 0 0,-1 0 0,1-1-1,0 1 1,-1 0 0,1 0 0,-1 0 0,1 0 0,-1 0-1,1 0 1,-1 0 0,-2 1 59,1-1 1,0 1-1,0 0 0,0-1 0,0 1 1,0 0-1,0 0 0,-3 2 0,-5 5 167,0 0 0,-10 9 0,5-2 2,1 0-1,1 1 1,0 0-1,-14 26 1,21-33-185,1 1 0,0 0 0,1 0 0,0 1 0,1-1 0,0 1-1,1-1 1,0 1 0,-1 21 0,3-30-101,0 1 0,0-1 0,0 0-1,0 1 1,0-1 0,1 0-1,-1 0 1,1 0 0,0 1 0,-1-1-1,1 0 1,0 0 0,0 0 0,1 0-1,-1 0 1,0 0 0,1 0 0,-1-1-1,1 1 1,-1 0 0,1-1-1,0 1 1,0-1 0,-1 0 0,1 0-1,0 1 1,0-1 0,0 0 0,1-1-1,-1 1 1,0 0 0,0-1 0,0 1-1,1-1 1,-1 1 0,0-1-1,0 0 1,1 0 0,-1 0 0,0 0-1,5-2 1,-2 2-14,0-1 0,-1-1 1,1 1-1,0-1 0,-1 1 0,1-1 0,-1-1 1,0 1-1,0-1 0,0 1 0,0-1 0,0 0 1,3-4-1,0-2-1,-1 1 1,0-1-1,-1-1 1,0 1-1,0-1 1,-1 0 0,0 0-1,-1 0 1,4-19-1,-2-2 1,-1 0-1,0-35 1,-12-155 36,7 202-50,1 13-8,-1 1-1,1-1 1,-1 0-1,-2-9 1,2 13-4,-1 9 2,-7 27 18,1 2 0,2-1 0,-2 53 0,6-26 3,9 81 1,-5-122-77,1 0-1,10 36 1,-11-49-255,1 0 1,0-1-1,0 1 0,1-1 1,0 0-1,0 0 0,1 0 0,0-1 1,0 1-1,8 7 0,-1-6-2358,1-3 32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1 932,'2'-1'199,"1"6"3788,-1 28-2437,-2 65-1,0 15-389,3-50-572,-2-36-1121,0 0 0,7 33-1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1384,'1'-14'859,"-1"4"-321,1 0-1,0 0 0,0 1 1,1-1-1,0 0 0,1 1 0,0 0 1,1-1-1,0 1 0,8-13 0,-4 10-242,0 1-1,1 0 0,0 0 1,1 1-1,0 0 0,1 1 0,0 0 1,1 1-1,-1 0 0,2 0 1,-1 2-1,18-8 0,-28 14-269,1-1 0,-1 1 0,1 0 0,-1 0 0,1 0-1,0 0 1,-1 0 0,1 0 0,-1 1 0,1-1 0,-1 1 0,1 0 0,-1 0-1,1 0 1,-1 0 0,0 0 0,1 0 0,-1 1 0,0-1 0,0 1 0,0 0 0,0-1-1,0 1 1,2 3 0,-2-1-6,0 0-1,0 0 1,0 0-1,-1 1 1,1-1-1,-1 1 1,0-1-1,0 1 1,-1-1-1,0 1 1,1-1-1,-1 1 1,-1 0 0,0 5-1,-2 10 51,-10 37 0,9-45-47,-2 10 21,2-1 0,-4 32 0,7-43-34,1 0 0,0 1 0,1-1 0,0 0 0,1 1 0,0-1 1,5 13-1,4 6-37,2-1 1,1 0-1,21 32 1,-25-45-93,-9-13 75,0-1 1,0 1-1,0 0 1,0 0 0,0 0-1,0 0 1,0 0 0,-1 0-1,1 1 1,-1-1 0,1 0-1,-1 0 1,0 0 0,0 0-1,0 1 1,0-1-1,0 0 1,-2 4 0,1-4-10,1 0 1,-1-1 0,-1 1 0,1 0-1,0-1 1,0 1 0,-1-1 0,1 1-1,0-1 1,-1 0 0,0 1 0,1-1-1,-1 0 1,0 0 0,1 0 0,-4 1-1,-3 0-96,1 1 1,-1-2-1,0 1 0,0-1 0,0 0 0,1 0 0,-1-1 0,0 0 0,-9-2 0,10 1-109,0 0 0,1-1 0,-1 0 0,0 0 0,-9-5 0,12 5-547,-1 0-1,1-1 1,0 0 0,-6-5 0,5 2-948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33 1728,'0'-2'949,"0"0"-706,0 1 0,0-1-1,0 1 1,0-1 0,0 1 0,-1 0 0,1-1 0,0 1-1,-1 0 1,1-1 0,-1 1 0,0 0 0,1-1 0,-1 1 0,0 0-1,1 0 1,-1 0 0,0 0 0,0 0 0,0 0 0,-2-2-1,1 2 438,-2 4-371,-6 3-155,0 0 0,0 1 1,1 0-1,0 0 0,1 1 0,-1 1 0,1-1 0,1 1 1,0 1-1,-6 10 0,-7 13 285,-28 64 1,29-34-61,18-61-359,1 0-1,0 0 1,0 0 0,0 0-1,0 1 1,0-1 0,0 0 0,1 4-1,0-1 22,-1-4-36,0 0-1,0-1 1,1 1 0,-1 0 0,0 0 0,0-1 0,0 1-1,1 0 1,-1-1 0,0 1 0,1 0 0,-1 0 0,0-1-1,1 1 1,-1-1 0,1 1 0,-1 0 0,1-1-1,-1 1 1,1-1 0,0 1 0,-1-1 0,1 1 0,0-1-1,-1 0 1,1 1 0,0-1 0,-1 0 0,1 0 0,0 1-1,0-1 1,-1 0 0,1 0 0,0 0 0,0 0 0,-1 0-1,1 0 1,0 0 0,0 0 0,0 0 0,-1 0 0,1-1-1,0 1 1,0 0 0,-1 0 0,2-1 0,3-1 3,0 0 0,-1 0 0,1 0 0,0-1 1,4-3-1,19-16-4,0-2-1,36-42 1,-32 32-3,-19 20-17,-10 10 6,0 0 0,1 0 0,0 1 1,-1-1-1,7-3 0,-10 7 9,1 0 0,0 0 1,0-1-1,-1 1 0,1 0 0,0 0 0,0 0 0,-1 0 0,1 0 0,0 0 1,-1 0-1,1 1 0,0-1 0,0 0 0,-1 0 0,1 1 0,0-1 0,-1 0 1,1 1-1,0-1 0,-1 0 0,1 1 0,-1-1 0,1 1 0,-1-1 0,1 1 1,-1-1-1,1 1 0,-1 0 0,1-1 0,-1 1 0,0-1 0,1 1 0,-1 0 1,0-1-1,0 1 0,1 0 0,-1 1 0,9 17-27,-4-7 29,1 0 0,9 14 0,-13-23-56,1 0-1,-1 0 1,1 0-1,-1 0 0,1-1 1,0 1-1,0-1 1,0 1-1,0-1 0,1 0 1,-1 0-1,6 2 1,-7-3-57,0-1 0,0 1-1,-1 0 1,1-1 0,0 1 0,0-1 0,0 0 0,0 0 0,0 0 0,0 0 0,0 0 0,0 0 0,0 0 0,0 0-1,0-1 1,0 1 0,0-1 0,0 0 0,-1 1 0,1-1 0,0 0 0,0 0 0,-1 0 0,1 0 0,-1-1 0,3-1-1,-2 1-210,0 0-1,0 0 1,0-1-1,-1 1 0,1-1 1,-1 1-1,1-1 0,-1 1 1,0-1-1,0 0 0,1-5 1,3-12-1695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82 442 5276,'-8'-133'123,"-30"-144"-1,32 248 676,6 26 607,-3 12-1208,-5 25 16,1 0 0,-4 44 1,10 224 484,2-269-736,2 30-156,-2-57 9,0 0 0,0 0-1,1 0 1,0 0 0,0-1 0,0 1-1,1 0 1,3 5 0,8 3-2796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2 912,'-1'-1'2924,"-3"3"-1184,-10 11-670,-15 22-609,9-6-35,2 2 1,0 0-1,2 0 1,2 2-1,0 0 1,3 0-1,-15 66 1,25-87-309,0-1 0,0 1 0,1 0 0,1 0 0,2 17 0,-2-28-107,-1 1 1,1-1-1,-1 0 0,1 1 1,0-1-1,0 0 0,-1 1 1,1-1-1,0 0 0,0 0 0,0 0 1,1 0-1,-1 0 0,0 0 1,0 0-1,1 0 0,-1-1 1,0 1-1,1 0 0,-1-1 1,0 1-1,1-1 0,-1 1 0,1-1 1,-1 0-1,1 0 0,-1 1 1,2-1-1,1-1-26,-1 0-1,0 0 1,0 0-1,0 0 1,0 0 0,0-1-1,0 1 1,0-1-1,-1 0 1,1 0 0,-1 0-1,1 0 1,-1 0-1,4-4 1,0-2-39,1-1 0,10-17 0,6-13-41,-2-1-1,-1-1 0,23-73 1,-43 113 92,0 1 0,0-1 0,1 1 0,-1-1 0,0 0 0,0 1 0,0-1 0,0 0 0,1 1 0,-1-1 0,0 1 0,0-1 0,1 1 1,-1-1-1,1 1 0,-1-1 0,0 1 0,1-1 0,-1 1 0,1-1 0,-1 1 0,1 0 0,-1-1 0,1 1 0,0-1 0,9 8-15,-8-5 26,1 1-1,1 3 17,-3-5-20,-1 0 0,0-1-1,0 1 1,1 0 0,-1 0 0,0-1 0,1 1 0,-1 0 0,0-1 0,1 1-1,-1-1 1,1 1 0,-1 0 0,1-1 0,0 1 0,-1-1 0,1 1 0,0-1-1,-1 0 1,1 1 0,0-1 0,-1 0 0,1 1 0,0-1 0,0 0-1,1 1 1,0-2 1,1 1-1,-1-1 1,1 1-1,-1-1 1,1 0-1,-1 0 1,1 0-1,-1-1 1,0 1-1,0 0 1,4-3-1,-1-2 2,1 1 0,-1-1 0,0 1 0,5-9 0,13-16-44,-22 28 25,-1 2 16,0-1 0,0 1 0,0 0 0,0 0 0,1 0 0,-1-1 0,0 1 0,0 0 0,0 0 0,0 0 0,1 0 0,-1-1 0,0 1 1,0 0-1,0 0 0,1 0 0,-1 0 0,0 0 0,0 0 0,0 0 0,1-1 0,-1 1 0,0 0 0,0 0 0,1 0 0,-1 0 0,0 0 0,0 0 0,1 0 0,-1 0 0,0 0 0,0 0 0,1 1 0,-1-1 0,0 0 0,0 0 0,0 0 0,1 0 0,-1 0 0,0 0 0,0 0 1,0 1-1,1-1 0,-1 0 0,0 0 0,0 0 0,3 7 21,0 0 1,0 0-1,-1 0 0,0 0 1,-1 0-1,0 0 1,1 9-1,0 57 118,-2-62-123,2 48 164,-1-59-180,-1 1 1,0-1-1,0 1 1,0-1-1,1 1 1,-1-1-1,0 1 1,0-1-1,1 1 0,-1-1 1,1 1-1,-1-1 1,0 0-1,1 1 1,-1-1-1,1 0 1,-1 1-1,1-1 0,-1 0 1,1 1-1,-1-1 1,1 0-1,-1 0 1,1 0-1,-1 0 0,1 1 1,-1-1-1,1 0 1,-1 0-1,1 0 1,0 0-1,0 0 1,0 0-9,1 0 17,2-2-3,68-36 36,-47 25-52,-18 9 4,0 0 1,0 1 0,1-1-1,-1 1 1,1 1 0,12-3-1,-19 5-1,1-1 1,-1 1-1,1 0 0,-1 1 0,1-1 0,0 0 1,-1 0-1,1 1 0,-1-1 0,1 1 0,-1-1 0,1 1 1,-1 0-1,1-1 0,1 3 0,-1-1-5,0-1-1,0 1 1,-1 0-1,1 0 0,-1 0 1,0 0-1,0 0 1,1 1-1,-1-1 1,-1 0-1,1 0 1,0 1-1,0 2 1,0 3-250,0 0 1,-1-1 0,0 1 0,-1 0-1,0-1 1,-3 14 0,0 13-2042,3-26 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 1572,'0'-2'1159,"0"2"-1093,0 0 1,0 0 0,0 0 0,0-1-1,0 1 1,0 0 0,1 0 0,-1 0-1,0 0 1,0 0 0,0 0 0,0 0-1,0 0 1,0 0 0,-1-2 1402,1 2-1402,-1 0-1,1 0 1,0 0 0,0 0 0,0 0-1,0 0 1,0 0 0,0 0 0,0 0-1,0 0 1,0 0 0,0 0 0,-1 0 0,1 0-1,0 0 1,0 0 0,0 0 0,0 0-1,0 0 1,0 0 0,0 0 0,-1 0-1,-7 5 764,-10 12-809,6-4 283,2 0 1,0 1-1,1 0 1,0 0-1,1 1 1,0 0-1,-6 20 1,3-11 112,4-6-30,1 0 0,-9 33-1,13-41-270,1 0 0,0 0 0,0 0 0,1 0 0,0 0 0,0 0 0,3 11 0,-2-18-140,-1 0-1,1 0 0,0 0 0,0 0 0,0-1 0,0 1 0,1 0 0,-1-1 1,1 1-1,-1 0 0,1-1 0,0 0 0,0 1 0,0-1 0,1 0 0,-1 0 1,0 0-1,1-1 0,-1 1 0,6 2 0,-4-2-171,0-1 0,1 0-1,-1 0 1,1-1 0,-1 1 0,0-1-1,1 0 1,-1 0 0,1 0-1,-1-1 1,0 1 0,1-1 0,-1 0-1,6-2 1,-5 1-427,0 0-1,0 0 0,0-1 1,0 0-1,5-3 0,5-6-1708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52 281 1312,'-19'-32'4645,"18"30"-3865,-1 0-68,-5-7-103,1 5 576,6 4-1131,0 0 0,0 0 0,0 0 0,0 0 0,0 0 0,-1 0 0,1 0 0,0 0 0,0 0 0,0 0 0,0 0 0,0 0 0,0 0 0,0 0-1,-1 0 1,1 0 0,0 0 0,0 0 0,0 0 0,0 0 0,0 0 0,0 0 0,0 0 0,0 1 0,-1-1 0,1 0 0,0 0 0,0 0 0,0 0 0,0 0 0,0 0 0,0 0 0,0 0 0,0 1 0,0-1 0,0 0 0,0 0-1,0 0 1,0 0 0,0 0 0,0 0 0,0 0 0,0 1 0,0-1 0,0 0 0,0 0 0,-1 27 207,1 0 0,1 0 1,8 42-1,12 39 239,5 0-1,42 108 1,-50-164 14,-18-50 131,-4-11-515,-28-56 311,-45-131-1,66 161-284,2-1 0,1 0-1,2 0 1,2-1 0,0-73 0,5 91-104,1-1 0,1 1-1,1 0 1,1 0 0,0 0 0,1 0 0,1 1 0,1 0 0,1 1 0,0 0 0,2 0 0,-1 1 0,25-28 0,-32 41-31,1-1 0,-1 1 0,0 1 0,1-1 0,-1 0 1,1 1-1,0 0 0,0 0 0,0 0 0,5-1 0,-8 2 45,2 3-3,-2 0-55,1-1 0,-1 0 0,0 0 0,0 1 0,0-1 0,0 0 0,0 1 0,0-1 0,-1 1 0,1-1 0,0 1 0,-1 0 0,1-1 0,-1 1 0,0-1 0,1 4 0,-1-1 5,0 0 0,0 1 0,0-1 0,-1 1 0,0-1 0,-1 6 0,-4 7-1,-1-1 1,-11 23-1,13-30-24,-21 42-528,-37 78-332,36-62-1869,8 1-3325,17-48 2121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99 399 832,'7'-10'663,"-5"8"-409,-1 0 1,1 0-1,-1 0 0,0 0 0,0 0 0,0-1 0,0 1 1,-1 0-1,1 0 0,1-6 2543,-3 17-2315,-21 146 1726,12-110-1751,-5 31 240,14-67-665,0 0 1,1 0-1,0 0 1,0 0 0,1 0-1,2 11 1,-2-18-267,-1 1-155,3 9-281,-2-9-774</inkml:trace>
  <inkml:trace contextRef="#ctx0" brushRef="#br0" timeOffset="1">66 30 1788,'-1'-3'349,"0"0"1,-1 0-1,1 0 0,-1 1 1,1-1-1,-4-3 0,4 4 265,-1 2 134,2-1-683,-1 1 1,1 0 0,0-1-1,-1 1 1,1 0 0,0-1-1,-1 1 1,1 0 0,0 0-1,-1 0 1,1-1 0,-1 1-1,1 0 1,-1 0 0,1 0-1,0 0 1,-1 0 0,1 0 0,-1 0-1,1 0 1,-1 0 0,1 0-1,-1 0 1,1 0 0,0 0-1,-1 0 1,1 0 0,-2 1-1,-15 8 63,16-8-322,-1 1 0,0-1-1,1 1 1,-1 0-1,1 0 1,-1 0 0,1 0-1,0 0 1,0 0-1,0 0 1,0 0 0,0 0-1,1 0 1,-1 1-1,1-1 1,-1 0 0,1 1-1,0 4 1,1 4-1436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0 964,'7'11'899,"-1"1"1,0 0-1,-1 0 0,5 16 0,8 17 389,-1-11-231,3 0 0,33 45 1,-50-75-958,-2-2-69,0-1 0,1 1 0,-1-1 0,0 0 0,1 1 1,-1-1-1,1 0 0,-1 0 0,1 0 0,2 1 0,-3-1-43,0-1 0,0 1-1,0-1 1,0 0 0,0 1 0,0-1-1,1 0 1,-1 0 0,0 0-1,0 0 1,0 0 0,0 0-1,0 0 1,0-1 0,1 1 0,-1 0-1,0 0 1,0-1 0,2 0-1,18-12-242,15-15-176,-5 4-118,57-34 0,-84 56 505,0 0-1,0 1 1,0 0-1,1 0 1,-1 0-1,0 0 1,1 1-1,-1-1 1,7 1-1,-10 0-11,3 1-58,26 13-26,-29-13 105,2 0 0,4 2-70,-1-1 0,1 0 0,0-1 0,0 1 0,0-1 0,0 0 0,0-1 0,0 0 0,0 0 0,0 0 0,0-1 0,0 0 0,0-1 0,0 1 0,7-4 0,-2 1-19,-1-1-1,0 0 1,-1 0-1,1-1 1,-1-1-1,0 0 1,-1 0-1,13-12 0,-20 17 167,-1 0-1,1 0 1,-1 0-1,1 0 1,-1 0 0,0 0-1,0 0 1,0 0-1,0 0 1,0-1-1,0 1 1,-1 0-1,1-1 1,-1-2-1,-5 6 63,-17 3-16,21-4-81,0 0 0,0 0 0,-1 0 0,1 1 0,0-1-1,0 0 1,0 1 0,0-1 0,1 1 0,-1-1 0,0 1 0,0-1 0,0 1 0,0 0-1,0-1 1,1 1 0,-1 0 0,0 0 0,0 1 0,-2 1 19,-7 5 58,0 1 1,1 0 0,0 0-1,-12 18 1,19-25-119,10-5-682,2-1 744,1-1 0,0 0-1,14-10 1,-20 12 49,1 0 0,-1 1-1,1-1 1,-1 1 0,1 0-1,0 0 1,0 1 0,0 0-1,8-1 1,-13 2-46,1 0 1,-1 1-1,1-1 0,0 1 1,-1-1-1,1 1 0,-1 0 1,0 0-1,1-1 0,-1 1 1,1 0-1,-1 0 0,0 0 1,0 1-1,0-1 0,0 0 1,0 0-1,0 1 0,0-1 1,0 0-1,0 1 0,0 1 1,15 35 296,-15-34-291,15 48 145,-3 2 0,-2-1-1,-3 1 1,4 108 0,-12-138-193,-2-1-1,0 1 1,-1-1 0,-1 1 0,-2-1-1,0-1 1,-18 42 0,19-52-50,-1-1 0,0 1 0,-1-1 1,-1 0-1,0-1 0,0 0 0,-1 0 0,0-1 1,-1 0-1,0-1 0,0 0 0,-1 0 0,0-1 1,0-1-1,-23 11 0,28-15 92,-1 1 0,0-1-1,1 0 1,-1-1 0,0 0 0,0 0 0,0 0-1,-10-1 1,14 0 16,0-1 0,0 1-1,0-1 1,0 0-1,0 0 1,0 0 0,0 0-1,1-1 1,-1 1 0,0-1-1,1 0 1,-1 0 0,1 1-1,-1-2 1,1 1 0,0 0-1,0 0 1,0-1 0,0 1-1,0-1 1,-1-2-1,-1-4 41,0 0 0,1 1 0,0-1 0,0-1 0,1 1-1,0 0 1,1 0 0,0-1 0,0 1 0,1-1-1,1-16 1,2 7 12,0-1 0,1 1 0,1 0 0,11-30 0,-1 16-110,0 0 0,40-58 1,53-53-2083,-87 117 1219,8-9-1261,-1 4 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3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170 351 1276,'1'2'1052,"2"3"-545,-1 0 1,0 0-1,0 1 0,-1-1 0,0 1 0,0-1 0,0 1 1,0 6-1,-1 52 922,0-19-471,7 99 1255,-4-126-1690,-3-18-513,1 0 0,-1 0-1,0 0 1,0 0 0,1 0 0,-1 0 0,0-1-1,0 1 1,0 0 0,1 0 0,-1 0 0,0-1-1,0 1 1,0 0 0,1 0 0,-1-1-1,0 1 1,0 0 0,0 0 0,0-1 0,0 1-1,0 0 1,1 0 0,-1-1 0,0 1 0,0 0-1,0-1 1,0 1 0,0 0 0,6-30 74,7-113 26,-11 99-79,11-65 0,-11 100-21,29-126 85,-25 114-79,1 1 0,1 1 0,1-1 0,16-27 0,-20 40-14,0 0-1,0 0 1,0 1-1,1 0 1,0 0 0,0 0-1,1 1 1,11-8-1,-14 12-7,6 3 8,-10-2-2,0 0 0,0 0 1,0 0-1,0 0 0,1 0 0,-1 0 0,0 0 0,0 0 0,0 0 0,0 0 1,1 0-1,-1 0 0,0 1 0,0-1 0,0 0 0,0 0 0,0 0 1,0 0-1,1 0 0,-1 0 0,0 1 0,0-1 0,0 0 0,0 0 0,0 0 1,0 0-1,0 0 0,0 1 0,0-1 0,0 0 0,0 0 0,0 0 0,0 0 1,0 1-1,0-1 0,2 3 0,-1 0 1,-1 0 0,1 1-1,0-1 1,-1 0 0,1 0-1,-1 1 1,0-1-1,0 0 1,-1 0 0,1 1-1,-1-1 1,1 0 0,-1 0-1,-1 4 1,-7 12 7,0 1 1,-2-1-1,-23 33 1,-49 48-103,48-64-120,-59 46-1,69-61 116,11-10-1,-1-1-1,-26 14 0,39-23 67,0 0-1,0-1 0,1 1 0,-2-1 1,1 1-1,0-1 0,0 0 0,0 0 0,0 0 1,0 0-1,0 0 0,-4-1 0,4 1-64,2-22-364,3 18 373,1-2 68,-1 2-26,0 0 1,1-1-1,-1 1 1,1 0-1,0 1 1,0-1-1,0 1 1,0 0-1,0 0 1,1 0-1,0 0 1,-1 1-1,9-3 1,-10 4 29,0 0 1,0 1 0,0 0-1,0 0 1,0 0-1,0 0 1,0 0-1,0 0 1,0 1 0,0 0-1,0-1 1,-1 1-1,1 0 1,3 2-1,1 1-3,0 1 0,-1 0 1,1 0-1,5 6 0,31 25-35,-38-33 56,-1 0-1,1 0 1,-1 0-1,1-1 1,0 0 0,0 0-1,0 0 1,0-1 0,1 0-1,-1 0 1,0 0 0,0 0-1,1-1 1,-1 0 0,1 0-1,-1 0 1,7-2 0,-1-1 13,0-1 0,1 0 1,-2-1-1,1-1 1,16-9-1,9-6 99,21-15 688,-41 25-557,-15 11 115,2 1-308,11 3-2,-10-3-8,13 32 156,-15-28-191,1 0-1,-1 0 0,1-1 0,-1 1 0,1-1 0,1 0 0,-1 1 1,6 4-1,-7-8-21,0 0 0,0-1 0,0 0 1,0 1-1,0-1 0,0 0 0,0 0 0,0 0 0,0 0 1,0 0-1,0 0 0,0-1 0,3 0 0,-4 1 15,9-2-41,0-1 1,0 0 0,0 0-1,0-1 1,-1 0 0,1-1-1,9-6 1,26-12-144,-43 22 190,0-1-14,0 1 1,0-1-1,0 1 0,1 0 0,-1 0 1,1 0-1,-1 0 0,1 0 1,-1 0-1,1 1 0,-1-1 0,1 1 1,3 0-1,6 5 21,-10-4 8,0 0-7,-1 1-25,0-1 0,0 0 0,0 1 1,0-1-1,0 0 0,0 0 0,0 0 0,1 0 0,-1 0 0,0 0 1,1 0-1,-1-1 0,1 1 0,-1 0 0,3 0 0,-1-1-2,-1 1-96,1-3-259,1 0 335,0 0 0,-1-1-1,1 0 1,-1 0 0,0 0 0,0 0 0,0-1 0,0 1 0,-1-1-1,1 1 1,-1-1 0,0 0 0,3-8 0,14-41 46,-3 0 1,11-67-1,-11 45 420,-7 17 337,-9 57 228,-1 7-838,-11 33 40,2 1 0,-4 44 1,11-59-124,1 0 1,1 1-1,2-1 0,6 48 1,-5-64-63,1 1 1,1 0 0,-1-1-1,2 1 1,-1-1-1,1 0 1,1 0 0,-1-1-1,1 0 1,1 0-1,0 0 1,0-1 0,0 0-1,1 0 1,0-1-1,0 0 1,1 0 0,0-1-1,0 0 1,9 3-1,-5-2-32,-1-1-1,1-1 0,0 0 0,0-1 1,0 0-1,1-1 0,-1 0 0,1-1 1,-1-1-1,1 0 0,-1-1 0,0 0 1,1-1-1,22-6 0,-23 3 4,0-1 0,0 0 0,0-1 0,-1-1 1,0 0-1,0 0 0,-1-1 0,0 0 0,-1-1 0,16-19 0,-15 15 62,-1 0 0,0-1 0,-1 0 0,-1 0 0,0-1 0,-1 0 0,-1-1 0,6-22 0,-11 36-14,-1 0 0,1-1 1,-1 1-1,0 0 0,0 0 1,0 0-1,0-1 0,0 1 1,-1 0-1,0-5 0,0 7-15,0-1 0,1 1-1,-1 0 1,0-1-1,0 1 1,0 0 0,0 0-1,0 0 1,0-1 0,0 1-1,0 0 1,0 1 0,0-1-1,-1 0 1,1 0 0,0 0-1,-1 1 1,1-1-1,0 1 1,-1-1 0,1 1-1,-1-1 1,1 1 0,-1 0-1,1 0 1,-1 0 0,-2 0-1,-3 0 23,-1 0-1,1 1 0,-1 0 1,1 0-1,0 1 0,-14 4 1,18-5-21,0 1 0,0-1 0,0 1 0,0-1 0,0 1 0,0 0 1,0 0-1,0 0 0,1 1 0,-1-1 0,1 1 0,-1-1 0,1 1 0,0 0 1,0 0-1,1 0 0,-1 0 0,-1 4 0,2-5-10,1 1 1,0-1-1,-1 0 1,1 1-1,0-1 0,0 1 1,1-1-1,-1 0 1,1 1-1,-1-1 0,1 0 1,-1 0-1,1 1 1,0-1-1,0 0 0,0 0 1,1 0-1,-1 0 1,0 0-1,4 3 0,2 3 0,0-1 0,0 0 0,10 7-1,-15-13-9,12 10-90,1-2-1,0 0 0,1-1 1,0 0-1,0-1 0,0-1 1,1 0-1,22 3 0,-13-4-408,0-1 0,0-1 0,1-2 0,47-3 0,-66 2-298,0-2 0,1 1 0,-1-1 0,0-1 0,12-4 1,6-5-2217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4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334 398 940,'0'0'286,"0"-2"-25,5-21 1195,0 8 3299,-5 13-4094,6-9-191,1-10-338,0-2 1,-2 1 0,0 0-1,-2-1 1,0 0-1,-1-30 1,-4 29-71,0 0 1,-2 1-1,-9-36 1,13 58-63,0 0 0,0 0 0,-1 0 0,1-1 0,-1 1 0,1 0 0,-1 0 0,1 0 0,-1 0 0,0 0 0,0 0 0,1 1 0,-1-1 0,0 0 0,0 0 0,0 0-1,0 1 1,0-1 0,0 0 0,0 1 0,0-1 0,-1 0 0,0 1 1,0 0-1,0 0 0,0-1 0,0 1 1,0 0-1,0 1 0,1-1 1,-1 0-1,0 0 0,0 1 0,0-1 1,-2 2-1,-4 1 1,1 1 1,-1 0-1,1 0 1,-12 10-1,10-6 0,-1 1 0,1 0 0,0 1 1,1 0-1,1 0 0,-1 1 0,1 0 0,1 0 1,0 1-1,1 0 0,0 0 0,1 0 0,-4 20 1,6-23 3,1 1 1,0 0 0,0 0 0,1-1-1,1 1 1,0 0 0,0 0-1,1-1 1,4 15 0,-5-22-3,1 1-1,-1-1 1,1 0 0,-1 0-1,1 0 1,0 0 0,0 0-1,0 0 1,0-1 0,0 1-1,0-1 1,1 1 0,-1-1-1,1 0 1,-1 0 0,0 0-1,1 0 1,0 0 0,3 0-1,-4 0-4,3-1 6,0 1 1,0-1-1,0-1 0,0 1 0,0 0 1,0-1-1,0 0 0,0 0 0,0-1 0,-1 1 1,9-5-1,-8 3-4,0-1 0,0 1 1,0-1-1,0 0 0,-1-1 0,1 1 1,-1-1-1,-1 0 0,1 0 0,0 0 1,-1 0-1,0-1 0,-1 0 0,1 1 0,-1-1 1,2-6-1,3-13-3,-1 1-1,3-39 1,4-55-20,-13 117 27,3-21-32,-2 28 42,31 178 240,-10-55-134,36 295 248,-58-416-358,5 32 154,-2 52 0,-4-81-118,1 1 0,-2-1 0,1 0 0,-2 1 0,1-1 0,-2 0 0,1 0 0,-2 0 0,-6 13 0,7-19-32,1-1 0,-1 1 0,0-1 0,0 0 0,-1 0 0,1 0 0,-1-1 0,0 0 0,0 0 0,0 0 0,0 0 0,0-1 0,-1 0 0,1 0 0,-1 0 0,1-1 0,-10 2 0,0-1 1,0-1 0,0 0 0,0-1 0,0 0 0,-25-5 0,25 2-4,0-1 0,0 0-1,0-2 1,1 1 0,0-2-1,0 0 1,1 0 0,-1-2-1,2 1 1,-1-2 0,1 1-1,1-2 1,-1 0 0,-14-19-1,20 22-23,0 0 0,0 0 0,1-1 1,0 0-1,1 0 0,-1 0 0,2 0 0,0-1 0,0 1 0,0-1 0,1 0 0,1 0 0,0 1 1,0-1-1,1 0 0,0 0 0,1 0 0,0 0 0,0 0 0,1 0 0,1 0 0,-1 1 0,7-16 0,10-10-991,2 1-1,0 0 1,47-54-1,-44 58-1712,-9 12 470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4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54 1312,'0'0'482,"0"-3"-30,-1-10-38,0 10-40,0-13 550,1 15-892,0 1-1,0-1 1,0 0 0,0 0 0,0 0 0,0 1 0,0-1 0,-1 0-1,1 0 1,0 1 0,-1-1 0,1 0 0,0 1 0,-1-1 0,1 0-1,-1 1 1,1-1 0,-1 1 0,0-1 0,1 1 0,-1-1-1,1 1 1,-1-1 0,0 1 0,1-1 0,-1 1 0,0 0 0,0-1-1,1 1 1,-1 0 0,0 0 0,0 0 0,1 0 0,-1-1 0,0 1-1,0 0 1,0 0 0,0 1 0,-4-1 42,0 0 0,0 1-1,0 0 1,-6 1 0,9-1-38,-11 3 70,0 0 0,1 1 0,0 0 0,0 1 0,0 1 0,1-1 0,0 2 0,0 0 1,1 0-1,0 1 0,0 0 0,1 1 0,0 0 0,1 0 0,0 1 0,1 0 0,0 0 0,1 1 0,0 0 0,1 0 0,-7 21 0,7-13 56,0 0 1,1 0-1,-1 37 0,5-47-110,0 0-1,1 0 1,0 0 0,0-1-1,1 1 1,1 0 0,-1-1-1,2 1 1,6 15-1,-8-22-34,-1-1-1,1 1 0,0 0 1,0 0-1,0-1 0,0 1 0,0-1 1,0 0-1,1 1 0,-1-1 1,1 0-1,-1 0 0,1-1 0,0 1 1,0-1-1,0 1 0,0-1 1,0 0-1,0 0 0,0 0 0,0 0 1,0-1-1,1 1 0,-1-1 0,0 0 1,4 0-1,-2-1-7,1 0 0,-1 0-1,0-1 1,1 1 0,-1-1 0,0-1-1,0 1 1,0-1 0,0 0-1,-1 0 1,1 0 0,-1 0 0,0-1-1,7-7 1,70-92-126,-55 68-156,-23 31 100,26-36-1129,-12 8-2997,-14 26 2889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4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1128,'0'0'4070,"-5"4"-3878,-14 10-1,14-10 137,5-4-314,0 0 0,0 0 0,0 0 0,0 0 0,0 0 0,0 0 0,0 0 0,-1 0 0,1 1 0,0-1 0,0 0 1,0 0-1,0 0 0,0 0 0,0 0 0,0 0 0,-1 0 0,1 0 0,0 0 0,0 0 0,0 0 0,0 0 0,0 0 1,0 0-1,-1 0 0,1 0 0,0 0 0,0 0 0,0 0 0,0 0 0,0 0 0,0 0 0,-1 0 0,1 0 1,0 0-1,0 0 0,0 0 0,0-1 0,0 1 0,0 0 0,0 0 0,-1 0 0,1 0 0,0 0 0,0 0 0,0 0 1,0 0-1,0-1 0,0 1 0,0 0 0,0 0 0,-9-7 875,7 5-1048,1 1 499,-48 15-294,48-13-22,0-1-257,-6 1 644,19 13-4167,-9-12 2569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4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29 1056,'0'0'4108,"-1"-5"-4029,0-18 649,-3 28-690,-13 12 208,-23 18 0,39-34-206,-6 5 86,3-2 169,6-2 478,18-4-743,-18 1-28,0 1 0,0-1 0,0 1 0,0-1 0,0 0 0,0 1 0,0-1 0,0 0 0,-1 0 0,1-1 0,0 1 0,-1 0 0,3-2 0,6-6 18,23-14-51,-31 22-45,2-9-170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57 1500,'0'0'2821,"-2"-17"6837,-13-21-5778,14 37-3479,0 7-391,-24 246 219,19-196-159,-5 65 49,11-118-110,-1 14-2,0-14 19,7 11 78,-5-13-98,0 0-1,1 0 0,-1-1 0,1 1 1,0 0-1,-1-1 0,1 1 1,0-1-1,2 1 0,-2-1-3,2-1-23,0 0 3,5-2-236,-1 0-1,1 0 1,0-1 0,-1 0 0,9-6-1,-7 2-1076,0-1 0,11-12 0,-8 4-4556,-8 9 2487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 1436,'6'-6'1667,"-6"5"-1569,0 1-1,0 0 1,0 0 0,0 0 0,0 0-1,0 0 1,0 0 0,1-1 683,-1 1-683,0-1 0,0 1-1,0 0 1,0 0 0,1 0-1,-1 0 1,0 0 0,0 0 0,0 0-1,0 0 1,0 0 0,1 0-1,-1 0 1,0 0 0,0 0-1,0 0 1,0 0 0,0 0 0,1 0-1,-1 0 1,0 0 0,0 0-1,0 0 1,0 0 0,0 0-1,1 0 1,-1 0 0,1 1 683,-1-1-683,0 0 0,0 0 0,0 0-1,0 1 1,0-1 0,0 0-1,0 0 1,0 0 0,0 0-1,0 0 1,0 1 0,0-1 0,2 12-7,-1-1 362,1 0-1,4 16 0,-5-24-375,-1-1 0,1 1-1,0-1 1,0 1-1,1-1 1,-1 0-1,0 1 1,1-1-1,0 0 1,-1 0 0,1 0-1,0 0 1,0 0-1,0-1 1,0 1-1,4 2 1,-4-3 33,1-1-11,4-1-37,-1 0-1,0 0 0,0 0 1,1-1-1,-1 0 0,9-3 1,-13 4-40,0 0-1,0 0 1,0-1 0,-1 1 0,1 0 0,0-1-1,-1 1 1,1-1 0,-1 1 0,1-1 0,-1 0 0,0 0-1,1 1 1,-1-1 0,0 0 0,0 0 0,0 0-1,-1 0 1,1 0 0,0-1 0,-1 1 0,1-4 0,-1 4 22,-1 2-39,1-1 0,-1 0 0,0 1 1,1-1-1,-1 0 0,0 1 0,1-1 1,-1 0-1,1 0 0,0 0 1,-1 1-1,1-1 0,-1-1 0,-6-11 34,3 10-93,0 1 1,0-1 0,0 1 0,0-1 0,0 1 0,-1 1 0,1-1 0,0 1 0,-1-1 0,0 1 0,1 0-1,-1 1 1,1-1 0,-10 1 0,3 1-1007,0 0-1,1 0 1,-1 1 0,0 0-1,-14 5 1,12-1-1786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31 1192,'0'0'1467,"1"-8"-476,-3 3 2018,-7-5-1530,4 15-1182,-5 5-40,-1 1 1,2 0-1,0 1 1,0 0-1,1 0 1,1 1-1,0 0 1,-10 27-1,16-34-157,0-1 0,0 1 0,1 0 0,0 0-1,0-1 1,2 9 0,-2-11-24,8 10 80,-5-12-133,-1-1 1,0 1-1,0 0 1,0-1-1,1 0 1,-1 0-1,5 0 0,-4 0 25,0-1-9,2-1-29,-1-1-1,0 1 1,0-1-1,0 1 1,0-1 0,0 0-1,-1-1 1,0 1-1,1-1 1,-1 1 0,0-1-1,-1 0 1,1 0-1,-1 0 1,1-1 0,-1 1-1,1-5 1,21-91 70,-15 56 91,-9 42-16,2 8-148,-1 1-6,0-2 0,0 0 0,1 0 1,-1-1-1,4 8 0,-4-10 3,0 0 0,0 0-1,-1 0 1,1 0 0,-1 0-1,1 0 1,-1 0-1,0 4 1,0-3-28,0 0 0,0-1 0,0 1 0,1 0 0,0 0 0,-1-1 0,1 1 0,1 3-1,28 55-4112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13 232 1780,'-3'-7'835,"1"-1"1,0 1-1,0 0 0,1 0 1,0-1-1,0 1 0,0-1 1,1 1-1,1-1 0,-1 1 0,3-14 1,-2 19-758,0 1 1,0 0-1,0-1 1,0 1 0,0 0-1,0 0 1,0-1-1,0 1 1,1 0-1,-1 0 1,0 0 0,1 0-1,-1 1 1,0-1-1,1 0 1,-1 0-1,1 1 1,-1-1-1,1 1 1,0 0 0,-1-1-1,1 1 1,3 0-1,1 0 8,1 1 0,-1 0 0,1 0 0,-1 1 0,1 0 0,-1 0 0,0 1 1,0-1-1,0 1 0,0 0 0,0 1 0,0 0 0,-1 0 0,7 6 0,-4-3-16,0 0 1,-1 1-1,1 0 0,-2 0 1,1 1-1,-1 0 1,0 0-1,6 15 0,-8-17-42,-1 1-1,-1 0 0,1-1 0,-1 1 1,0 0-1,-1 0 0,0 0 1,-1 0-1,1 0 0,-1 0 0,-1 1 1,0-1-1,0 0 0,0 0 0,-1 0 1,0-1-1,-5 14 0,5-19-16,1 0 1,-1 0-1,1 1 0,-1-1 1,0 0-1,0 0 0,0 0 1,0-1-1,0 1 0,-3 2 1,3-3 12,-1-1 8,-9-1 0,9 1 2,1-3 5,-1-4-28,0 0 1,1 0 0,0 0 0,0-1 0,0 1-1,1 0 1,0-1 0,1 1 0,0-1 0,0 1-1,0-1 1,1 1 0,2-12 0,5-11-15,0 1 0,13-30 1,-17 50 5,7-17-270,1 2 0,1 0 0,1 0-1,18-23 1,-6 17-4889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110 345 1596,'0'0'4309,"-6"3"-3863,1-1-310,0 1-1,1 0 0,-1 0 0,1 0 1,0 1-1,0-1 0,0 1 1,0 0-1,0 0 0,-4 8 0,-3 5 418,0 0-1,-14 36 0,23-49-465,1 0 0,0 0 0,1-1 0,-1 1 0,1 0 0,-1 0 0,1 0 0,1 0 0,-1 0 0,2 8-1,-2-10-56,0-1 0,1 1 0,-1 0 0,1 0 0,0-1 0,-1 1 0,1-1 0,0 1 0,0 0-1,0-1 1,0 1 0,0-1 0,1 0 0,-1 1 0,0-1 0,1 0 0,-1 0 0,1 0 0,-1 0-1,3 1 1,-1-1-13,-1-1-1,1 1 0,-1-1 1,1 0-1,-1 0 0,1 0 0,-1 0 1,1-1-1,-1 1 0,1 0 1,-1-1-1,1 0 0,-1 0 0,0 0 1,1 0-1,-1 0 0,0 0 1,0 0-1,0-1 0,4-2 0,-1-1-11,0 1 0,1-1 1,-2 0-1,1 0 0,-1-1 0,1 0 0,-1 1 0,-1-1 0,1-1 0,-1 1 0,0 0 0,-1-1 0,3-10 0,0-6-25,0 0 0,0-41 0,-3 36 17,-1-22-12,-2 0 0,-3 1 0,-11-57-1,10 68 55,5 36-33,-1 0 0,1-1 0,0 1 0,-1 0 0,0-1 0,0 1 0,1 0 0,-1 0 0,-1 0 0,0-3 0,1 4 33,0 2-31,1 0 1,0 0-1,-1 0 0,1 0 1,-1 0-1,1 0 0,-1 0 0,1 0 1,-1 0-1,0 0 0,1 0 1,-2 1-1,-2 3 13,-2 10 20,1 0 0,0 0-1,1 0 1,-4 30 0,5-25-19,-35 274 143,36-217-584,8 111-1,17-13-4951,-13-128 2784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1276,'4'-24'6995,"-2"29"-6581,27 130 1807,-11-41-1297,-3-34-89,-15-58-676,0-2-155,0 0 0,0 0 0,0 0 0,0-1 0,0 1 0,1 0 0,-1 0 0,0 0 0,0 0 0,0 0 0,0 0 0,0 0 0,0 0 0,0 0 0,0 0-1,0-1 1,1 1 0,-1 0 0,0 0 0,0 0 0,0 0 0,0 0 0,0 0 0,0 0 0,1 0 0,-1 0 0,0 0 0,0 0 0,0 0 0,0 0 0,0 0 0,0 0 0,1 0 0,-1 0 0,0 0 0,0 0 0,0 0 0,0 0 0,0 0 0,0 1 0,0-1 0,1 0 0,-1 0 0,0 0 0,0 0 0,0 0 0,0 0 0,0 0 0,0 0 0,0 0 0,0 0 0,0 1 0,0-1 0,0 0 0,1 0 0,-1 0 0,2-26 26,-1-28 0,-1 19-28,2-19-3,-1 8 0,2 0 0,16-82 0,-13 110-13,1 1-1,0 0 0,1 0 1,20-30-1,-27 47 15,-1-1-4,1 0 1,0 0-1,-1 0 1,1 0-1,0 0 1,0 1-1,0-1 1,0 0-1,0 0 1,-1 1-1,1-1 1,1 1-1,0-1 1,7-4-7,-5 6 2,-2 0 10,0 0 0,0 0 0,-1 0 0,1 0 1,0 1-1,-1-1 0,1 0 0,0 1 0,-1 0 0,0-1 0,1 1 0,-1 0 0,0 0 0,0-1 0,0 1 0,0 0 0,-1 0 0,1 0 0,0 0 0,0 3 1,0 8 7,0 0 1,0 0 0,-1 0-1,-1 0 1,0 0 0,-1 0 0,-5 21-1,-1-5 31,-2 0 0,-16 33 0,25-60-37,0 0 0,1 0 1,-1 1-1,1-1 0,-1 0 0,1 0 0,-1 0 0,1 0 0,0 0 0,0 1 1,0-1-1,0 0 0,1 0 0,-1 0 0,0 0 0,1 0 0,0 0 0,-1 1 1,1-1-1,0 0 0,0-1 0,0 1 0,0 0 0,3 3 0,2 2 10,0-1 0,1 1 0,0-1 0,13 8-1,12 12 12,-32-26-25,4 4 5,0 0-1,-1 0 1,1 1 0,-1-1 0,0 0-1,2 6 1,-4-8-3,-1-1 0,1 1 0,-1-1 0,0 1 0,1-1 0,-1 1 0,0 0 0,0-1 0,0 1 0,0 0 0,-1-1-1,1 1 1,0-1 0,-1 1 0,1-1 0,-1 1 0,1-1 0,-1 1 0,0-1 0,0 1 0,0-1 0,0 0 0,-1 2 0,-3 3 1,-1-1 0,0 1 0,0-1 0,0-1 0,0 1 0,-1-1 1,0 0-1,0-1 0,0 0 0,-8 3 0,9-4-56,0 0 1,0-1 0,0 0-1,0 0 1,0 0-1,0-1 1,0 0-1,-11-1 1,14 0-101,-1 1 1,0-1-1,1 0 1,-1 0-1,1 0 1,0-1-1,-1 1 1,1-1-1,0 0 1,0 0-1,0 0 1,0 0-1,0 0 1,-4-5-1,6 6-331,0-1-51,-3-9-223,2 3-3256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26 1424,'0'-1'-153,"5"-16"3835,-5 17-3551,0-1-1,0 1 1,-1-1 0,1 1 0,0 0 0,0-1 0,-1 1-1,1-1 1,0 1 0,-1 0 0,1-1 0,-1 1-1,1 0 1,-1 0 0,1-1 0,0 1 0,-1 0-1,1 0 1,-1 0 0,1-1 0,-1 1 0,1 0 0,-1 0-1,1 0 1,-1 0 0,0 0 0,-2 0 73,0 2-6,-4 3-53,0 1 0,0 0 0,0 1 0,1-1 0,0 1 0,1 0 0,-1 1 0,2 0 0,-1 0 1,1 0-1,0 0 0,0 0 0,1 1 0,0 0 0,1-1 0,-3 19 0,3-13 4,1-8-105,0 0 0,1 1 1,-1-1-1,1 0 0,0 1 1,1-1-1,0 1 0,0-1 1,2 7-1,-3-11-32,1 1-1,0-1 1,0 0-1,1 0 1,-1 0-1,0 0 1,1 0-1,-1 0 1,1 0 0,0-1-1,0 1 1,-1-1-1,1 1 1,0-1-1,0 1 1,1-1-1,-1 0 1,0 0-1,0 0 1,0 0 0,1-1-1,-1 1 1,0-1-1,4 1 1,16-3 42,-14 1-42,-6 1-9,0-1 0,0 1 0,0 0 0,0-1 0,0 0 0,0 0 0,0 1-1,0-1 1,0 0 0,0-1 0,-1 1 0,1 0 0,0 0 0,-1-1 0,1 1-1,-1-1 1,0 1 0,1-1 0,-1 0 0,2-3 0,0 0-1,-1 0 1,0 0 0,0 0-1,0 0 1,0-1 0,1-6-1,-1-11-1,0-1 0,-2-28-1,-1 21 8,-1 8 19,9 50-8,-4-11 0,1 0 1,1 0-1,0 0 0,10 21 0,-9-28-99,-3-3-139,0-1 0,1 0 0,-1-1 0,7 7 0,-9-9-203,4 3-406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1708,'0'0'4318,"1"5"-3825,4 21 272,4 48 0,-4-22-348,5 64 366,-5-57-353,11 58 0,2 19-2010,-14-116-2309,-1-12 1901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83 1268,'0'-7'6725,"-11"21"-6449,1 1 0,0 0 0,2 0 0,0 1 0,0 0 0,-5 19-1,-29 110 1267,39-134-1424,0 0 0,1 1-1,1-1 1,0 0 0,0 0 0,1 1 0,2 18 0,-2-29-108,0 0 0,1 0 0,-1 0 0,0 0 0,0 0 0,1 0 0,-1 0 0,1 0 0,-1 0 0,1 0 0,-1 0 0,1 0 0,0 0 0,-1-1 0,1 1 0,0 0 0,0 0 0,0-1 0,0 1 0,-1-1 0,1 1 0,0 0 0,0-1 0,2 1 0,-2-1-5,1 0 0,-1 0 0,1 0-1,0 0 1,-1 0 0,1 0 0,-1-1-1,1 1 1,-1-1 0,1 1-1,-1-1 1,1 1 0,-1-1 0,3-1-1,1-2-5,1 0 0,0 0-1,-1-1 1,0 1 0,9-11-1,-2-3 3,0 0 0,-2 0-1,0-1 1,-1-1-1,-1 1 1,0-1-1,-2-1 1,-1 1-1,0-1 1,-1 0-1,-1 0 1,-1-29-1,3-66-17,-6 97-9,1 16 14,-1-5 5,-1 5 7,1 7-5,-13 169 106,16-145-68,1-1 1,8 34 0,-11-59-30,1 0 0,-1-1-1,1 1 1,0 0 0,-1-1 0,1 1 0,0 0 0,0-1-1,0 1 1,1-1 0,-1 1 0,0-1 0,0 0 0,1 1-1,-1-1 1,1 0 0,-1 0 0,1 0 0,0 0 0,-1 0-1,1 0 1,0-1 0,3 2 0,-3-2-14,1-2-22,-1 0 25,1 0 0,-1-1 0,0 1 0,0 0 0,0-1 1,0 0-1,0 0 0,0 1 0,-1-1 0,1 0 0,-1 0 0,2-5 1,0-11-33,0 0 1,-1 0-1,-1-34 1,-1 46 13,0 5 329,0 11-249,7 193 646,4-131-242,-11-69-375,1-1-48,1 4-32,-2-5 0,1 0 0,-1 0 0,0 0 0,0 0 0,0 0 0,0 1 1,0-1-1,0 0 0,0 0 0,1 0 0,-1 0 0,0 0 0,0 0 0,0 0 0,0 1 0,1-1 0,-1 0 0,0 0 1,0 0-1,0 0 0,0 0 0,1 0 0,-1 0 0,0 0 0,0 0 0,0 0 0,1 0 0,-1 0 0,0 0 0,0 0 1,0 0-1,1 0 0,-1 0 0,0 0 0,0 0 0,0-1 0,0 1 0,1 0 0,-1 0 0,0 0 0,0 0 0,0 0 1,0 0-1,7-9 6,0 1 1,-1-1 0,0 0 0,-1 0-1,0 0 1,5-11 0,4-11-11,33-52 1,-46 82-3,1-2-12,6-2 8,-7 5 5,-1-1 0,1 1 0,0 0 0,0-1 0,-1 1 0,1 0 0,0 0 0,-1 0 0,1 0 0,0 0 0,0 0 0,-1 0 0,1 0 0,0 0 0,0 0 0,-1 0 0,1 0 0,0 0 0,0 0 0,-1 1 0,1-1 0,0 0 0,-1 1 0,1-1 0,0 0-1,-1 1 1,1-1 0,-1 1 0,1-1 0,0 1 0,-1-1 0,1 2 0,13 18-2,-14-20 4,7 15-27,-1 0-1,0 0 1,-1 1-1,-1-1 0,-1 1 1,2 19-1,-3-15-768,-1 1 0,-1-1-1,-1 0 1,-6 32 0,2-38-2612,4-11 2504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1264,'0'0'6003,"-4"5"-5353,0 0-433,0 1-1,1 0 0,-1 0 0,1 0 0,0 0 1,1 0-1,0 1 0,0-1 0,0 1 0,0 6 1,-1 15 486,1 0 1,1 0 0,2-1 0,4 35 0,-4-58-669,0 0 1,0 0 0,0 0 0,0 0-1,1 0 1,-1 0 0,1 0 0,0 0-1,0 0 1,1-1 0,-1 1 0,1-1-1,0 0 1,0 1 0,0-1 0,0-1-1,0 1 1,8 4 0,-10-6-228,1 0 0,-1-1-1,1 1 1,-1-1 0,1 1 0,-1-1 0,1 0 0,0 1-1,-1-1 1,1 0 0,-1 0 0,1 0 0,0-1-1,-1 1 1,3 0 0,-2-1 328,1 1-1081,-1-2-688,7-6-1163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4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4 153 1612,'0'0'6264,"4"2"-5908,12 5-31,-12-5-23,0-5-148,-1 1 1,1-1-1,-1 0 0,0-1 1,-1 1-1,1 0 0,2-5 1,-2 4-103,0 1 38,-1-1 0,1 0 0,-1 0 0,1-1 0,-1 1 0,-1 0 0,1-1 0,0 1 0,-1-1 0,0 1 0,0-7 0,0 4 71,-1-1 1,0 1-1,0-1 1,-1 1-1,0-1 1,-4-13-1,5 21-142,0-1-1,0 1 0,0 0 0,0-1 1,0 1-1,0 0 0,0-1 0,0 1 1,-1 0-1,1 0 0,0-1 0,0 1 1,0 0-1,-1-1 0,1 1 0,0 0 1,0 0-1,-1 0 0,1-1 0,0 1 1,0 0-1,-1 0 0,1 0 0,0 0 1,-1-1-1,1 1 0,0 0 0,-1 0 1,1 0-1,0 0 0,-1 0 0,1 0 1,0 0-1,0 0 0,-1 0 0,1 0 1,0 0-1,-1 0 0,1 0 0,0 0 1,-1 0-1,1 0 0,0 1 0,-1-1 1,1 0-1,0 0 0,-1 0 0,1 0 0,0 1 1,0-1-1,-1 0 0,-4 4 32,3-3-36,0 0 1,0 0-1,0 0 1,1 1-1,-1-1 1,1 1-1,-1-1 1,1 1-1,-1-1 1,1 1-1,0 0 1,0 0-1,0-1 1,0 1-1,-1 3 1,-5 13 122,1-1 1,0 2-1,2-1 1,-3 20-1,6-33-110,0 1 0,1-1 1,-1 0-1,1 1 0,1-1 0,-1 0 0,1 1 1,0-1-1,0 0 0,0 0 0,1 0 0,0 0 1,0 0-1,0 0 0,0 0 0,1 0 0,0-1 1,0 1-1,4 3 0,-3-5-72,-1 0 1,1 0-1,0-1 0,1 1 0,-1-1 1,0 0-1,1 0 0,-1-1 1,1 1-1,-1-1 0,1 0 0,0 0 1,0-1-1,-1 1 0,1-1 1,7 0-1,-2-1-317,1 0 0,0-1 0,-1 0 0,1-1 0,-1 0 0,11-4 0,-16 4-280,1 1 0,-1-1 0,0 0 0,0 0 0,0-1 0,-1 1 0,1-1 1,6-8-1,-1-2-1905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15:0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 1396,'-5'-19'1272,"2"8"5959,61 181-5124,-41-123-1830,9 38 318,-23-73-509,-1 0 0,0 0 0,-1 1 0,-1 23 1,-5-21-8,3-11-66,2-2-13,0-1-1,-1 0 0,1 0 1,-1 0-1,1 0 1,-1 0-1,1 0 1,-1 1-1,0-1 0,0-1 1,1 1-1,-1 0 1,0 0-1,0 0 0,0 0 1,0 0-1,0-1 1,0 1-1,0-1 0,0 1 1,0 0-1,-1-1 1,-1 1-1,0 0-3,1-1 0,0 1 1,1-1-1,-1 0 0,0 0 0,1 0 0,-1 0 1,0 0-1,1 0 0,-1 0 0,0-1 0,1 1 1,-1-1-1,1 1 0,-1-1 0,0 1 0,-1-2 1,-21-13-46,21 12 31,-1 0 1,1 0-1,0 0 0,0-1 1,0 1-1,0-1 0,1 0 1,-1 0-1,1 0 0,0 0 1,0 0-1,1 0 0,-2-6 1,1 3-45,1 1 0,1-1 0,-1 0 1,1 1-1,0-1 0,0 0 0,1 1 0,2-9 0,1-2-234,1 0-1,1 1 0,1 0 0,0 0 0,18-28 1,55-79-4890,-61 98 2762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1064,'-20'5'6800,"24"-4"-6525,11 2-58,0-1 0,1-1 0,-1 0 0,0-1 0,25-3-1,-10 1 13,188-24 982,-143 14-662,20-9 1119,-92 20-1590,5-1 497,0-1 0,0-1 1,10-5-1,-16 8 489,-5-4-945,-6-13 0,7 13 21,-22-19 963,4 6 142,19 18-899,-4-5-254,3 4-23,4 3 369,34 32-372,-18-18-1,22 25 0,-40-40 4,7 10 407,-8-4-381,1-1 0,-2 1-1,1 0 1,-1 0 0,0-1 0,0 1 0,-1-1-1,1 0 1,-2 0 0,-6 12 0,-7 5-299,-26 29-1,25-32-514,4-5-452,0 0-1525,5-3-4669,1-1 2874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4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120 100 832,'-47'2'5863,"45"-2"-5310,-21 2 2175,21-1-2349,-1-1-186,-4 2 671,0-1 1,0 0-1,0 0 1,-7 0-1,43 5-791,-21-4-53,1-1 1,-1 1 0,13 0-1,69 2 92,26 0 68,-88-4 808,-25 0 145,0-3-1021,-3 3-99,0 0-1,1 0 1,-1 0-1,0 0 1,0 0 0,1 0-1,-1 0 1,0 0-1,0 0 1,0 0-1,1 0 1,-1 0 0,0 0-1,0 0 1,0-1-1,1 1 1,-1 0 0,0 0-1,0 0 1,0 0-1,0-1 1,0 1-1,1 0 1,-1 0 0,0 0-1,0 0 1,0-1-1,0 1 1,0 0 0,0 0-1,0-1 1,0 1-1,0 0 1,0 0-1,0 0 1,0-1 0,0 1-1,0 0 1,0 0-1,0-1 1,0 1-1,0 0 1,0 0 0,0 0-1,0-1 1,0 1-1,0 0 1,0 0 0,0 0-1,-1-1 1,-9-13 287,-2 0 1,-16-17-1,-21-15 1244,48 45-1412,-6-6 422,-1-1-435,17 19 87,22 24 77,64 56-237,-67-63-13,-27-27-23,1 1 156,0-1 0,0 1-1,0 0 1,0-1 0,0 1 0,0 0 0,0 0-1,2 4 1,-4-4-139,-1 0 0,1 0 0,0-1-1,-1 1 1,1 0 0,-1 0 0,1-1 0,-1 1 0,0 0-1,0-1 1,0 1 0,0-1 0,0 1 0,-2 2 0,-24 24-261,9-10-809,6-6-410,-3 5-1085,6-1-5955,4-3 3747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1600,'2'1'1042,"-2"0"-879,1-1 0,0 1 0,0-1-1,-1 1 1,1-1 0,0 1 0,0-1-1,0 0 1,0 0 0,0 1 0,-1-1 0,1 0-1,0 0 1,0 0 0,0 0 0,0 0-1,0 0 1,0 0 0,0 0 0,-1 0-1,2-1 1,0 1 583,3-3-50,2-1-430,0 0 1,1-1-1,-2 0 0,1 0 0,0-1 0,-1 0 0,0 0 0,-1-1 0,1 1 0,-1-1 0,0 0 1,-1-1-1,0 1 0,0-1 0,-1 0 0,1 0 0,-2 0 0,3-9 0,-4 14-162,-1-1 0,1 1 0,-1 0 0,0 0 0,0 0-1,0 0 1,0-1 0,0 1 0,-1 0 0,0 0 0,1 0 0,-1 0 0,0 0 0,0 0-1,-1 0 1,1 0 0,-1 1 0,1-1 0,-1 0 0,-3-2 0,4 3 126,-3 2-5,-10 0-18,10 0-21,4 0-176,0 1 0,-1-1 0,1 0 0,0 1 0,0-1 1,0 0-1,-1 1 0,1-1 0,0 0 0,0 1 0,-1-1 0,1 0 1,0 0-1,-1 1 0,1-1 0,0 0 0,-1 0 0,1 0 0,0 0 1,-1 1-1,1-1 0,0 0 0,-1 0 0,1 0 0,-1 0 0,1 0 1,-1 0-1,0 0 1,1 0 0,-1 1-1,0-1 1,1 0 0,-1 0-1,0 1 1,1-1 0,-1 0-1,1 1 1,-1-1 0,1 0-1,-1 1 1,0-1 0,1 1-1,0-1 1,-1 1 0,1-1-1,-1 1 1,1-1 0,0 1-1,-1 1 1,-1 1 13,0-1 23,0 1-1,0 1 0,0-1 1,1 0-1,0 0 0,-1 1 1,1-1-1,0 1 0,0-1 1,1 1-1,-1-1 0,1 1 1,0 6-1,1-1 5,0 0-1,1 0 1,0 0-1,0 0 1,1 0 0,0 0-1,9 16 1,-9-21-57,0 1 1,0 0-1,0-1 0,1 1 1,0-1-1,0 0 0,0 0 1,0-1-1,1 1 0,-1-1 0,1 0 1,0 0-1,0 0 0,0-1 1,7 3-1,-2-3-242,0 1 1,-1-1-1,1-1 1,0 0-1,0 0 1,-1-1-1,17-2 1,0-2-3621,43-12 0,-34 7 427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4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231 144 912,'-7'1'1099,"0"0"1,0-1-1,-12 0 0,-5 0 435,-34-2 1266,-15 4 2018,38-2-1579,106 7-3032,126-4 1,-174-3-201,-1 0 40,36-5 1,44-6 522,-100 11-465,3-1 317,1 0-1,0 0 0,0 0 0,0-1 1,5-3-1,-9 5 238,-3-16 24,-6 3-373,0 1 1,-1 0-1,-12-15 1,-4-3 435,23 29-659,-9-10 137,3 5-134,6 5-56,2 2-9,103 109 79,-101-108-100,10 7-1,-7-4 3,9 13 49,-13-16-53,-2 5-2,0-6 1,0 0-1,0 1 1,0-1-1,0 0 1,0 0-1,0 0 1,0 1-1,-1-1 1,1 0-1,0 0 1,-2 2-1,-3 6-85,-1-1 1,0 0-1,-1 0 0,0 0 0,0-1 0,0 0 0,-17 12 0,-5 6-509,-14 15-1090,-7 8-1758,18-16-4125,18-17 2192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 1352,'-12'-2'2686,"-41"-1"5391,338 18-7555,-54-7-344,-177-7-5,-30 1 116,1-2 0,26-3 1,-49 3-235,38-2 249,-38 2-279,32-7 177,-32 7-173,27-7 899,-27 7-70,3-1-752,-5 1-92,1 0-1,-1 0 1,0 0 0,0 0-1,0-1 1,0 1 0,0 0-1,0 0 1,1 0-1,-1 0 1,0 0 0,0 0-1,0 0 1,0 0-1,0 0 1,0 0 0,0 0-1,0-1 1,0 1-1,0 0 1,0 0 0,1 0-1,-1 0 1,0 0 0,0 0-1,0 0 1,0-1-1,0 1 1,0 0 0,0 0-1,0 0 1,0 0-1,0 0 1,0 0 0,0-1-1,0 1 1,0 0-1,0 0 1,0 0 0,0 0-1,0 0 1,-1 0 0,1-1-1,0 1 1,0 0-1,0 0 1,0 0 0,0 0-1,0 0 1,0 0-1,0 0 1,0 0 0,0 0-1,-1-1 1,1 1-1,0 0 1,0 0 0,0 0-1,-13-11 28,9 8 6,2 2-1,0 0 1,0 0-1,0 0 0,0 0 0,0-1 0,0 1 0,0 0 1,-2-3-1,-10-6 398,13 9-272,-10-5 231,4 0 135,9 4-231,17 6-169,-8 0-155,-1-1 1,0 2-1,12 6 0,11 9 50,19 15-2,-35-24-33,-1-1 54,-15-9-7,1 0-1,-1 0 1,1 0-1,-1 0 1,0 1-1,0-1 1,1 0-1,-1 1 1,0-1-1,1 2 0,-2-2-33,0 0-1,0 0 1,0 0-1,0 0 1,1 0-1,-2 0 1,1-1-1,0 1 1,0 0-1,0 0 1,0 0-1,0 0 1,-1 0-1,1 0 1,0-1-1,-1 1 1,1 0-1,-1 0 1,1-1-1,-1 1 1,1 0-1,-1 0 0,1-1 1,-1 1-1,0-1 1,1 1-1,-2 0 1,-35 29-778,0-1 0,-3-2 0,-49 26 0,78-46 294,-45 26-7189,35-19 3343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98 884,'0'0'3928,"-5"0"-3540,-32 1 6456,35-1-6637,17 6 2858,-5-4-3104,0-1 0,16 1 0,355-14 571,-236 7-422,-142 4-96,12 0 48,12-1 311,-24 2 3,-1 0-312,-1 0-8,0 0-1,0-1 1,0 1 0,0 0-1,0 0 1,0 0-1,0-1 1,-1 1 0,1-1-1,0 1 1,0 0-1,0-1 1,0 0 0,-1 1-1,1-1 1,0 1-1,0-1 1,-1 0 0,1 1-1,1-3 1,-2 2-23,-1 0 1,1 0-1,0 0 0,0 0 1,0 1-1,-1-1 1,1 0-1,0 0 0,-1 0 1,1 0-1,0 0 1,-1 1-1,0-1 0,0-1 1,-3-4-161,3 4 157,-1 0-1,1 1 0,-1-1 0,1 0 0,-1 1 1,0-1-1,0 1 0,0-1 0,0 1 1,0 0-1,0 0 0,0 0 0,0 0 0,-3 0 1,-6-4 143,0 0 97,-1 0 0,-14-4 0,10 4-34,14 4-142,-17-6 614,40 19-690,0-2 0,44 15 0,-47-18-44,-16-6 29,-1-1-3,-1 0 1,0 0 0,1 0 0,-1 0 0,0 1 0,0-1 0,1 0 0,-1 0 0,0 1 0,0-1-1,1 0 1,-1 1 0,0-1 0,0 0 0,1 1 0,-1-1 0,0 0 0,0 1 0,0-1 0,0 0 0,0 1-1,0-1 1,0 0 0,0 1 0,0-1 0,0 1 0,0-1 0,0 0 0,0 1 0,0-1 0,0 0-1,0 1 1,0 0 0,-3 4-48,0 0 1,0 0-1,0 0 0,-1-1 0,0 1 0,0-1 1,0 0-1,-8 6 0,-3 2-636,0-2-1,-23 13 1,-12 3-4195,31-17 830,-1 2-324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58 308 1812,'-9'4'1327,"0"0"1,1 1-1,-1 0 0,-14 12 8465,214-114-8601,-58 33-751,-113 53-383,22-10 219,75-51-1,-113 69-264,-2 2-4,-1 0-1,0 0 1,0-1 0,1 1-1,-1 0 1,0-1 0,0 1-1,0-1 1,0 1 0,-1-1-1,1 1 1,0-1 0,-1 0-1,1 1 1,-1-1 0,1-3-1,0 4-2,-4-2 6,-11-9-10,-1 4 3,-14 0-4,-12-2 21,38 10-3,0 0 2,-24-4 80,24 4-88,1 0 4,2 0-3,0 0-1,0 0 1,0 0-1,0 0 1,0 0 0,0 0-1,0 0 1,0 0-1,0 0 1,0 0-1,0 0 1,0 0-1,0 0 1,0 0 0,0 0-1,0 0 1,0 0-1,0 0 1,0 0-1,0 0 1,0 0 0,0 0-1,0 1 1,0-1-1,0 0 1,0 0-1,0 0 1,0 0 0,0 0-1,0 0 1,0 0-1,0 0 1,0 0-1,0 0 1,0 0-1,0 0 1,0 0 0,0 0-1,0 0 1,0 0-1,0 0 1,0 0-1,0 0 1,0 0 0,0 0-1,0 0 1,0 0-1,0 0 1,0 0-1,0 0 1,0 0 0,0 0-1,0 0 1,0 0-1,0 0 1,-1 0-1,1 0 1,0 0 0,0 0-1,8 5 102,-2-3-103,0 0-1,0-1 1,1 1 0,10 0 0,91-2 198,-11 0 2361,-94 0-2298,-4 3-226,0 3-20,0 0 0,0 0 0,-1 0-1,0 0 1,0 0 0,-1-1 0,-5 10-1,-29 43-302,20-33-266,-20 32-1732,15-26-806,2 0-3846,8-12 2005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22 932,'0'0'1572,"-4"-11"1757,-3 1 303,5 14-214,4 20-603,-1-21-3525,6 38 1438,21 63 0,-8-31-292,17 47-1491,-36-118 451,-1 0-1239,1 8-218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1800,'0'0'5605,"-1"7"-5131,-5 20-41,5-22-323,1 0 0,0 0 0,0 0 0,1 0 0,-1 0 0,1-1 0,0 1 0,0 0 0,1 0 0,-1-1 0,1 1 0,0-1 0,1 1-1,3 6 1,-1-3 19,-1-1-35,0 0 1,1-1-1,0 1 1,0-1-1,1 0 0,0 0 1,0 0-1,0-1 1,12 8-1,-13-10-44,1 0 1,-1 0-1,0 0 0,1-1 0,0 0 0,0 0 0,-1 0 0,1-1 0,0 0 0,0 0 0,0-1 0,1 1 0,7-2 0,-10 0 22,0 1-1,0-1 1,0-1 0,0 1 0,0-1-1,-1 1 1,1-1 0,-1 0-1,1 0 1,-1-1 0,0 1 0,0-1-1,0 1 1,0-1 0,0 0-1,0 0 1,-1 0 0,0-1 0,4-4-1,-5 3-11,-1 1-1,1 0 1,-1-1 0,1 1-1,-1 0 1,-1-1-1,1 1 1,0 0 0,-1-1-1,0 1 1,0 0-1,-3-8 1,1 5-8,0-1 0,0 1 0,0 0 0,-1 0 0,-9-12-1,10 16-29,1-1 0,-1 1 0,-1-1 0,1 1 0,0 0 0,-1 0 0,1 1 0,-1-1 0,0 1 0,-7-3 0,6 3-44,0 1 0,-1 0 0,1 0 0,-1 0 0,1 1 0,-1 0 0,1 0 0,-1 1-1,1-1 1,-1 1 0,1 0 0,-7 3 0,-26 11-1682,6 6-4209,20-12 2944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1300,'0'0'12139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 1148,'0'-1'298,"-1"-1"0,1 0 0,-1 1-1,1-1 1,-1 0 0,1 1 0,-1-1 0,0 1 0,0-1 0,0 1-1,0 0 1,0-1 0,0 1 0,0 0 0,-1-1 0,1 1-1,-3-1 1,2 1 871,0 5-651,-2 3-319,0 1 0,1 0 0,0 0 0,1 1 0,-1-1 0,2 0 0,-1 1 0,1-1 0,0 1 0,1 0 0,1 9 0,-1-5-43,2 1 1,0-1-1,0 0 0,1 1 1,1-1-1,9 23 0,-11-32-100,1 0 0,-1 0 0,1 0 0,0 0 0,1 0 0,-1 0 0,1-1 0,-1 1 0,7 3 0,-9-6-25,1 0-1,0 0 1,-1 0 0,1 0-1,0 0 1,-1 0 0,1 0 0,0-1-1,0 1 1,0-1 0,-1 1 0,1-1-1,0 0 1,0 0 0,0 0-1,0 0 1,0 0 0,0 0 0,0-1-1,-1 1 1,1 0 0,3-2 0,0 0 80,-1 0 1,1-1-1,-1 1 1,0-1-1,0 0 1,4-4-1,-7 6-86,0 0 0,0 1-1,-1-1 1,1 0 0,0 0 0,-1 0-1,1 0 1,-1 0 0,1 0-1,-1 0 1,0 0 0,1 0 0,-1-1-1,0 1 1,0-1 0,1-2 49,1-3 13,0 1 0,0-1 0,-1 1 0,0-1 0,0 0 0,-1 0 0,0 1-1,0-1 1,-1 0 0,1 0 0,-1 1 0,-3-10 0,0 3 32,-1 1 1,1 0-1,-2-1 0,0 1 0,-9-13 1,12 21-190,0 0 1,-1 0-1,1 0 0,-1 0 1,0 0-1,0 1 1,-7-5-1,9 7-177,1 0 1,-1 1-1,1-1 0,-1 1 1,1-1-1,-1 1 0,1 0 1,-1 0-1,1-1 0,-1 1 1,0 0-1,1 1 0,-1-1 1,1 0-1,-4 1 0,-3 0-3962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1792,'0'0'2552,"1"-2"-1489,0 0-739,-1 1 0,1 0-1,0-1 1,-1 1 0,1-1-1,-1 0 1,1 1 0,-1-1-1,0 1 1,0-1 0,0 0-1,0-1 1,0 0 354,0 1-1497,1-1 534,-1-2 46,0 0-3561</inkml:trace>
  <inkml:trace contextRef="#ctx0" brushRef="#br0" timeOffset="1">170 12 1716,'0'0'1730,"-2"0"-959,-8 0-59,8-1 614,-1 5-740,3-3-574,-3 1 120,1 1 0,1-1 0,-1 1 0,0 0 0,1 0 0,-1-1 0,1 1 0,0 0 0,0 0 0,0 1 0,0-1 0,0 0 0,1 0 0,0 0 0,-1 6 0,3 4 140,0 1 0,1-1 0,7 19 0,-8-26-196,0 0-1,1-1 0,0 1 0,0-1 0,0 1 0,1-1 0,0 0 0,0 0 0,0 0 0,7 6 0,-7-9-19,0 0 0,-1 1 0,1-1 0,0 0 0,0-1 0,0 1 0,1-1 0,-1 0 0,0 0 0,9 1-1,-11-2-2,0 0-1,1 0 0,-1 0 1,0 0-1,0 0 0,0 0 1,0-1-1,1 1 0,-1-1 0,0 1 1,0-1-1,0 0 0,0 0 1,0 0-1,0 0 0,-1 0 0,1-1 1,0 1-1,0 0 0,-1-1 1,1 1-1,2-4 0,-3 2 33,1 0 1,-1 0-1,0 0 0,0 0 0,0 0 0,0-1 1,0 1-1,-1 0 0,0 0 0,1-1 0,-1 1 1,0 0-1,-1-6 0,-1-1 61,0 0-1,0 0 1,-5-11-1,4 14-125,0 1-1,0-1 1,0 1-1,-1-1 1,0 1-1,0 0 1,-1 1-1,0-1 1,0 1-1,0 0 1,-9-7-1,9 8-1481,-1 1-1,1-1 1,-1 1-1,-10-4 1,6 4-1908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2464,'0'0'10454,"3"-2"-10294,6-6-169,-7 6-197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2144,'0'0'8366,"0"-3"-7596,1 2-638,-1-1 0,0 0-1,1 1 1,0-1-1,-1 1 1,1-1 0,0 1-1,0-1 1,0 1-1,0 0 1,0-1 0,0 1-1,0 0 1,0 0-1,0 0 1,1-1 0,-1 2-1,0-1 1,1 0-1,2-2 1,79-47-766,-54 33-1057,1 1-3307,-18 8 1969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8 940,'0'0'2956,"-4"-5"-1957,4 5-947,0-1-1,0 1 0,0 0 0,0 0 0,0 0 1,0 0-1,0 0 0,0 0 0,0-1 0,-1 1 1,1 0-1,0 0 0,0 0 0,0 0 0,0 0 1,0 0-1,0 0 0,-1 0 0,1 0 1,0 0-1,0 0 0,0-1 0,0 1 0,0 0 1,-1 0-1,1 0 0,0 0 0,0 0 0,0 0 1,0 0-1,0 0 0,-1 0 0,1 0 0,0 1 1,0-1-1,0 0 0,0 0 0,0 0 1,-1 0-1,1 0 0,0 0 0,0 0 0,0 0 1,0 0-1,0 0 0,0 0 0,-1 1 0,1-1 1,0 0-1,0 0 0,0 0 0,0 0 0,0 0 1,-1 2-14,-1 1 100,0 1 1,0-1 0,1 1 0,-1-1-1,1 1 1,0 0 0,0 0-1,0 0 1,0-1 0,1 1-1,-1 0 1,1 7 0,1 2 64,0 1 1,1-1 0,6 21-1,-7-28-132,1 1-1,1-1 0,-1 0 0,1 0 1,0 0-1,0-1 0,1 1 0,-1-1 1,1 0-1,6 6 0,-5-6-10,0-1 0,0 0-1,1 0 1,-1 0 0,1-1 0,0 0-1,0 0 1,0 0 0,8 2 0,-11-5-11,0 1 0,0 0 0,1-1 0,-1 0 1,0 0-1,0 0 0,0 0 0,1 0 0,-1-1 1,0 1-1,0-1 0,0 0 0,0 0 0,0 0 1,0-1-1,0 1 0,0-1 0,0 1 0,0-1 1,3-3-1,-3 2 41,0 0 1,0 0 0,0-1-1,0 1 1,-1-1-1,1 0 1,-1 1-1,0-1 1,0 0 0,-1 0-1,1 0 1,-1-1-1,2-7 1,-2 6 4,0 0 0,-1-1-1,0 1 1,0 0 0,0 0 0,-1 0 0,0 0 0,0 0 0,-3-9 0,3 12-88,-1 0-1,0 0 1,0-1 0,0 1 0,0 1 0,0-1 0,0 0-1,-1 0 1,1 1 0,-1-1 0,0 1 0,0 0 0,0 0 0,-6-3-1,6 3-368,-1 0 1,1 1-1,-1-1 0,0 1 0,0 0 0,0 0 0,-5 0 0,7 1-1516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59 455 1104,'0'0'4877,"-2"-6"-4265,0-17 54,1 1 1,1 0-1,1 0 0,6-39 0,1-40 948,-8 86-1401,-3-165 3620,3 177-2817,-3 14-872,-9 41 85,-9 91 1,6 68 111,7-73-177,0 209 308,8-296-371,0-4-208,3-39 517,0-6-2981,20-41-9206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15 940,'0'-2'1099,"-1"-10"6000,2 137-4912,27 188 1,-7-216-1632,-4-25-2159,-13-61-259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7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 1108,'0'-1'265,"-2"-8"4955,-10 37-4770,0 1 0,2 0 0,2 1 0,0 0-1,-5 47 1,8-29 53,2 1-1,6 96 1,-1-126-403,0 0 0,2 0 1,0 0-1,1-1 1,1 0-1,1 0 0,9 19 1,-12-30-49,0 0 0,1 0 1,0 0-1,0-1 0,1 0 0,-1 0 1,1 0-1,8 5 0,-9-7-3,0-1-1,0 0 1,1-1 0,-1 1-1,1-1 1,-1 0-1,1 0 1,0-1-1,-1 0 1,1 0-1,0 0 1,9-1-1,-13 0 6,1-1-1,0 1 0,0-1 0,-1 0 0,1 0 0,-1 0 1,1 0-1,-1-1 0,1 1 0,-1-1 0,0 1 0,1-1 0,-1 0 1,0 0-1,0 0 0,-1 0 0,1 0 0,0-1 0,-1 1 1,1 0-1,-1-1 0,0 1 0,1-1 0,0-3 0,-2 3-15,1 0 1,-1 1-1,0-1 0,1 0 0,-1 1 0,0-1 0,-1 0 1,1 0-1,0 1 0,-1-1 0,0 0 0,1 1 0,-3-5 0,1 2 4,0 1 0,0-1 0,0 1 0,-1-1 0,0 1 0,-6-7 0,2 3-86,-2 1 0,1 0 1,-1 0-1,0 1 0,0 1 1,-19-9-1,17 9-1880,0 1 0,0 0 0,-14-2 0,21 6-1179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1188,'6'-4'12276,"1"31"-10871,4 34-1183,-3-10 266,21 114 683,0-48-1471,-25-95-1064,-3-8-5488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1044,'0'0'7242,"-1"7"-6805,1-6-426,-1 4 99,0 0 1,0-1 0,1 1 0,-1 0-1,1 0 1,1 0 0,-1 0-1,1 0 1,-1 0 0,1 0 0,4 8-1,-2-5 9,1-1-1,0 0 1,0-1-1,1 1 0,0-1 1,0 0-1,0 0 1,1 0-1,0-1 1,0 1-1,13 7 1,-14-10-56,0-1 0,0 0 1,0 0-1,0 0 0,1 0 1,-1-1-1,0 0 1,1 0-1,-1-1 0,1 1 1,-1-1-1,1 0 1,-1-1-1,0 1 0,1-1 1,-1 0-1,1-1 0,6-2 1,-9 3-9,0 0 0,-1 0 1,1 0-1,-1 0 0,0-1 0,1 1 0,-1-1 1,0 1-1,0-1 0,0 0 0,0 0 1,0 0-1,0 0 0,0 0 0,-1-1 0,3-4 1,-3 4-14,0 0 0,0-1 0,0 1 0,-1 0 0,1-1 0,-1 1 0,0-1 0,0 1 0,0 0 0,0-1 0,-1 1 0,1-1 0,-3-4 0,1-1 5,-1 0 1,-1 0-1,0 0 0,0 0 0,-1 0 0,0 1 0,0 0 0,-1 0 1,0 1-1,-1-1 0,1 1 0,-1 1 0,-11-9 0,15 13-69,0 0-1,-1 1 0,1-1 1,0 1-1,0 0 0,0 0 1,-1 0-1,1 0 1,-1 1-1,1-1 0,-1 1 1,1 0-1,-5 0 0,-19 4-1872,0 4-3709,14-4 2397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0 836,'0'0'3828,"-1"3"-2225,1 1-2675,-5 7 9471,1-8-9259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1136,'-6'-15'2786,"6"15"-2709,-1 0 0,1 0-1,0 0 1,0-1 0,0 1-1,0 0 1,0 0 0,-1 0-1,1 0 1,0-1 0,0 1 0,0 0-1,0 0 1,-1 0 0,1 0-1,0 0 1,0 0 0,-1 0-1,1-1 1,0 1 0,0 0-1,0 0 1,-1 0 0,1 0-1,0 0 1,0 0 0,-1 0-1,1 0 1,0 0 0,-2 1 80,1 1 0,0-1 1,0 0-1,0 0 0,0 0 1,0 1-1,0-1 0,0 0 0,0 1 1,-1 1-1,-1 3-519,-1 4 489,-1 1-1,1 0 1,1 0-1,0 0 0,1 0 1,0 1-1,0-1 1,2 0-1,0 23 0,0-19-30,-1-7 10,1 0-1,1 0 0,0 0 0,0 0 0,0 0 0,1 0 0,0-1 1,1 1-1,0-1 0,0 1 0,0-1 0,1 0 0,0 0 0,1-1 1,7 10-1,-10-14-47,-1-1 0,1 0 0,0 0 1,0 0-1,0 0 0,0-1 0,0 1 1,0-1-1,0 1 0,0-1 0,0 1 1,0-1-1,0 0 0,0 0 0,0 0 1,0 0-1,0 0 0,0-1 0,0 1 1,1-1-1,-1 1 0,-1-1 0,1 0 1,3-1-1,-3 0 3,1 0 1,-1 0 0,0 0-1,0 0 1,0 0 0,0 0-1,-1-1 1,1 1 0,-1-1-1,1 1 1,-1-1 0,0 0-1,0 0 1,1-5 0,-1 2 13,0 0 1,0 0-1,-1 0 1,0 0-1,0 0 1,-3-12-1,-1-1 66,-2 0 0,0 0-1,-13-28 1,16 41-163,0 0 1,0 0 0,-1 1-1,1-1 1,-1 1-1,-1 0 1,1 0-1,-1 0 1,-8-7-1,9 10-430,1-1 0,-1 1 0,0 0-1,0 0 1,0 1 0,0-1 0,0 1 0,0-1-1,0 1 1,0 1 0,-1-1 0,1 0 0,0 1-1,-1 0 1,-4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1996,'0'0'1328,"3"-13"2353,-1-2-1677,-1 2-2712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2084,'0'0'2176,"3"4"-1159,11 18 265,0 0-1,-2 2 1,12 29 0,10 21-22,41 79 699,-62-122-2048,-1 1 0,-2 0 0,6 35 0,-14-60-434,1 10-119,-5-1-4290,0 4 1670</inkml:trace>
  <inkml:trace contextRef="#ctx0" brushRef="#br0" timeOffset="1">466 240 1896,'0'-13'2552,"-5"-10"-1535,2 12 631,-2-9-368,0 5-272,1 2-372,2-2-868,9-2-4537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46 232 1288,'-2'-5'833,"1"4"-196,-1 5 3278,1 14-3576,1-1 0,0 0-1,5 30 1,15 58 487,-5-30-401,26 85 593,-32-128-689,-9-30-25,-1-21-173,-1 0 0,-2 0 0,-9-34 0,-1-3 209,-22-163 1083,33 186-1134,2 0-1,0 0 1,3 0 0,8-55 0,-8 80-225,0 0 1,0 1 0,0-1-1,1 0 1,1 1 0,-1 0-1,1 0 1,1 0 0,-1 0-1,10-11 1,2 12 290,-12 10-309,-1-1-37,-1 0 0,1 0 0,-1 0 0,0 0 0,0 1-1,0-1 1,0 1 0,0 0 0,-1-1 0,0 1-1,0 0 1,0 0 0,0 0 0,0 0 0,-1 0 0,0 0-1,1 0 1,-2 0 0,1 0 0,0 0 0,-2 4-1,-2 16-94,-2 1 0,0-2 0,-2 1 0,-15 35 0,6-25-366,-1-1 1,-30 42-1,45-72 360,0 1 0,0-1 0,-1 1 0,1-1 0,-4 3 0,5-5 450,8 0-256,-2-1-82,-1 1 0,1 0 1,0 0-1,-1 0 0,1 0 0,-1 0 1,1 1-1,-1 0 0,0 0 0,1 0 1,-1 0-1,0 0 0,0 0 0,-1 1 1,1-1-1,3 5 0,115 125-232,-67-80-7059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96 856,'0'0'4088,"-5"4"-3367,0-2-530,4-1-140,-1 0 0,1-1 0,-1 1 0,1 0 0,-1 0 0,1 0 0,-1 0 0,1 1 0,0-1 0,0 0 0,0 1 0,0-1 0,0 0 0,0 1 0,0-1 0,0 1 0,0 0 0,1-1 0,-1 1 0,0 3 0,-2 11 308,2 0-1,0 0 1,1 0-1,0 0 1,2 1-1,0-1 0,6 25 1,-6-34-284,0 0 0,0 0 1,1 0-1,0 0 0,1-1 1,-1 1-1,1-1 0,1 0 1,-1 0-1,1 0 0,0 0 1,0-1-1,1 0 0,-1 0 0,1 0 1,0-1-1,0 0 0,13 6 1,-15-8-29,0-1-1,0 0 1,1 0 0,-1 0 0,0 0 0,1 0 0,-1-1 0,1 0 0,-1 0-1,0 0 1,1-1 0,-1 1 0,1-1 0,-1 0 0,0 0 0,0-1 0,1 1-1,-1-1 1,0 0 0,0 0 0,-1 0 0,1-1 0,0 1 0,-1-1 0,1 0-1,-1 0 1,0 0 0,0-1 0,0 1 0,-1-1 0,1 1 0,-1-1-1,0 0 1,0 0 0,0 0 0,0 0 0,-1 0 0,1-1 0,-1 1 0,0 0-1,-1-1 1,1-8 0,0-7 112,-2-1-1,0 0 1,-1 1-1,-1-1 1,-1 1-1,-1 0 1,-1 0-1,0 0 1,-1 1-1,-20-35 1,25 50-223,0 1 0,-1-1 0,1 0 0,-1 1 0,0 0 0,0 0 1,-1 0-1,1 0 0,0 0 0,-1 1 0,0-1 0,1 1 0,-1 0 0,0 0 1,0 1-1,0-1 0,-1 1 0,1 0 0,0 0 0,0 0 0,-1 0 1,1 1-1,-1 0 0,1 0 0,0 0 0,-1 0 0,1 1 0,0 0 0,-1 0 1,1 0-1,0 0 0,0 0 0,0 1 0,0 0 0,0 0 0,0 0 0,0 1 1,1-1-1,-6 5 0,3-2-982,0 0-1,0 1 1,1-1 0,-7 9 0,-2 6-2225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23 907 1412,'-23'8'6427,"37"-12"-5797,158-53 451,268-109 201,-343 129-1079,136-51 245,217-74 273,-139 44-364,-92 38-190,-39 15-323,134-51-1919,-298 110 1556,21-6-1,-12 8-3622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81 889 1400,'-55'13'2461,"30"-6"2331,34-14-4249,32-18-33,59-27 0,60-18 42,-81 37-370,362-144 924,-201 93-563,-186 66-447,329-105 700,156-39 254,-418 124-797,151-39 836,-228 66-655,-42 11-451,13-6-669,11-6-3624,-21 9 733,10-8 38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13 270 1892,'36'-269'14690,"-36"278"-14303,-20 198 1254,0 17-553,18-199-991,-4 90 34,5-43-3109,2-56 567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1672,'2'-3'1031,"0"-1"-660,0 0 1,0-1 0,1 1-1,0 0 1,0 0-1,0 1 1,0-1-1,0 1 1,1-1 0,0 1-1,0 0 1,0 0-1,0 1 1,0-1-1,0 1 1,0 0 0,1 0-1,0 0 1,5-1-1,-8 3-317,-1 0-1,1-1 0,-1 1 0,1 0 1,0 0-1,-1 0 0,1 1 0,0-1 1,-1 0-1,1 0 0,-1 1 0,1-1 1,-1 1-1,1 0 0,-1-1 0,1 1 1,-1 0-1,1 0 0,-1 0 0,0 0 1,0 0-1,1 0 0,-1 0 0,0 0 1,0 1-1,0-1 0,0 0 0,0 1 1,-1-1-1,2 2 0,0 2 53,0 0-1,0 0 0,0 1 1,-1-1-1,0 0 0,1 11 0,-1-3 31,-1 0 0,-1-1-1,0 1 1,-1 0-1,-6 20 1,-24 63 487,17-54-287,5-4 308,10-36-438,0-2-202,0 0 0,0 0 0,1 0 0,-1 0 1,0 0-1,0 0 0,1 0 0,-1 0 0,0 0 1,1 0-1,-1 0 0,0 0 0,0 0 0,1 1 1,-1-1-1,0 0 0,0 0 0,0 0 0,1 0 0,-1 1 1,0-1-1,0 0 0,0 0 0,1 0 0,-1 1 1,0-1-1,0 0 0,0 0 0,0 1 0,1-1-4,-1 1 0,0-1 0,0 1-1,1-1 1,-1 0 0,0 1 0,1-1 0,-1 1-1,0-1 1,1 0 0,-1 0 0,1 1 0,-1-1-1,1 0 1,-1 0 0,1 1 0,-1-1 0,0 0-1,1 0 1,-1 0 0,1 0 0,-1 0 0,1 0-1,-1 0 1,1 0 0,0 0 0,4 1-54,-3 0-4,1-1 0,-1 1 1,0-1-1,1 0 1,-1 0-1,1 0 0,-1 0 1,0-1-1,1 1 0,2-2 1,18-3-1136,-1-2 0,-1-1 0,23-10 0,-23 6-1880,1 1 33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1244,'0'0'1016,"-1"-2"-91,-17-12 7244,22 19-8053,13 16 1,-17-21-113,0 0 0,0 1 0,0-1 0,0 0 0,0 0-1,0 1 1,1-1 0,-1 0 0,0 0 0,0 0 0,0 1 0,0-1 0,1 0 0,-1 0 0,0 0-1,0 0 1,1 1 0,-1-1 0,0 0 0,0 0 0,1 0 0,-1 0 0,0 0 0,0 0 0,1 0-1,-1 0 1,0 1 0,0-1 0,1 0 0,-1 0 0,0 0 0,1-1 0,23-4 597,0-1 0,31-13 0,-21 7 861,-32 12-1176,1-1 63,-3 1-320,1 0 1,-1-1-1,1 1 0,0 0 1,-1 0-1,1 0 1,0 0-1,-1 0 0,1 0 1,0 0-1,-1 0 1,1 0-1,0 0 1,-1 0-1,1 0 0,-1 0 1,1 0-1,0 0 1,-1 1-1,2-1 0,4 7 86,-1 0 0,0 0-1,0 0 1,0 1-1,-1 0 1,0 0 0,3 9-1,19 64 23,-21-62-254,7 22-629,0 1-1477,-3-13-3591,-5-18 1947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1764,'0'-3'1246,"0"-1"-941,0 1 0,1-1-1,0 1 1,-1 0-1,1-1 1,0 1 0,0-1-1,1 1 1,-1 0 0,1 0-1,0 0 1,0 0 0,0 0-1,0 0 1,0 0 0,4-2-1,6-7 36,0 1 0,16-11 1,-20 16-116,22-15 161,1 2-1,1 1 1,44-18 0,22-11 482,-95 45-810,1-1-1,0 1 1,-1-1-1,0 1 1,0-1-1,0 0 1,0-1-1,0 1 0,0 0 1,-1-1-1,1 1 1,-1-1-1,0 0 1,0 0-1,-1 0 1,1 0-1,0-4 1,-1 6 292,-2-2-122,0-11 42,0 11 687,1 1-667,-1-5-281,1 8 22,0 0 0,0 0 0,0 0 0,1 0 0,-1 0 1,0 0-1,0 0 0,0 1 0,0-1 0,0 0 0,0 0 1,0 0-1,0 0 0,1 0 0,-1 0 0,0 0 0,0 0 1,0 0-1,0 0 0,0 0 0,0 0 0,0 0 0,1 0 1,-1 0-1,0 0 0,0 0 0,0 0 0,0 0 0,0-1 1,0 1-1,0 0 0,0 0 0,0 0 0,1 0 0,-1 0 1,0 0-1,0 0 0,0 0 0,0 0 0,0 0 0,0 0 1,0 0-1,0-1 0,0 1 0,0 0 0,0 0 0,0 0 1,0 0-1,0 0 0,0 0 0,0 0 0,0 0 0,0-1 1,8 12 10,0 0 0,-2 1 0,1 0 1,-1 0-1,-1 0 0,0 1 0,3 14 1,-6-14-145,1 1 1,-2-1 0,0 1 0,0 0 0,-2 0-1,-2 24 1,1-29-1059,0 1 0,-1 0-1,0-1 1,-1 1 0,1-1 0,-8 11-1,2-7-2602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3 130 1720,'-1'-3'655,"0"-14"2760,1 13-3185,0 1 0,0 0-1,1 0 1,0 0 0,0 0-1,0 0 1,0 0 0,0 0-1,3-4 1,-3 5 110,0-3-30,-1 4-197,1-1-1,0 0 1,-1 1-1,1-1 1,0 1-1,0-1 1,0 1-1,0-1 1,0 1-1,0-1 1,0 1-1,0 0 1,1 0-1,-1 0 0,2-2 1,5-2 86,-1 0 0,1 0 0,0 1 0,0-1 0,1 2 0,-1-1 0,1 1 1,0 1-1,0 0 0,0 0 0,0 0 0,18 1 0,-22 0-146,-1 2-1,1-1 1,0 0 0,0 1-1,0 0 1,-1 0 0,1 1 0,0-1-1,-1 1 1,1 0 0,-1 0-1,0 0 1,0 1 0,0 0 0,0-1-1,0 1 1,0 1 0,-1-1-1,1 0 1,-1 1 0,0 0-1,0 0 1,-1 0 0,1 0 0,-1 0-1,0 1 1,2 5 0,0 0 0,-1 1 1,-1-1-1,0 1 1,0 0-1,-1 0 1,-1 0-1,1 0 1,-2 0-1,-2 14 0,-3 10 94,-16 51 0,15-60-85,-24 58 236,29-78-268,1-5-30,1 0 0,0-1 0,0 1 0,-1 0 0,1 0 0,0 0 0,0 0 0,0 0 0,0 0 0,0 0 0,0 0 0,0 0 0,0 0 1,0 0-1,1 0 0,-1-1 0,0 1 0,0 0 0,1 0 0,-1 0 0,1 0 0,-1 0 0,1-1 0,-1 1 0,1 0 0,0 0 0,-1-1 0,2 2 0,-1-1-50,-1-1 42,0 0-1,1 1 0,-1-1 1,0 0-1,0 0 1,0 0-1,0 0 1,1 0-1,-1 1 1,0-1-1,0 0 1,0 0-1,0 0 1,1 0-1,-1 0 1,0 0-1,0 0 0,0 0 1,1 0-1,-1 0 1,0 0-1,0 0 1,0 0-1,1 0 1,-1 0-1,0 0 1,0 0-1,1 0 1,-1 0-1,0 0 0,0 0 1,0 0-1,0 0 1,1-1-1,-1 1 1,6 0-123,-4-1 54,0 1 0,0 0 1,0-1-1,0 1 0,0-1 0,0 0 0,0 1 0,0-1 0,-1 0 1,4-2-1,49-26-3746,51-38 1,-68 40 728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111 181 1480,'0'0'884,"1"-3"-58,0-1-652,1-5 405,0 0 0,0 0 0,1 0 0,1 0 0,5-11 0,7-1 149,1 1 0,26-25 0,-32 34-426,-10 10-174,1-2 30,2-2-172,-4 4 23,0 1 0,0 0 0,0 0 0,0 0 0,0 0-1,0 0 1,0 0 0,0 0 0,0-1 0,0 1 0,0 0 0,0 0 0,-1 0 0,1 0 0,0 0 0,0 0-1,0 0 1,0 0 0,0 0 0,0 0 0,0-1 0,0 1 0,-1 0 0,1 0 0,0 0 0,0 0 0,0 0-1,0 0 1,0 0 0,0 0 0,0 0 0,-1 0 0,1 0 0,0 0 0,0 0 0,0 0 0,0 0 0,0 0-1,0 0 1,-1 0 0,1 0 0,0 0 0,0 0 0,0 0 0,0 1 0,0-1 0,0 0 0,0 0 0,0 0-1,-1 0 1,1 0 0,0 0 0,0 0 0,0 0 0,0 1 0,-7 0-1,0 1 0,1 0 0,-1 0 0,1 1 0,-1 0 0,1 0 0,0 1 0,0-1 0,0 1-1,1 0 1,-1 1 0,1 0 0,-7 8 0,8-7-3,-1 1 1,2 0-1,-1 0 0,1 0 0,0 0 1,1 0-1,0 1 0,0-1 0,0 1 1,1 0-1,0-1 0,0 13 0,3 4 22,0 1 1,9 38-1,-3-23-18,-7-31-50,0 0 0,-1 0 0,1 1 0,-2-1 0,1 0 0,-2 0 0,1 1 0,-1-1 0,-6 16 0,6-18-7,-1-1 1,1 0 0,-1 0 0,-1-1-1,1 1 1,-1-1 0,0 0 0,0 0 0,-1 0-1,0 0 1,0-1 0,0 1 0,0-1-1,-9 5 1,-29 11-4197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1252,'0'0'3192,"-5"0"-2350,1 0-692,0 1 1,0 0 0,0 0-1,0 0 1,0 0-1,1 0 1,-1 1 0,0-1-1,1 1 1,-1 0-1,1 0 1,0 1 0,-1-1-1,-3 5 1,-10 11 188,1 0 1,0 0-1,2 2 1,0 0 0,2 0-1,0 1 1,1 1-1,-12 33 1,16-33-186,0-1 1,2 1-1,0 0 0,1 1 1,1-1-1,2 1 0,0-1 1,1 1-1,4 29 0,-2-42-108,0-1 0,1 1 0,-1 0 0,2-1 0,-1 0 0,2 0 0,-1 0 0,1 0 0,0-1 0,1 0 0,0 0 1,0 0-1,1-1 0,0 0 0,0 0 0,1 0 0,-1-1 0,1 0 0,1-1 0,-1 0 0,1 0 0,0-1 0,0 0 0,1-1 0,11 4 0,-11-6 48,-1 0 0,0 0 0,0 0 0,1-2 0,-1 1 0,12-3 0,-20 3-72,0 0 1,0-1 0,0 1 0,-1 0 0,1-1 0,0 1-1,0-1 1,0 1 0,-1-1 0,1 0 0,0 1 0,-1-1-1,1 0 1,-1 1 0,1-1 0,-1 0 0,1 0 0,-1 0-1,1 1 1,-1-3 0,0 2-8,0 0 0,0-1 0,0 1 0,-1-1 0,1 1 0,0 0 0,-1 0 0,1-1 0,-1 1 0,0 0 0,1 0 0,-2-2 0,0 0 19,-4-4 61,-10-3-190,0 1 0,-1 1 0,-27-10 0,-59-13-6842,83 25 3520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1908,'5'-9'1114,"-4"7"-104,6-11 1521,81-82 857,-58 64-2814,-20 20-294,1-1 1,-2 0 0,11-17-1,-20 28-232,1 0 1,-1 0-1,0-1 0,0 1 1,1 0-1,-1 0 0,0 0 1,0-1-1,0 1 0,0 0 1,0 0-1,-1 0 0,1-1 1,0 1-1,0 0 0,-1 0 1,1 0-1,-1 0 0,1 0 1,-1 0-1,0 0 0,1 0 1,-1 0-1,0 0 0,0 0 1,1 0-1,-1 0 0,-1 0 1,1-1-140,0 2 113,0-1-1,0 1 1,1-1 0,-1 1-1,0-1 1,0 1 0,1-1-1,-1 1 1,0 0 0,0-1 0,0 1-1,0 0 1,1 0 0,-1 0-1,0 0 1,0 0 0,0 0 0,0 0-1,0 0 1,0 0 0,0 0-1,1 0 1,-1 1 0,-1-1-1,-12 6 101,11-5-91,0 1 1,0-1-1,0 1 1,0 0-1,0 0 1,1 0-1,-1 0 0,1 1 1,-1-1-1,-2 5 1,4-6-19,-1 2 12,-1 0 0,1 1 0,0-1 0,0 1 0,0 0 0,1-1 0,-1 1 0,1 0 0,0 0 0,0 0 0,0 0 0,1 0 0,-1 7 0,1-9-34,0 0 0,0 1 0,1-1 0,-1 0 0,0 0 1,1 0-1,0 1 0,-1-1 0,1 0 0,0 0 0,0 0 0,0 0 0,0 0 1,0 0-1,1 0 0,-1-1 0,1 1 0,-1 0 0,1-1 0,-1 1 0,1-1 0,0 1 1,0-1-1,0 0 0,2 1 0,3 1-220,1-1-1,0 0 1,-1 0 0,1 0-1,0-1 1,0-1 0,0 1-1,0-1 1,10-1 0,-8-1-1096,0 1 1,0-1-1,15-5 1,-4-1-1605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2396,'-5'-5'9733,"-1"87"-7935,6 123 0,1-174-2627,1 1-1,12 55 1,-10-79 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1 964,'0'0'6461,"-3"5"-5936,-8 19-61,9-14-43,4 2-177,0-1 0,1 1 1,1-1-1,0 0 0,9 18 1,-10-24-178,0 1 0,0-1 0,1 0 1,-1-1-1,1 1 0,1-1 1,-1 1-1,0-1 0,1 0 0,0-1 1,0 1-1,0-1 0,11 5 0,-7-5 14,0 1 0,0-2-1,0 1 1,17 1 0,-23-4-59,1 1 1,-1-1-1,1 0 0,-1 0 1,1-1-1,-1 1 1,1-1-1,-1 0 1,1 0-1,-1 0 0,0 0 1,0 0-1,1-1 1,-1 0-1,0 1 1,2-3-1,-3 2-6,-1 0 0,1 1 0,-1-1 0,0 0 0,0 0 1,0 0-1,0 0 0,0 0 0,0 0 0,-1 0 0,1 0 0,-1 0 0,1 0 0,-1 0 0,0-1 0,0 1 0,0 0 0,0 0 1,0 0-1,0 0 0,-1-1 0,1 1 0,-1 0 0,0-3 0,-2-3 18,0 1 0,0-1 0,0 0 1,-9-12-1,8 15-15,0-1 1,0 1 0,-1 0-1,0 0 1,0 1-1,-1-1 1,-10-5 0,-1 0-1678,-24-10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2640,'0'0'9664,"-2"-5"-9099,-4-13-83,5 13-33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0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0 952,'0'0'3036,"-3"5"-2262,-2 5-476,0-1 1,1 1-1,0 0 1,0 0 0,1 0-1,0 1 1,1-1-1,1 1 1,-1 0-1,2-1 1,-1 1-1,3 17 1,0-3 33,2-1-1,0 1 1,2-1 0,13 35 0,-16-52-248,1 0 0,-1 0 0,1 0 0,1-1 0,-1 0 0,1 0 0,0 0 0,11 10 1,-12-13-33,0 0 0,0 1 1,0-1-1,0-1 0,1 1 1,-1-1-1,1 0 0,0 0 0,-1 0 1,1 0-1,0-1 0,0 0 1,9 1-1,-9-1 3,-1-2 0,1 1 0,-1 0 0,1-1 1,-1 0-1,0 0 0,1 0 0,-1 0 0,0-1 0,0 0 0,0 0 0,0 0 0,0 0 0,0-1 0,-1 1 0,1-1 1,-1 0-1,0 0 0,0 0 0,0 0 0,0-1 0,0 1 0,-1-1 0,1 0 0,-1 0 0,0 0 0,0 0 0,-1 0 1,1 0-1,0-6 0,0 2 12,0 0 1,-1 0-1,0-1 1,-1 1-1,0-1 1,0 1-1,-1 0 1,0-1-1,0 1 1,-1 0-1,0 0 1,-1 0-1,1 0 1,-9-15-1,6 15-47,0-1 0,-1 1 0,0 0 0,0 1 0,-1-1 0,0 1-1,0 1 1,-1-1 0,-14-8 0,12 9-623,0 0-1,-21-7 1,15 8-2308,-26-5-1,25 8-301</inkml:trace>
  <inkml:trace contextRef="#ctx0" brushRef="#br0" timeOffset="1">657 130 2032,'0'0'1212,"0"-15"2957,-9-11-4413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1232,'0'-6'652,"1"0"-1,0 0 1,0 0 0,1 0-1,0 0 1,0 0 0,0 1-1,1-1 1,0 1 0,0-1-1,0 1 1,7-7 0,-8 9-481,0 1 0,1 0 0,-1 0 0,1 0 0,0 0 0,-1 0 0,1 0 0,0 1 0,0-1 0,0 1 0,0 0 0,1 0 0,-1 0 0,0 0 0,0 1 0,1-1 1,-1 1-1,0 0 0,1 0 0,-1 0 0,0 0 0,0 0 0,1 1 0,3 1 0,-3-1-114,-1 0 1,1 0-1,-1 1 1,1 0-1,-1 0 1,1 0-1,-1 0 0,0 0 1,0 0-1,0 1 1,0 0-1,-1-1 1,1 1-1,-1 0 0,1 0 1,1 5-1,-1-3-1,0 0 0,-1 1 0,0-1 0,0 1 0,0 0-1,-1-1 1,0 1 0,0 0 0,0 9 0,-1 7 26,-1-1 1,-1 1-1,-1-1 0,-1 1 1,0-1-1,-2-1 1,-12 32-1,4-17 14,2-5 145,-16 31 0,15-36 19,12-23 65,3 0-329,-1 0-27,8 7-268,-5-10-27,30-14-1590,0-1 1,44-28-1,-49 27-1382,5-2-190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1400,'0'0'1948,"1"-2"-132,4-13 3096,-7 12-4791,-6-21 11076,6 19-13971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82 1552,'-1'-2'1390,"1"0"-1023,-1 1 0,0-1 0,1 1 1,-1-1-1,0 1 0,0 0 1,0-1-1,-1 1 0,1 0 0,0 0 1,0 0-1,-1 0 0,1 0 1,0 0-1,-2-1 0,1 1 368,-2 4-72,-2 1-487,1 1 0,0 0-1,0 0 1,0 1 0,1 0 0,-1 0-1,1 0 1,1 0 0,-1 0-1,1 1 1,0 0 0,0 0 0,1-1-1,0 1 1,0 1 0,0 10 0,0-8-62,1 0 1,0 0 0,1 0 0,0 1 0,1-1-1,0 0 1,0 0 0,1 0 0,1 0 0,0 0 0,7 16-1,-8-21-63,1 0-1,0 0 0,1 0 0,-1-1 1,1 1-1,0-1 0,0 0 0,0 0 0,1-1 1,8 7-1,-9-8-24,-1 0 0,0-1-1,0 1 1,1-1 0,-1 0 0,1 0 0,-1 0 0,1-1-1,0 1 1,-1-1 0,1 0 0,-1 0 0,1 0 0,0 0-1,-1-1 1,1 0 0,-1 1 0,7-3 0,-5 1-6,1-1-1,-1 1 1,1-1 0,-1 0 0,0-1 0,0 1 0,0-1 0,-1 0-1,1 0 1,-1-1 0,0 1 0,6-9 0,-6 6 4,0 0 0,0 0 0,-1-1-1,0 0 1,0 1 0,-1-1 0,0 0 0,1-14 0,-1 8-3,-2 1 1,0-1-1,-1 0 1,0 0-1,-1 0 0,0 1 1,-2-1-1,1 1 1,-1 0-1,-1 0 0,-7-13 1,10 22-42,0-1 1,-1 0-1,0 1 1,0-1-1,-1 1 1,1 0-1,-1 0 1,0 0-1,0 1 1,0 0-1,-8-6 1,9 8-72,-1-1 0,1 1 0,0 0 0,-1 0 0,1 0 0,-1 0 1,1 1-1,-1-1 0,1 1 0,-1 0 0,0 0 0,1 0 0,-1 1 0,1-1 1,-1 1-1,1 0 0,-1 0 0,-3 2 0,0 0-323,1 0 0,0 0 0,0 0 0,0 1 0,-10 9-1,-11 14-4231,12-10 1339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189 346 1268,'22'-210'7318,"-9"99"-3799,-11 88-1794,-3 21-868,-1 6-91,-10 31 85,3 5-484,-63 268 1343,13 0-443,7 37 21,37-231-1282,14-110-848,-2 24 1439,3-19-4162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1400,'3'-39'2392,"-2"29"-1463,-1 0 1,1 0 0,1 0-1,4-14 1,-6 22-895,2-3 305,-1-1 0,1 1 0,1-1 0,-1 1 0,1 0 0,0-1 0,0 1 0,0 1 0,7-9-1,-7 10-105,23-16 904,-24 19-1070,0-1 0,0 0 0,-1 0 1,1 1-1,0-1 0,0 1 0,0 0 1,0 0-1,0-1 0,0 1 0,-1 0 1,1 0-1,0 1 0,0-1 0,0 0 1,0 1-1,2 0 0,0 1 0,1-1 1,-1 1-1,-1 1 1,1-1-1,0 0 1,0 1-1,-1 0 1,0 0-1,1 0 0,-1 0 1,0 0-1,0 1 1,2 5-1,-2-4-10,0 0 0,-1 0-1,0 1 1,0-1 0,0 1-1,-1-1 1,0 1 0,0 0-1,0-1 1,-1 1-1,0 6 1,-1 9 44,-1-1 1,-1 1-1,-1-1 0,-1 0 0,0 0 0,-2 0 0,-11 25 1,-78 126 550,79-142-488,5-10 213,11-17 224,4-2-601,0 0 1,0 0 0,1-1-1,-1 0 1,0 1 0,0-1-1,5-2 1,2-1-18,165-53-2258,-102 31-222,-13 0-4050,-46 18 3161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 1504,'0'0'192,"-4"-12"735,4 11-719,0 1 1,0 0-1,-1-1 1,1 1-1,0 0 1,0-1-1,0 1 0,0 0 1,-1 0-1,1-1 1,0 1-1,0 0 1,-1 0-1,1-1 1,0 1-1,-1 0 1,1 0-1,0 0 1,0-1-1,-1 1 0,1 0 1,0 0-1,-1 0 1,1 0-1,0 0 1,-1 0-1,1 0 1,-1-1-1,1 1 1,0 0-1,-1 0 1,1 1-1,0-1 0,-1 0 1,-12 6 180,10-4-31,-1 11 773,4-10-1031,0 0 1,0 0-1,1 0 1,0 0-1,0 0 0,0 0 1,0 0-1,0 0 0,2 3 1,-3-5-80,1 0 1,0 0 0,-1 0 0,1 0-1,0 0 1,0 0 0,0 0-1,0 0 1,0 0 0,0-1 0,0 1-1,0 0 1,0-1 0,0 1-1,0 0 1,0-1 0,0 1 0,1-1-1,-1 0 1,0 1 0,0-1 0,1 0-1,-1 0 1,0 0 0,0 0-1,1 0 1,-1 0 0,2 0 0,13-5 482,-1-1 1,0 0-1,0 0 1,-1-2-1,1 0 1,12-10-1,-15 10 340,-11 8-813,-1 0 0,0 0 0,1-1 1,-1 1-1,0 0 0,1 0 0,-1 0 0,1 0 0,-1 0 0,1-1 0,-1 1 0,0 0 0,1 0 0,-1 0 0,1 0 0,-1 0 0,0 0 0,1 0 0,-1 0 0,1 0 0,-1 1 1,1-1-1,-1 0 0,0 0 0,1 0 0,-1 0 0,1 1 0,-1-1 0,0 0 0,1 0 0,-1 0 0,0 1 0,1-1 0,-1 0 0,0 1 0,1 0 0,0 0 20,0 1 0,0 0-1,0 0 1,0 0 0,-1 1-1,1-1 1,0 4 0,3 36 158,-7 110-711,-2-101-2598,-2-1-3891,4-33 2830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51 248 1364,'-43'-15'5078,"41"14"-3499,0-3-657,2 4-872,0 0 0,-1 0 0,1 0 0,0 0 0,0-1 0,0 1 0,-1 0 0,1 0 0,0 0 0,0-1 0,0 1 0,0 0 0,-1 0 0,1-1 1,0 1-1,0 0 0,0 0 0,0-1 0,0 1 0,0 0 0,0 0 0,0-1 0,0 1 0,0 0 0,0 0 0,0-1 0,0 1 0,0 0 0,0 0 0,0-1 0,0 1 0,0 0 0,0-1 1,0 1-1,1 0 0,-1 0 0,0 0 0,0-1 0,0 1 0,0 0 0,1-1 0,13-9 251,1 0 0,0 0 1,0 1-1,32-12 0,0-1-67,-8 2-24,159-76 1890,-181 88-1691,-15 6-313,0 1 0,1-1 0,-1 1 0,1 0 0,-1 0 0,1 0 0,0 1 0,-1-1 0,1 1 0,0-1 0,3 1 0,-4 2 44,1 1-116,-1 1 1,-1-1-1,1 0 1,0 0 0,-1 1-1,1-1 1,-1 1-1,0-1 1,0 1 0,0 0-1,-1-1 1,0 1-1,1 0 1,-1-1 0,0 1-1,-2 7 1,0 9 73,-10 36-1,10-47-72,-23 75 201,-63 141 1,73-189-171,-2 1 24,6-14 170,1 1-1,-13 49 1,22-71-132,4 0-6,0-1-90,0 1 0,1-1 0,-1 0 0,0 0-1,1 0 1,-1-1 0,1 1 0,-1-1 0,1 0 0,-1 0 0,7 0 0,42-10 26,-41 8-62,22-6-374,-1-2-1,0-1 1,48-23 0,28-28-8217,-81 42 4364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188 110 1844,'-1'-3'931,"0"2"-759,0-1 0,0 1 0,0 0 0,0-1 0,0 1 0,0 0 0,-1-1 0,1 1 0,0 0 0,-1 0 0,1 0 0,-1 0 0,1 1 0,-1-1 0,1 0 0,-1 1 0,0-1 0,1 1 0,-1-1 0,-2 1 0,1-1-21,0 1-1,0 0 1,0 0 0,-1 1-1,1-1 1,0 0 0,0 1-1,0 0 1,0 0 0,0 0-1,0 0 1,-3 2-1,-2 1 10,-1 1 0,1 0-1,1 1 1,-1 0-1,1 0 1,0 0-1,0 1 1,1 0-1,0 0 1,0 1-1,0 0 1,1 0 0,1 0-1,-1 1 1,1-1-1,-3 11 1,6-16-127,1 0 0,-1-1 1,1 1-1,-1 0 1,1 0-1,0 0 1,0 0-1,0 0 0,1 0 1,-1 0-1,1 0 1,-1-1-1,1 1 0,0 0 1,0 0-1,0-1 1,1 1-1,-1 0 0,3 2 1,-3-4-24,0-1 0,0 1-1,0 0 1,0-1 0,0 1 0,0-1 0,0 0 0,0 1 0,1-1 0,-1 0 0,0 0 0,0 1 0,0-1-1,1 0 1,-1 0 0,0-1 0,0 1 0,0 0 0,1 0 0,-1 0 0,0-1 0,0 1 0,0-1-1,0 1 1,0-1 0,0 1 0,1-2 0,1 0 25,0 0-1,-1 0 0,0-1 1,1 1-1,-1-1 1,0 0-1,0 1 1,-1-1-1,1 0 0,1-4 1,-1 3 104,0 0 1,1-1 0,-1 1-1,1 0 1,6-6-1,-8 9-30,-1 1-100,0 0 1,0-1-1,0 1 0,0 0 0,0 0 1,0-1-1,1 1 0,-1 0 1,0 0-1,0-1 0,0 1 0,0 0 1,1 0-1,-1 0 0,0-1 1,0 1-1,1 0 0,-1 0 0,0 0 1,0 0-1,1-1 0,-1 1 1,0 0-1,0 0 0,1 0 0,-1 0 1,0 0-1,1 0 0,-1 0 1,0 0-1,0 0 0,1 0 1,-1 0-1,0 0 0,1 0 0,-1 0 1,0 0-1,0 0 0,1 1 1,-1-1-1,0 0 0,1 0 0,-1 0 1,0 0-1,0 0 0,1 1 1,7 17 31,-1 0 1,0 1 0,-2 0 0,0 0 0,3 28 0,5 16-1,-8-43-37,6 27 22,1-1 1,32 76-1,-43-120-24,0-1 0,-1 1 0,1-1 0,0 1 0,0-1 0,0 0 0,0 0 0,0 1 0,0-1 0,0 0 0,0 0 0,1 0 0,-1 0 0,2 1 0,1-5 5,1-1-5,-1 0 0,0 0 0,0-1 0,0 1 1,-1-1-1,0 0 0,1 0 0,-2 0 0,1 0 0,0-1 0,-1 1 0,0-1 0,2-9 0,7-45 14,-2 0 1,3-117-1,-8 80 3,7-93 549,-11 187-521,1 0-1,4 26 162,1 7-284,11 32 0,-10-44-34,-5-9-12,2 0 0,-1 0 0,1 0 0,0-1 1,1 0-1,0 0 0,0 0 0,12 13 0,-16-20 102,0 0 0,1 0 0,-1 0 0,0 0 0,1 0 0,-1-1 0,1 1 0,-1-1 0,1 1 0,-1-1 0,1 1 0,-1-1 0,1 0 0,-1 0 0,1 0 0,-1 0 0,1 0 0,0 0 0,1-1 0,1 0 2,-1 0 0,0 0 1,0 0-1,0-1 0,0 1 0,0-1 0,0 0 1,4-3-1,0-2 46,0 1-1,0-1 1,-1 0 0,0-1-1,7-11 1,-2 0 314,-1 0 0,-1 0 0,12-37 0,-21 55-330,0 1-1,0-1 1,0 1 0,0-1-1,0 1 1,0-1 0,0 1-1,0-1 1,0 1 0,0-1-1,1 1 1,-1-1 0,0 1-1,0 0 1,0-1 0,1 1 0,-1-1-1,0 1 1,1 0 0,-1-1-1,0 1 1,1 0 0,-1-1-1,1 1 1,-1 0 0,0-1-1,1 1 1,-1 0 0,1 0-1,-1 0 1,1-1 0,-1 1-1,1 0 1,-1 0 0,1 0-1,-1 0 1,1 0 0,-1 0-1,1 0 1,-1 0 0,1 0-1,-1 0 1,1 0 0,-1 0-1,1 0 1,-1 1 0,1-1-1,-1 0 1,1 1 0,3 1-19,-1 1 0,1-1 0,-1 1 0,0 0 0,3 4 0,4 3-111,-5-5 46,1-1 0,0 0 0,0 0 1,1 0-1,-1-1 0,1 0 0,0 0 0,0 0 0,0-1 1,0 0-1,0-1 0,13 2 0,-16-3 55,0-1 1,0 0-1,0 0 0,0 0 1,-1-1-1,1 1 0,0-1 1,-1 0-1,1 0 0,-1 0 1,5-4-1,-6 5 16,4-4 146,0-1 0,-1 0 0,0 1-1,0-2 1,0 1 0,5-9 0,10-18 1110,-19 31-711,3 2-468,9 0-14,-9 0-13,-1 2-7,13 9-311,0-2-1,20 11 1,-25-16-2537,-1 1 1,21 4-1,-16-5-798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0 420 2092,'10'-16'1170,"1"0"0,0 0 0,1 0 0,1 2 0,0 0 0,18-15 0,-2 5-399,0 2-1,41-23 1,-30 24-112,2 2 1,74-23-1,-29 11 351,-85 30-950,1 1 0,-1-1 1,0 0-1,0 0 0,0 0 0,0-1 0,0 1 0,-1 0 0,1-1 1,2-2-1,-3 3-37,-1 1 1,1-1 0,-1 0 0,1 0 0,-1 0-1,0 0 1,1 0 0,-1 0 0,0 0-1,0 0 1,0 0 0,0 0 0,0 0 0,0 0-1,0 0 1,0 0 0,0 0 0,-1-2 0,0 0 114,0 2-107,0 1 0,0-1 0,0 0-1,0 0 1,0 0 0,0 0 0,0 0 0,0 0-1,0 0 1,0-2 0,-42-40 3020,42 42-2770,1 1-223,-1 1 0,1-1 0,0 0 1,-1 1-1,1-1 0,0 1 0,-1-1 1,1 0-1,0 1 0,0-1 0,-1 1 1,1-1-1,0 1 0,0-1 0,0 1 1,0-1-1,0 1 0,0-1 0,-1 1 1,1 0-1,0-1 0,0 1 0,1-1 1,-1 1-1,0-1 0,0 1 1,0 0-1,3 29-129,-1-14 221,0 5-141,-2-1 0,0 0 0,-1 1 0,-2-1 0,-8 38 0,-21 40-7777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2 191 2220,'-1'-2'1411,"1"-7"156,0 1 0,0-1 0,3-14 0,-2 14-851,1-1 1,1 1-1,0 0 1,0 0-1,1 0 1,5-9-1,-5 12-439,0 0 0,0 0 0,1 0 0,0 0-1,0 1 1,0 0 0,1 0 0,0 0 0,0 1 0,7-5 0,-11 8-176,1 0-8,0 1-70,1-1-1,0 1 1,0 0-1,-1 0 1,1 0-1,0 1 1,0-1-1,-1 1 1,1 0-1,0 0 1,-1 0-1,1 0 1,-1 1-1,1-1 1,-1 1-1,0 0 1,1 0-1,-1 0 1,0 1-1,0-1 1,-1 1-1,1-1 1,0 1-1,-1 0 0,0 0 1,0 0-1,0 1 1,3 3-1,1 6-4,0 1-1,-1-1 0,0 1 0,-1 0 1,-1 0-1,0 0 0,0 0 1,-2 1-1,0 24 0,-2-8 169,-2-1 0,-1 0 1,-12 45-1,8-53 117,0 0-1,-1-1 1,-1 0 0,0-1-1,-2 0 1,-1 0 0,-17 20-1,20-24 272,10-16-565,0 0 1,0 0-1,0 1 1,0-1-1,0 0 1,0 0-1,0 0 1,0 0-1,0 0 1,0 0-1,0 0 1,0 1-1,0-1 1,0 0 0,0 0-1,0 0 1,1 0-1,-1 0 1,0 0-1,0 0 1,0 0-1,0 1 1,0-1-1,0 0 1,0 0-1,0 0 1,0 0-1,1 0 1,-1 0 0,0 0-1,0 0 1,0 0-1,0 0 1,0 0-1,0 0 1,1 0-1,-1 0 1,0 0-1,0 0 1,0 0-1,0 0 1,0 0-1,0 0 1,0 0-1,1 0 1,-1 0 0,0 0-1,0 0 1,0 0-1,0 0 1,0 0-1,0 0 1,0 0-1,1 0 1,-1-1-1,25-12 485,-19 10-636,16-10-232,37-27-1,-24 15-516,-20 14 35,-1 0-1,0-2 1,15-16-1,11-20-7907,-28 33 4206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1432,'4'-14'3524,"8"-7"-1414,-6 10-1488,1-1-1,0 2 1,1-1 0,0 1 0,14-13-1,135-101 2339,-134 107-2661,43-35 852,-64 51-770,-11 4-340,-10 5-14,0 0 0,1 1 0,-1 1-1,-27 21 1,39-25-21,-1 0 1,1 0-1,0 1 1,1 1-1,0-1 0,0 1 1,0 0-1,-6 12 1,10-15-5,0 0 0,1 0 1,-1-1-1,1 1 0,0 1 1,0-1-1,0 0 0,1 0 1,0 0-1,0 0 1,0 0-1,1 1 0,-1-1 1,1 0-1,1 0 0,-1 0 1,4 7-1,0 0 6,1-1 0,0 1 1,9 11-1,-4-8 2,-2 1 0,13 25 0,-19-26-5,-3-13-104,0 1-1,-1-1 1,1 0-1,0 0 1,-1 0-1,0 0 1,0 0-1,0 0 1,1 0-1,-2 0 1,1 0-1,0 0 1,0 0-1,-1-1 1,1 1-1,-1 0 1,1-1-1,-1 0 1,0 1 0,1-1-1,-1 0 1,0 0-1,0 0 1,0 0-1,0 0 1,0 0-1,0 0 1,-4 0-1,-2 1-1068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1552,'0'0'3748,"-4"3"-2898,-8 11-359,1 0-1,0 1 1,1 1 0,0-1-1,1 2 1,-12 29 0,-31 114 924,42-121-1013,-7 45 0,15-66-248,0 1 0,1 0 0,1 1 0,4 29 0,-3-45-115,-1 1 0,1-1 0,0 1 0,1-1 1,-1 0-1,1 1 0,0-1 0,0 0 0,0 0 0,1 0 0,-1-1 1,1 1-1,0 0 0,0-1 0,0 0 0,0 0 0,1 0 0,-1 0 1,1 0-1,0-1 0,0 1 0,0-1 0,5 2 0,-6-4 10,0 1 0,-1-1 0,1 0 0,0 1 0,0-2 0,0 1 0,-1 0 0,1 0 0,0-1 0,0 1 0,3-2 0,-5 1-28,1 1-2,-1 0 0,0-1 0,0 1-1,0-1 1,0 1 0,0-1 0,0 1 0,0-1 0,0 0 0,0 1-1,0-1 1,0 0 0,0 0 0,-1 0 0,1 0 0,0 1 0,0-1 0,-1 0-1,1-2 1,1 1 71,-1 1-70,-1 0 1,1-1-1,0 1 1,-1 0-1,1-1 1,-1 1-1,1-1 1,-1 1-1,1 0 0,-1-1 1,0 1-1,0-1 1,0 1-1,0-1 1,0 1-1,0-1 1,0 1-1,-1 0 1,0-2-1,0 0-1,0 0-1,0 1 0,0-1 0,-1 1 0,1 0 1,-1-1-1,0 1 0,0 0 0,-3-3 1,-1 0-68,0 0 0,0 0 0,-1 1-1,0 0 1,0 0 0,-11-4 0,-6 0-713,-38-7 0,1 5-5242,40 8 2675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25 109 940,'-1'-14'2048,"-1"0"-1,-1 1 0,0-1 1,-6-19-1,3 14 1001,6 17-2258,2 20 5387,11 70-4818,34 128 980,-39-183-1972,2-2 0,18 41 0,-22-57-274,25 53 171,-16-43-2607,-14-24 1430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 2092,'0'0'7390,"3"5"-6912,8 24 88,2-2 1,0 1 0,25 34-1,-31-52-457,0 0 1,1 0-1,1-1 0,-1 0 0,1 0 0,1-1 1,0 0-1,0-1 0,0 0 0,1 0 0,18 7 1,-27-13-88,0 0 1,0-1 0,0 1 0,0-1 0,0 1 0,0-1 0,0 0 0,1 0 0,-1 0 0,0 0-1,0 0 1,0 0 0,1 0 0,-1-1 0,0 1 0,0-1 0,0 0 0,0 1 0,0-1-1,0 0 1,0 0 0,0-1 0,2 0 0,-1-1 33,0 0 1,0 0-1,-1-1 1,1 1-1,-1 0 0,0-1 1,0 0-1,0 1 1,0-1-1,0 0 0,0-4 1,0 1 23,0 1 0,-1-1 0,0 1 0,0-1 0,-1 1 0,0-1-1,0 0 1,0 1 0,-1-1 0,0 0 0,-2-7 0,0 4 12,-1 1-1,1 0 0,-1 0 1,-1 0-1,0 0 0,0 1 1,-7-9-1,3 6-45,0 1-1,0 1 1,0 0-1,-2 0 1,1 1-1,-1 0 1,0 1-1,0 0 1,-1 1 0,0 0-1,-19-7 1,23 11-136,-1 0 0,1 1 0,-1 0 0,0 0 0,1 1 0,-1 0 0,0 0 0,1 1 0,-11 2 0,13-2-262,0 1 0,0 0-1,0 0 1,1 0 0,-11 7 0,12-7-362,1 0 0,-1 1-1,1 0 1,0 0 0,0 0 0,0 0 0,0 1 0,-4 6 0,1 1-2738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2636,'3'-41'9593,"-3"34"-9342,-1 4 720,-1-13 1340,-4-9-1865,6 22-1307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 2152,'-2'-2'1238,"-2"-2"-1051,-3 3 1246,3 3 2382,1 1-3693,1 0 0,0 0 0,-1 1 0,1-1 0,0 0 0,0 1 0,1-1 0,-1 1 0,1 0 0,0-1 0,0 1 0,0 0 0,-1 7 0,2 2 99,1 0 0,0-1 1,0 1-1,1-1 0,1 1 0,6 17 0,0-5 33,2 0 0,13 23 0,-19-39-156,1 0-1,0-1 1,0 0 0,0 0-1,1-1 1,0 1-1,1-1 1,16 11 0,-19-15-55,0 1 1,1-1-1,0 0 0,-1-1 1,1 1-1,0-1 1,0-1-1,0 1 1,1-1-1,-1 0 1,0 0-1,1-1 0,-1 1 1,12-2-1,-15 0-15,-1 1 0,0-1-1,0 1 1,1-1 0,-1 0-1,0 0 1,0 0 0,0 0 0,0 0-1,0 0 1,0-1 0,0 1-1,-1 0 1,1-1 0,0 0-1,-1 1 1,1-1 0,-1 0-1,1 0 1,-1 0 0,0 0-1,0 0 1,0 0 0,0 0 0,0 0-1,-1-1 1,1 1 0,-1 0-1,1 0 1,-1-1 0,0 1-1,0-3 1,0-4 83,0-1 0,-1 0 0,0 1-1,-1-1 1,0 1 0,-3-10 0,-3-2 13,-1 0 1,0 1 0,-1 0 0,-2 1-1,0 0 1,-1 1 0,-27-31-1,39 48-129,-2-2-50,0-1-1,0 1 1,0 0-1,0 0 0,-1 1 1,1-1-1,-1 1 1,1-1-1,-1 1 0,0 0 1,0 0-1,0 1 1,0-1-1,-5 0 0,-27 1-1918,34 2 1367,-1-1 0,1 0-1,0 1 1,-1-1 0,1 1-1,0 0 1,0 0 0,-1 0-1,1 0 1,-2 2 0,-10 7-2852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1500,'18'-15'11753,"-22"-2"-10718,2 12-860,1 1 573,0 1-1941,-1 1 647,-2-4 559</inkml:trace>
  <inkml:trace contextRef="#ctx0" brushRef="#br0" timeOffset="1">379 2 2144,'-2'-1'1156,"1"1"-895,-1 0-1,1 0 0,-1 0 0,1 0 1,-1 0-1,1 0 0,-1 0 0,1 0 1,0 1-1,-1-1 0,1 1 1,0-1-1,-1 1 0,1-1 0,0 1 1,-1 0-1,1-1 0,-2 3 0,-1 2 334,1 5-362,0 0 0,2 0 0,-1 0 0,1 0 0,1 0 0,-1 1 0,2-1-1,0 0 1,0 0 0,0 0 0,6 16 0,2 5 93,2 0 0,20 39 1,-25-57-212,1-1 0,0 1 0,1-2 0,0 1 0,1-1 0,0 0 0,1-1 1,19 16-1,-28-25-98,0-1 0,0 0 0,-1 1 0,1-1 0,0 0 0,-1 0 0,1 0 0,0 1 0,0-1 0,0 0 0,-1 0 0,1 0 0,0 0 0,0 0 0,-1 0 0,1 0 0,0-1 0,0 1 0,0 0 0,-1 0 0,1 0 0,0-1 1,-1 1-1,1-1 0,0 1 0,-1 0 0,1-1 0,0 1 0,-1-1 0,1 1 0,-1-1 0,1 0 0,-1 1 0,1-1 0,-1 1 0,1-2 0,1 0-42,-2 2 38,0-1 0,1 0 0,-1 1 0,1-1-1,-1 0 1,0 0 0,0 1 0,1-1 0,-1 0 0,0 0 0,0 1 0,0-1-1,0 0 1,0 0 0,0 0 0,0 1 0,0-1 0,0 0 0,0 0 0,-1 1 0,1-1-1,0 0 1,-1-1 0,1 2 0,-1-7 67,-1-1 0,0 0 0,0 1 0,0 0 0,-1-1 0,0 1 0,-1 0 0,-4-7 0,-1-2 48,-11-18-205,-2 1 0,-1 1 0,-2 0 0,-34-33 0,57 63 16,-38-34-4196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1256,'0'0'10256,"-4"-4"-9736,-11-13-37,11 12 316,-3 3 95,2 1-1944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1384,'-6'-11'2880,"-2"-8"-475,1 6 427,0-1-432,0 2-2176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1716,'0'0'7609,"-2"6"-7098,-1 6-286,1-1 0,0 1 0,0 0 0,1-1 0,1 1 1,1 16-1,0-16-85,1 0 0,1 0 0,0-1 1,0 1-1,1-1 0,0 0 0,1 0 1,1-1-1,0 1 0,10 13 0,-12-19-93,0 0 1,0 0-1,0 0 0,0-1 1,1 0-1,0 0 0,0 0 0,0 0 1,1-1-1,-1 0 0,1 0 0,-1 0 1,1-1-1,0 0 0,0 0 0,0 0 1,1-1-1,-1 0 0,0 0 0,0-1 1,7 1-1,-10-2-13,-1 1 0,0-1 1,1 0-1,-1 0 0,0 0 0,0 0 0,1 0 1,-1 0-1,0 0 0,0-1 0,0 1 0,-1-1 1,1 0-1,0 1 0,2-4 0,-3 3 16,0-1-1,1 1 0,-2 0 0,1-1 1,0 1-1,0 0 0,-1-1 0,1 1 0,-1-1 1,0 1-1,0-1 0,0 1 0,0-1 1,0-3-1,-1 2 12,0-1 0,1 1 0,-1 0 0,-1 0 0,1 0 1,-1-1-1,-3-5 0,-1 2 23,0 0 0,0 0 1,-1 0-1,-1 0 0,1 1 1,-1 1-1,0-1 0,-1 1 1,0 1-1,0-1 0,0 2 1,0-1-1,-14-4 0,6 4-413,0 0 0,-27-5 0,23 8-2327,-35-1-1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1332,'0'0'3406,"3"-2"-2431,12-9 736,-15 7-959,0-81 2592,-3 4-2316,1-12-407,0-66 104,2-40 100,8 100-328,3-73 2185,-6 229-2350,1-5-145,7 847 1316,-4-655-1200,0-6-68,-7-56-2022,-4-168 720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113 505 1488,'6'-52'2858,"12"-91"2776,-13 116-4802,2 0 1,0 1-1,14-32 0,-15 43-475,1 0 0,1 0 0,0 1 0,0 0 0,2 0 0,0 1 0,0 0 0,1 1 0,17-15 0,-25 25-284,1-1 0,0 1 0,-1 0 0,1 0 0,0 1 0,0-1 0,0 1 0,0 0 0,1 0 0,-1 0 0,0 1 0,6-1 0,-3 4 115,-2 1-154,0-1 0,0 2 1,0-1-1,-1 0 1,0 1-1,0 0 1,0 0-1,0 0 0,-1 0 1,1 1-1,-2-1 1,4 9-1,-2-3 4,-1 1 1,0-1-1,-1 1 0,0-1 1,-1 1-1,0 23 0,-3-10 9,0 0 0,-7 27-1,0-16 3,-1-1 1,-2 0-1,-21 42 0,-57 94 96,84-161-136,-182 302 31,132-226-11,56-85 9,7-2-65,30-8 34,49-18 0,-33 10-10,46-21-140,-70 26-205,0 1 0,0 1 0,36-8 0,-42 13-811,0-1 0,-1-1 0,25-12 0,-11 4-4123,-16 7 1682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2212,'-15'-53'5964,"12"46"155,17 38-5861,2 0 0,2 0 1,0-2-1,2 0 1,1-1-1,31 31 0,-44-51-205,1 0-1,-1-1 0,1-1 1,0 0-1,1 0 0,0 0 0,0-1 1,0-1-1,12 4 0,-20-7-43,0-1 0,-1 0-1,1 0 1,-1 1 0,1-1-1,0-1 1,-1 1 0,1 0-1,0 0 1,-1-1 0,1 1-1,-1 0 1,1-1 0,-1 0-1,1 1 1,-1-1 0,1 0-1,2-2 1,-1 1 8,0 0 0,-1-1 0,1 0 0,0 1 0,-1-1 0,5-6 0,13-23 493,-2 0 0,0-2 0,-2 0 0,11-38 0,-17 50 130,-8 20-470,-1 0 29,-1 2-193,0 0 1,0 0-1,0 0 1,0 0 0,0 1-1,0-1 1,0 0-1,0 0 1,1 0 0,-1 0-1,0 0 1,0 0-1,0 0 1,0 0 0,0 0-1,0 0 1,0 0-1,0 0 1,1 1 0,-1-1-1,0 0 1,0 0-1,0 0 1,0 0 0,0 0-1,0 0 1,0 0-1,1 0 1,-1 0 0,0 0-1,0 0 1,0 0-1,0 0 1,0 0 0,0-1-1,0 1 1,1 0-1,-1 0 1,0 0-1,0 0 1,0 0 0,0 0-1,0 0 1,0 0-1,0 0 1,0 0 0,1 0-1,-1 0 1,0-1-1,0 1 1,0 0 0,0 0-1,0 0 1,0 0-1,0 0 1,0 0 0,0 0-1,0-1 1,0 1-1,0 0 1,0 0 0,0 0-1,0 0 1,0 0-1,0-1 1,10 49 191,6 76 0,-13-88-145,7 219-1389,-8-109-2011,-1-70-3744,0-45 2632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1411 1352,'-34'2'2798,"-52"9"-1,59-7-1302,14-1-628,8-1-73,9 0 1350,14 0-2015,1-1 0,-1-1 0,1-1 0,-1 0 0,1-1 0,18-5 0,412-104 751,-320 76-691,287-84 304,-86 23-166,270-71 145,1035-294 400,-1120 317-667,34-11-159,-468 133-174,-21 6-686,0-3 0,95-43-1,-154 62 748,0 0 0,-1 0 0,1-1 0,0 1-1,-1 0 1,1-1 0,-1 1 0,1 0 0,-1-1-1,1 1 1,-1-1 0,1 1 0,-1-1 0,1 1-1,-1-1 1,1 1 0,-1-1 0,0 1 0,1-1-1,-1 1 1,1-2 0,-2 1-50,1 1 1,0 0-1,0-1 0,-1 1 0,1 0 1,0-1-1,-1 1 0,1 0 1,0-1-1,-1 1 0,1 0 0,0-1 1,-1 1-1,1 0 0,-1 0 1,1 0-1,-1-1 0,1 1 0,0 0 1,-1 0-1,1 0 0,-1 0 1,-30-4-2991,-12 6 41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1642 1820,'-172'15'6687,"150"-17"-4562,20 1-1584,14-6-41,31-17-67,82-33-1,531-186 525,170 3-238,287-22-86,-985 233-575,685-146 252,134-31 70,-633 122 16,-226 55 392,130-61-1,-205 83-548,0 0 0,-1 0 1,0-1-1,19-17 1,-25 20-137,-1 0-1,-1 0 1,1-1 0,-1 0 0,0 0 0,0 0-1,-1 0 1,0-1 0,0 1 0,0-1 0,2-8 0,2-36-3178,-6 48 1818,-1-1-1169,0-11-1794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6321 589 1200,'-148'-124'4992,"120"103"-4615,-1 2-1,0 2 1,-52-24-1,-15 5 42,-1 4 0,-2 5 0,-174-26 0,25 29-136,226 22-262,-404-12 334,236 22-203,94-2-99,20-2-12,-341 21 167,-234 64 17,321-14-132,154-31-47,-87 24 6,-173 69 9,38 15-35,231-76-22,137-62-3,-402 218 17,212-83 21,150-98-10,2 2 0,-112 117 1,35-9 4,102-108 9,-53 83 1,52-60 93,3 2 1,3 2-1,-38 115 0,60-142-36,2-1 0,3 2 0,2-1-1,2 1 1,3 1 0,4 92 0,5-89 20,2 0 0,3-1 1,3 0-1,27 78 0,-17-77-13,2-1-1,3-1 0,3-2 1,45 63-1,-27-48-3,3-2 0,78 77-1,-112-127-80,118 108 135,230 151 107,-58-91-88,-223-142-124,2-3-1,1-4 1,2-4 0,100 21 0,-127-39-30,1-4 1,0-2-1,0-3 1,86-4-1,-70-2 6,0-3-1,142-27 0,-181 22-17,52-10 19,146-50 1,187-113 23,-187 60-24,-196 99-24,394-202 79,-348 181-65,697-351 124,-447 207-101,61-83-13,-351 232-23,-1-2 1,-2-2-1,-2-2 1,64-85-1,-43 45-13,75-130 1,8-83 17,-128 249 8,-2-2-1,-3 0 1,-1 0 0,7-65-1,-10-20 137,-12 111-92,0 1-1,-2 0 1,-10-44 0,2 32 14,-2 1 1,-1 0-1,-2 1 1,-1 1-1,-2 0 1,-1 1-1,-1 1 1,-32-34-1,-3 3 110,-2 2 0,-88-68 1,-125-77 223,156 119-263,-163-123 189,87 70-161,155 114-140,-135-88 91,126 87-80,-91-39-1,83 46-31,-2 2 0,0 3 0,0 2 0,-1 2 0,-92-3 0,-70 19 24,177-3-35,-1-1 0,-159 16 6,-293 75-15,244-24 15,218-60-7,23-6-2,-58 17-2,-85 38 0,-147 73-5,23 3 10,-121 103-34,52 9-13,148-71 20,133-108 7,3 4 0,4 2 0,-59 97 0,72-92 12,3 2-1,4 2 1,-38 121-1,47-105-6,5 1-1,-19 184 0,39-223 2,2 1 0,9 78 1,29 94-2,-14-146 17,4-2 0,54 122 1,-48-138-2,3-1 0,3-2 1,53 69-1,165 162 40,-200-238-33,3-3 0,2-3 1,75 50-1,-84-69 4,2-3 0,2-2 1,0-2-1,98 31 0,-153-58-16,65 22 15,2-3 0,0-4-1,105 11 1,-173-26-15,82 7 16,123-6 0,-92-13 6,218-53 1,-43-31 14,-282 94-36,579-265 55,-35-63-26,-413 233-19,-5-5-1,-4-6 1,216-236 0,-267 252-5,96-150-1,38-119-21,-145 232 10,-6-2-1,55-170 0,-92 219 8,-3-1-1,13-108 1,-30 142-4,-3 0 1,-1 0-1,-2-1 0,-3 1 1,-2 1-1,-15-59 1,16 83 5,0 0-1,-1 1 1,-2 0 0,0 1 0,-1-1 0,-2 2-1,0 0 1,-15-20 0,0 5 10,-1 1 0,-1 2 0,-2 0 0,-54-41 0,40 40-3,-1 3 0,-2 3 0,-1 1 0,-1 2 0,-1 2 0,-1 3 0,-73-18 0,16 14-16,-1 5 1,-1 4 0,0 6 0,-183 7-1,73 18-468,-293 59-1,367-47-757,2 8 1,-273 104 0,175-32-4908,165-71 2306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123 612 1020,'-122'39'14976,"126"-42"-14489,40-27 298,76-37 1,-73 43-601,171-96 479,170-88 275,-350 190-844,48-25 490,-84 42-533,-1 0 0,1 0 1,-1 0-1,1 0 0,-1-1 0,0 1 1,1 0-1,-1-1 0,0 1 1,0-1-1,0 1 0,0-1 0,0 1 1,-1-1-1,1 0 0,0 1 0,0-3 1,-1 2 163,-3-2-107,-12-13 385,-1 1-1,-29-22 1,7 6 512,37 31-908,7 2 30,-1 0 1,1 0-1,0 1 0,0 0 1,6 3-1,49 19-22,-45-17-67,0 1 0,0 0 0,-1 1 0,-1 1 0,1 0 0,18 18 0,-26-22-26,-1 1 0,0 0 0,0 1 0,-1-1 0,1 1 0,-2 0 0,1 1 0,-1-1 0,-1 1 0,1 0 0,-1-1 0,-1 2 0,3 15 0,-4-7-131,0 0 1,-1 0 0,-2 0-1,1 0 1,-8 30-1,-2-8-1303,-20 53 0,19-61 82,-8 19-2543,9-18-1444,1-5-143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6 134 1940,'-3'-26'2779,"2"22"-2288,0 0 0,1-1 0,-1 1 0,1 0 0,0-1-1,0 1 1,2-8 0,-2 9-259,1-1 1,0 0-1,0 1 1,1-1-1,-1 1 0,1-1 1,-1 1-1,1-1 0,0 1 1,0 0-1,1 0 0,4-5 1,-5 6-134,1 0 0,-1 1 0,0-1 0,1 1 1,-1-1-1,1 1 0,-1 0 0,1 0 0,0 0 0,-1 0 1,1 1-1,0-1 0,-1 1 0,1 0 0,0-1 0,0 1 0,0 0 1,-1 1-1,6 0 0,-1 0-30,-1 1 1,0 1-1,0-1 1,0 1-1,0 0 1,0 0-1,0 0 1,-1 1-1,1 0 1,-1 0-1,0 1 1,0-1-1,-1 1 1,0 0-1,1 0 1,-2 1-1,1-1 1,-1 1-1,1 0 1,3 10-1,-1-2-1,-1 1 0,0 0 0,-1 1 0,-1-1 0,-1 1-1,0-1 1,0 28 0,-3-2 48,-2 1 1,-14 65-1,6-58 2,-2 1 1,-2-1-1,-2-1 1,-26 53 0,40-97-37,1 1 1,-1 0 0,0-1-1,0 0 1,0 1 0,-7 5-1,8-8 872,3-8-836,0 1-98,0 1 0,0-1 0,1 1 0,-1 0 0,1-1 0,0 1 0,0 0 0,1 0 1,-1 0-1,1 0 0,0 1 0,0-1 0,5-4 0,13-11-22,1 1-1,1 1 1,1 2-1,0 0 1,1 1 0,0 2-1,1 0 1,1 2 0,0 1-1,0 1 1,31-5-1,-23 7-841,61-12-1494,-77 13-1324,25-10 0,-26 7-4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1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78 455 1908,'-2'-22'770,"2"0"0,1-1 0,0 1 0,2 0 0,0 1 0,2-1 0,0 0 0,2 1 0,9-23 0,-1 11-292,1 1 0,2 1 0,1 1 0,42-52 0,-58 77-2620,-6 5 877,-14 9 526,-27 22 522,-44 53-104,74-68 400,0 0 0,2 1 1,-20 33-1,28-42 1,0 0-1,1 0 1,0 0 0,0 1 0,1-1 0,0 1 0,0 0 0,1-1-1,1 1 1,-1 0 0,1 0 0,1-1 0,-1 1 0,2 0 0,-1 0-1,1-1 1,0 1 0,1-1 0,0 0 0,6 12 0,1-3 83,0 0 1,2 0 0,0-2 0,1 1-1,0-1 1,1-1 0,28 22 0,-26-23-39,59 51 670,-68-56-623,0-1 0,0 1 1,0 1-1,-1-1 0,0 1 1,8 19-1,-12-24-129,-1 0 1,0 0 0,0 0-1,-1 0 1,1 0 0,-1 0-1,0 0 1,0 0-1,0 0 1,0 1 0,-1-1-1,0 0 1,0 0 0,0 0-1,0 0 1,0-1-1,-1 1 1,0 0 0,0-1-1,-2 5 1,-2 0 2,0 0 0,0-1-1,0 0 1,-1 0 0,1-1 0,-2 1 0,-11 7 0,15-11-198,0 0 1,0-1-1,-1 1 1,1-1-1,-1 0 1,1 0-1,-1 0 1,0-1-1,1 0 1,-1 0 0,0 0-1,0 0 1,0-1-1,0 0 1,0 0-1,0 0 1,-8-2-1,12 2-107,0 0-1,0-1 0,0 1 1,0-1-1,0 1 0,1-1 1,-1 1-1,0-1 0,0 1 1,0-1-1,0 0 0,1 0 1,-1 0-1,0 0 0,-1-2-576,-6-8-2125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23 972,'1'0'193,"-1"-1"0,0 1-1,1-1 1,-1 1 0,0-1 0,0 1 0,0-1-1,0 0 1,1 1 0,-1-1 0,0 1 0,0-1-1,0 0 1,0 1 0,0-1 0,0 1 0,-1-1-1,1 0 1,0 1 0,0-1 0,0 1 0,-1-1-1,1 1 1,0-1 0,0 1 0,-1-1-1,1 1 1,0-1 0,-1 1 0,1-1 0,-1 1-1,1-1 1,-1 1 0,1 0 0,-1-1 0,1 1-1,-1 0 1,1-1 0,-2 1 0,1-1-951,-2-1 1822,-3 5-610,-3 2-256,1 0 0,-1 0 0,1 1 0,-8 8 0,13-11-98,-1 0 0,1 0-1,1 0 1,-1 0 0,0 1 0,1 0-1,-1-1 1,1 1 0,0 0-1,1 0 1,-1 0 0,1 0 0,-1 0-1,1 1 1,0 4 0,0-6-60,1 1 1,0 0-1,1 0 1,-1-1 0,1 1-1,-1 0 1,1-1-1,0 1 1,1-1 0,-1 1-1,0-1 1,1 0-1,2 5 1,11 13 135,0-1-1,1 0 1,27 26 0,-40-44 156,0 1 0,-1 0 0,1 0 0,-1 0 0,0 0 0,3 4 0,-8-3-176,-6 14-18,8-18-137,1 1 0,0 0 0,-1 0 0,1-1 0,-1 1 0,1 0 0,-1-1 0,0 1 0,1-1 0,-1 1 0,0-1 0,1 1 0,-1-1 0,0 1 1,0-1-1,1 1 0,-1-1 0,0 0 0,0 0 0,0 1 0,1-1 0,-2 0 0,-1 1-19,-48 19-3203,48-19 1263,-14 1-4780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1 900,'0'0'4064,"-5"5"-2997,-6 7-503,0 0 0,1 0 0,1 1 0,-8 15 0,3 1-113,2 1-1,1 0 1,2 1 0,1 0-1,1 0 1,2 1 0,1 0-1,1 0 1,3 54 0,2-68-321,0 0 0,1 1 0,1-1 0,0-1 0,2 1 0,0-1 0,1 0 0,0 0 0,2 0 0,0-1 0,18 25 0,-21-35-73,0 0 0,0 0 0,0 0 0,1 0 1,0-1-1,0 0 0,0-1 0,1 1 0,-1-2 0,9 4 0,-13-5-37,1-1-1,-1 0 1,0 0-1,0 0 1,1-1 0,-1 1-1,0-1 1,1 0-1,-1 0 1,1 0-1,-1 0 1,0 0 0,1-1-1,-1 1 1,0-1-1,1 0 1,-1 0-1,0-1 1,0 1 0,0-1-1,0 1 1,0-1-1,0 0 1,-1 0-1,1 0 1,-1 0 0,3-3-1,-2-2 36,-2-3-33,0-1 1,-1 1-1,0-1 1,-1 1-1,0-1 1,0 1-1,-1-1 1,-1 1-1,0 0 1,0 0-1,-1 0 1,0 0-1,-1 1 1,0 0-1,0 0 1,-1 0-1,0 0 1,-9-8-1,5 5-52,0 0-1,-1 1 1,0 0 0,-1 1-1,0 0 1,-25-15 0,25 19-295,-1 0 0,0 0 0,0 1 0,-16-4 0,22 8-299,1 0 1,0 0-1,-1 0 0,1 1 1,-1 0-1,1 1 1,-1-1-1,1 1 0,0 0 1,-1 1-1,-7 2 0,-8 5-2675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62 945 2492,'-51'22'3926,"40"-18"2807,217-115-5343,40-26-697,86-60 1,-305 181-633,481-282 114,-262 154-1870,-238 139 1423,6-3-761,0-1 0,0 0 0,22-21 0,-31 23-2125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1109 2088,'-23'17'907,"14"-12"-351,1 1 1,-1 0 0,1 1-1,1 0 1,-1 0-1,1 1 1,-8 11-1,14-18 392,10-1-679,-1-2 0,1 1 0,-1-1 1,1 0-1,-1-1 0,0 0 0,0 0 0,8-5 0,-7 4-76,185-91 1060,-158 77-1098,432-220 1483,-246 126-1015,147-72 292,207-110 405,-530 268-1222,61-38 244,-86 50-492,-1-1 1,35-33-1,-50 43-167,0-1-1,-1 0 1,0 0-1,5-8 1,-9 14 223,0-1 0,1 0-1,-1 1 1,0-1 0,0 0 0,1 0-1,-1 1 1,0-1 0,0 0 0,0 0 0,0 1-1,0-1 1,0 0 0,0 0 0,0 1-1,0-1 1,-1-1 0,1 0-279,0 0-1693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31 115 1276,'-2'-16'2610,"-2"1"-1,-8-26 1,11 39-1801,0-1-51,-9-34 6088,10 46-6426,2 19-144,11 133 1314,2-62-670,36 126-1,-11-110-491,-18-55-1826,-21-53-220,0-1 1,0 1-1,0 12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19 365 2144,'-19'-9'3965,"19"9"-3867,0 0 0,0 0 0,0 0 0,0-1 0,0 1 0,0 0 0,0 0 0,0 0 0,0 0 0,0-1 0,0 1 0,0 0 0,0 0 0,0 0 0,0 0 0,0-1 0,0 1 0,0 0 0,1 0 0,-1 0 0,0 0 0,0-1 0,0 1 0,0 0 0,0 0 0,0 0 0,0 0 0,0 0 0,1 0 0,-1-1 1,0 1-1,0 0 0,0 0 0,0 0 0,0 0 0,1 0 0,-1 0 0,0 0 0,0 0 0,0 0 0,0 0 0,1 0 0,-1 0 0,0 0 0,0 0 0,0 0 0,0 0 0,1 0 0,-1 0 0,19-2 3191,4 3-4163,118 22 2136,-88-13-958,-1-2-1,1-2 1,59-2 0,-104-4-270,0-1-1,0 0 1,0-1-1,-1 0 1,1 0-1,-1 0 1,1-1 0,9-5-1,-13 4-18,0 0 1,0 0-1,0 0 0,-1 0 0,0-1 1,0 1-1,0-1 0,0 0 0,-1 0 1,0 0-1,0 0 0,0 0 0,-1 0 1,2-8-1,11-96 79,-10 72-73,-2-33-6,-2 25 57,0 41-40,0 0 0,0 0 1,-1 0-1,1 0 0,-1 0 1,0 0-1,-1 0 0,0-3 1,1 5 111,-6 5-110,-2 3-34,0 0 1,0 1-1,1 0 1,0 0-1,0 1 1,1 0-1,-9 11 1,-48 77-433,34-48 11,-52 90-1294,35-39-4726,30-60 2718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15 298 1552,'-3'-6'431,"0"-1"1,1 1-1,0-1 0,1 1 1,0-1-1,0 0 0,0 1 1,0-1-1,1 0 0,1 0 1,-1 1-1,1-1 0,0 0 0,0 1 1,1-1-1,0 1 0,4-10 1,0 2-115,1-1 0,0 1 0,1 0 1,1 0-1,0 1 0,14-15 0,-18 22-200,1 0 1,0 1-1,0 0 0,0 0 0,0 1 0,1 0 0,0 0 0,0 0 0,0 1 0,0 0 0,9-2 0,-13 4-80,1 0 1,-1 1-1,0-1 0,0 1 0,1 0 0,-1-1 0,0 2 1,1-1-1,-1 0 0,0 1 0,0-1 0,1 1 1,-1 0-1,0 0 0,0 0 0,0 1 0,0-1 0,0 1 1,0-1-1,0 1 0,-1 0 0,1 0 0,-1 0 0,1 1 1,-1-1-1,0 1 0,0-1 0,3 5 0,-2-1 2,0 1 0,0 0 0,0 0 0,-1 0 0,0 0-1,0 0 1,-1 0 0,0 1 0,0-1 0,-1 0 0,0 1-1,-1 7 1,-1 11 48,-2-1-1,-7 27 0,-16 46 83,-5-2 1,-52 112-1,73-185-158,5-10-17,0 0 0,-5 18-1,11-29-5,0-2-21,0 0 32,1 0-1,-1 0 1,0 0-1,1 1 1,-1-1-1,0 0 1,1 0 0,-1 0-1,0 0 1,0 0-1,1 0 1,-1 1-1,0-1 1,1 0 0,-1 0-1,0 0 1,0 1-1,0-1 1,1 0-1,-1 0 1,0 1 0,0-1-1,1 1 1,-1-1-1,0 0 1,0 1-1,1-1 1,-1 0-1,0 1 1,0-1 0,1 0-1,-1 0 1,0 1-1,1-1 1,-1 0-1,0 0 1,1 0-1,-1 1 1,0-1 0,1 0-1,-1 0 1,0 0-1,1 0 1,-1 0-1,1 0 1,-1 0-1,0 0 1,1 0 0,-1 0-1,1 0 1,-1 0-1,0 0 1,1 0-1,-1 0 1,1-1-1,13-2-286,0-2 1,0 0-1,-1-1 0,1 0 0,-2-1 0,24-16 0,-21 12-1931,0-1 1,22-24-1,-23 20-699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1064,'4'-35'6408,"8"4"-4173,-6 22-2029,0-1 0,1 1 0,-1 1-1,11-10 1,112-110 1499,-106 106-1519,-17 15-145,-6 7-43,0 0 0,0 0 0,-1 0 0,1 0 0,0 0 0,0 0 0,0 0 0,0 0 0,0 0 0,0 0 0,0 0 0,0 0 0,-1-1 0,1 1 0,0 0 0,0 0 0,0 0 0,0 0 0,0 0 0,0 0 0,0 0 0,0 0 0,0 0 0,-1 0-1,1 0 1,0 0 0,0 0 0,0 0 0,0-1 0,0 1 0,0 0 0,0 0 0,0 0 0,0 0 0,0 0 0,0 0 0,0 0 0,0 0 0,0-1 0,0 1 0,0 0 0,0 0 0,0 0 0,0 0 0,0 0 0,0 0 0,0 0 0,0-1 0,-9 6 0,-1-1 0,1 1 0,1 1 0,-1 0 0,1 0 0,0 1 1,0 0-1,1 0 0,0 0 0,0 1 0,-8 13 0,8-11 3,1 1 1,0 1-1,1-1 1,0 1-1,0 0 1,2 0-1,-4 16 1,6-21-1,0 1 0,1 0 0,0-1 0,0 1 0,0 0 0,1-1 0,1 1 1,-1-1-1,1 1 0,0-1 0,1 0 0,0 0 0,5 10 0,1-2 6,2 0 0,0-1 0,0-1 0,2 1 0,0-2 0,0 0 0,17 12 0,-13-11 46,0 1-1,-2 0 1,0 1-1,16 21 1,-29-34-31,-1 1 1,1-1-1,-1 0 1,0 0-1,0 1 1,0-1-1,0 1 1,-1-1-1,1 1 1,-1-1-1,1 1 1,-1-1-1,0 1 1,0 0-1,0-1 1,0 1-1,0-1 1,-1 1-1,1-1 0,-1 1 1,0-1-1,1 1 1,-1-1-1,0 0 1,-1 1-1,1-1 1,0 0-1,-1 0 1,1 0-1,-4 4 1,0 0-65,-1-1 0,1 0 0,-1-1-1,0 1 1,0-1 0,0 0 0,-1-1 0,1 1 0,-12 3 0,-12-3-1480,29-4 1292,-1 0 0,1 0 0,0 0 0,0-1 0,-1 1 0,1-1 0,0 1 0,-1-1 0,1 1 0,0-1 0,0 0 0,0 0 0,0 1 0,0-1 0,0 0-1,0 0 1,-1-2 0,0 2-1022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1780,'0'0'4045,"3"2"-3193,1 3-540,1-1 0,-1 1 1,0 0-1,0 0 0,-1 0 1,0 1-1,0-1 1,3 9-1,20 58 937,-7-18-653,-4-19-323,27 44-1,6-8-3508,-41-59 553,1-1 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1356 401 1632,'-11'-8'291,"1"1"0,-1 1-1,0 0 1,0 0 0,-1 1-1,0 1 1,0 0 0,0 0-1,0 1 1,-1 1 0,1 0-1,-1 0 1,1 2 0,-1-1 0,0 2-1,1 0 1,-1 0 0,1 1-1,-23 6 1,5 1-36,1 1 0,0 2 0,1 0 0,0 2 0,1 1 0,1 1 0,0 1 0,2 2 0,-1 0 1,-21 25-1,-4 4 191,-54 70 1,77-82-152,1 1-1,2 1 0,-35 74 0,53-98-253,-17 36 168,3 1 0,1 1 0,3 1-1,-18 105 1,25-90-3,3 1 0,3 0 0,9 97 0,3-100-3,36 128-1,-35-159-134,2 0-1,2-1 1,1 0 0,1-1-1,2-1 1,2-1 0,35 45-1,-33-51-35,1-1-1,0-2 0,2 0 0,1-1 1,0-2-1,2-1 0,0-1 0,41 19 1,-26-18-53,1-1 1,0-2-1,1-2 1,1-3-1,0-1 1,49 3-1,-53-10-20,0-1 1,0-2-1,0-3 0,-1-1 0,1-1 1,79-25-1,-72 13 15,-1-2-1,-1-2 0,0-2 1,-2-2-1,-1-2 1,-1-2-1,-2-2 1,-1-1-1,51-55 1,-51 42 9,-1-3 0,38-63 1,-73 107 15,13-21-5,-1 0-1,-1-1 1,-2-1 0,0 0-1,-2 0 1,-1-1-1,-2-1 1,7-38 0,-3-7 2,4-121 0,-17 150 4,-1 0 1,-3 1 0,-12-55 0,13 76 0,-13-53 15,-3 0 0,-3 2 0,-34-74 0,21 72 69,-4 1-1,-80-114 0,94 153 5,-3 1 0,-1 2 0,-1 1 0,-2 1-1,-66-49 1,68 60-17,-2 1 0,-1 2 0,0 1-1,-1 1 1,-1 2 0,0 2 0,-51-10-1,75 19-58,-156-25 130,137 25-105,0 3 0,-1 0 0,1 2 0,-47 9 1,3 6 13,1 3 0,-88 38 0,122-41-31,1 3 1,1 1-1,2 2 1,-60 48 0,58-39 0,2 2 0,1 1 1,2 1-1,-38 56 1,39-49 5,2 2 1,1 1-1,-38 86 1,35-49 24,-40 156 1,57-163-10,4 0 1,-2 79-1,11-80-4,3 1-1,12 80 1,-1-74 1,4-1 0,49 150 0,-53-197-30,0-1-1,2-1 1,2 0 0,1-1-1,1-1 1,1 0 0,2-1-1,1-2 1,1 0-1,33 28 1,76 56 6,-103-90-13,2-1 1,0-2-1,48 21 1,-37-23-53,0-1 1,1-2-1,1-2 1,0-1-1,0-3 1,1-2-1,0-1 1,0-3-1,0-2 1,0-1-1,-1-2 1,1-3-1,-1-1 1,0-3-1,-1-1 1,0-2-1,-1-2 1,46-24 0,-42 16 2,-2-1 0,-1-3 1,-1-2-1,-1-1 1,41-42-1,-55 45 16,-1-2 0,-2 0 0,28-47-1,-21 26-1,-1-2 0,40-105 0,-53 110 15,-3 0 0,-1-1 0,-3-1 0,-1 1 0,2-89 0,-12-45-1,-2 138 12,-3 1 0,-21-82 1,10 70-5,-2 2 1,-45-89-1,46 110 6,-1 1-1,-2 0 1,0 2-1,-2 0 1,-49-47-1,44 53-77,0 1 0,-1 2 0,-1 1-1,-1 1 1,-1 2 0,0 1 0,-1 2 0,-1 1-1,0 1 1,-1 2 0,0 2 0,0 1 0,-1 1 0,0 2-1,0 2 1,-62 4 0,30 6-892,1 4 0,1 2 0,-83 29 0,44-2-2408,28-3 40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76 788 1264,'-21'6'1445,"15"-5"-694,-1 1-1,0 0 1,1 0 0,0 1-1,-10 5 1,9-6 560,7-2-1272,0 0 1,1 0-1,-1 0 1,0 0-1,0 0 0,0 0 1,0 0-1,0 0 1,0 0-1,0 0 1,0 0-1,0 0 0,0 0 1,0 0-1,0 0 1,1-1 157,-1 1-158,0 0 1,0 0-1,0 0 0,0 0 1,0 0-1,0 0 1,0 0-1,0 0 0,0 0 1,0 0-1,0 0 1,0 0-1,0 0 1,0 0-1,0 0 0,0-1 1,0 1-1,0 0 1,0 0-1,0 0 1,0 0-1,0 0 0,0 0 1,0 0-1,0 0 1,0 0-1,0 0 0,0 0 1,0 0-1,0 0 1,-1-1 157,1 1-158,0 0 1,0 0-1,0 0 0,0 0 1,0 0-1,0 0 1,0 0-1,0 0 1,0 0-1,0 0 0,65-34 1031,347-144 421,-294 130-1294,187-82 340,24-18-57,-264 118-536,330-167-2666,-392 195 2542,29-18-1261,-15 3-2654,-14 10 1178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1552,'1'-3'1201,"0"-16"5961,2 24-6747,7 13-60,-1 1 1,-1-1 0,-1 2 0,10 38 0,-7-23-320,-3-3-974,-3-5-3945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2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138 383 1744,'-22'20'829,"0"1"-1,1 0 1,1 2-1,-19 29 1,37-49-671,0 1 0,0-1 0,0 1 0,1 0 0,0-1 0,-2 6 0,3-8-120,0-1 0,0 1 0,0 0 0,0 0 0,-1-1 0,1 1 0,0 0 0,0 0 0,1-1 0,-1 1 0,0 0 0,0 0 0,0-1 0,0 1 0,1 0 0,-1 0 0,0-1 0,1 1 0,-1 0 0,0-1 0,1 1 0,-1-1 0,1 1 0,-1 0 0,1-1 0,0 1-1,-1-1 1,1 1 0,-1-1 0,1 0 0,0 1 0,-1-1 0,1 0 0,0 1 0,-1-1 0,1 0 0,0 0 0,1 1 0,4-1 75,0 1 0,0-1 0,0 0-1,0-1 1,0 1 0,0-1 0,10-3 0,-7 2-33,43-10 311,75-27-1,186-79 232,-14-13-253,-207 88-386,173-79-1355,-117 48-2709,-93 47 1526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2140 273 1020,'1'0'260,"0"-1"0,-1 1-1,1-1 1,0 1 0,-1-1-1,1 0 1,0 1 0,-1-1-1,1 0 1,-1 1 0,1-1 0,-1 0-1,1 1 1,-1-1 0,0 0-1,1 0 1,-1 0 0,0 0 0,0 1-1,1-1 1,-1 0 0,0 0-1,0 0 1,0 0 0,0 0-1,0 1 1,0-1 0,-1 0 0,1 0-1,0 0 1,-1-1 0,0 0-184,0 1 1,0-1-1,0 1 0,0 0 1,0 0-1,0-1 1,-1 1-1,1 0 0,-1 0 1,1 0-1,-1 0 1,1 1-1,-1-1 1,-2-1-1,-415-116 375,402 114-442,-131-30 19,-1 6 0,0 7 1,-218-3-1,281 25-17,0 4 1,-86 17-1,156-19-2,-6 0 8,0 0 0,-27-1 0,14-1-25,32-1 2,-13 0-23,14 1 22,-14 2 2,0 1-1,0 1 1,1 0 0,0 1-1,-25 14 1,19-8 2,-29 24 0,31-22-11,10-6 14,-1 0-1,2 0 0,-1 1 0,1 0 1,1 1-1,-1 0 0,2 0 0,-1 1 1,2-1-1,-1 1 0,1 1 0,-3 12 1,-4 18 10,1 1 1,-4 46-1,11-63-4,-7 45 25,3 1-1,4 136 1,5-191-26,0 0 0,1 0 1,1-1-1,0 1 1,1-1-1,1 0 0,1 0 1,0 0-1,1-1 1,0 0-1,12 17 0,4-3 15,1 0 0,2-1-1,37 31 1,-45-45-7,1-1-1,1 0 1,29 14-1,-17-10 4,14 5-13,-18-10 7,45 22 9,50 17-4,-86-38 7,1-3-1,0 0 1,1-3 0,0-1-1,53 1 1,45-2 26,-87-2-28,127-8-6,-24 0-29,-41 0 11,-55 1 1,11 1 28,110-20 2,-119 12-24,0-2-1,-1-4 0,98-41 0,-139 51 6,-1 0-1,0-2 1,0 0-1,-1-1 1,0 0-1,-1-2 1,0 1-1,-1-2 1,0 0-1,-1 0 1,0-1 0,18-29-1,0-15 248,-24 47-199,0-1 0,-1 0 0,7-24 0,-8 22-4,0 0 0,8-13 0,-8 15-4,1 0-1,-2-1 1,1 1-1,-2-1 1,2-14-1,5-22 176,0 12-48,-2 0 1,-1 0-1,-1-1 0,-3 0 1,-2-52-1,-5 61-97,-1-1 1,-1 0-1,-2 1 1,-21-50-1,20 55-60,-2 0 1,0 0-1,-17-23 1,-2 7-26,24 31-17,4 4-53,-1 0 0,0 0 0,0 1 0,0-1-1,-1 1 1,0 0 0,0 0 0,0 1 0,-6-4 0,4 4-265,0 1 0,0 0 0,-1 1 0,1 0 0,0 0 1,-14 0-1,-24 3-4405,24 1 1829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0 392 992,'0'0'6034,"8"-3"-5650,171-57 1297,98-47 387,-246 94-1681,0 0 1,-1-2-1,32-22 0,-59 36-358,-1-1-1,1 0 0,-1 0 0,0 0 1,0 0-1,0 0 0,0 0 0,0-1 0,0 1 1,-1-1-1,1 1 0,-1-1 0,0 0 0,1 1 1,-1-1-1,0 0 0,-1 0 0,2-4 1,-3 3-13,1 1 0,-1-1 1,0 0-1,0 1 0,-1-1 1,1 1-1,-1-1 0,1 1 1,-1-1-1,0 1 1,-5-5-1,1-1 40,-1 1 1,-15-13-1,21 20 16,0 0 10,1 1-74,0 0 1,0 0-1,0 0 0,0 0 0,-1 0 1,1 0-1,0 0 0,0-1 0,0 1 0,0 0 1,0 0-1,0 0 0,-1 0 0,1 0 1,0 0-1,0 0 0,0-1 0,0 1 1,0 0-1,0 0 0,0 0 0,0 0 1,0-1-1,0 1 0,0 0 0,0 0 1,0 0-1,0 0 0,0-1 0,0 1 1,0 0-1,0 0 0,0 0 0,0 0 1,0-1-1,0 1 0,0 0 0,0 0 1,0 0-1,0 0 0,0 0 0,0-1 0,0 1 1,0 0-1,0 0 0,1 0 0,-1 0 1,0 0-1,0 0 0,0-1 0,0 1 1,0 0-1,0 0 0,1 0 0,-1 0 1,0 0-1,0 0 0,0 0 0,0 0 1,1 0-1,-1 0 0,0 0 0,21 1 84,-20-1-86,-1 0 0,1 0 1,0 0-1,0 0 0,0 1 1,-1-1-1,1 0 0,0 0 1,0 1-1,0-1 0,-1 1 1,1-1-1,0 1 0,-1-1 1,1 1-1,0-1 0,-1 1 1,1-1-1,-1 1 0,1 0 1,-1-1-1,1 1 0,-1 0 1,1 1-1,0 0 18,4 4 12,0 1-1,-1 0 0,0 0 1,0 0-1,-1 0 0,0 0 1,0 1-1,-1 0 1,0-1-1,0 1 0,-1 0 1,0 0-1,0 0 0,-1 0 1,0 0-1,0 0 0,-1 0 1,0 0-1,-1-1 0,-2 9 1,-2 6-326,-2 0 0,0 0 0,-2-1-1,0 0 1,-21 31 0,-1-3-6013,24-36 3003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1160,'-20'28'458,"1"2"0,1 0 0,1 1-1,2 0 1,-17 51 0,28-74-345,2 0 0,-1 0 0,1 1 0,1-1 0,-1 1 0,1-1 0,1 1 0,0 0 0,0-1 0,0 1 0,1-1 0,1 1 0,2 10 0,-3-17-59,0-1 0,0 1 0,1 0 0,-1-1 0,0 1 0,1-1 0,-1 1 0,1-1 0,0 0-1,-1 1 1,1-1 0,3 1 0,-1 0 49,-1 0-23,0 0-1,1-1 1,-1 0 0,1 0-1,0 0 1,-1 0-1,1 0 1,0-1 0,0 1-1,0-1 1,-1 0-1,1-1 1,0 1 0,0 0-1,-1-1 1,1 0-1,0 0 1,-1 0 0,1 0-1,-1-1 1,1 0-1,4-2 1,-7 3-50,1 1-1,-1-1 0,0 0 1,1 0-1,-1 0 1,1-1-1,-1 1 1,0 0-1,0 0 1,0-1-1,0 1 1,0 0-1,0-1 0,0 1 1,0-1-1,-1 0 1,1 1-1,0-1 1,-1 0-1,0 1 1,1-1-1,-1 0 0,0 1 1,0-1-1,0 0 1,0 1-1,0-1 1,0 0-1,0 0 1,-1 1-1,1-1 1,-2-3-1,1 1-7,-1 0 1,0 0-1,0 0 0,0 0 1,0 1-1,-1-1 0,0 0 1,0 1-1,0 0 0,-6-6 1,-7-3-26,-32-19 0,39 26-1022,-1 0 0,-18-5 0,25 9-857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1512,'2'-1'795,"81"-59"3120,5 7-4402,-78 44-1310,-9 7 1342,1 0-944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1600,'-2'3'787,"-1"2"-543,1-1-1,0 1 1,0 0 0,0 0-1,0 0 1,1 0 0,0 0-1,0 0 1,0 1 0,0-1-1,1 0 1,0 0 0,0 1 0,1-1-1,-1 0 1,1 0 0,0 1-1,1-1 1,1 6 0,5 9 187,1 0 1,0 0 0,2-1 0,22 32-1,-11-19 260,-21-29-618,0-1 0,0 1 0,0-1-1,0 1 1,0-1 0,-1 1 0,1 0 0,0 4 0,-1-5 65,-3 0-12,-2 2-81,0-1-1,-1 0 0,1 0 1,-1 0-1,0-1 1,1 1-1,-1-1 0,0-1 1,-12 3-1,-64 4 188,49-6-174,-7-1-1528,38-1 628,-15-7-5514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1500,'0'-14'675,"0"11"-77,2 1-59,7-5-156,0 1 0,1-1 1,0 2-1,0-1 0,18-6 1,6-4-429,6-4-2594,-38 19 1523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1320,'0'0'693,"-6"13"1592,3-5-2054,0 0-1,1 0 0,0 0 0,0 0 0,1 0 0,0 1 0,1-1 0,-1 1 0,2-1 0,-1 0 1,1 1-1,0-1 0,1 0 0,0 0 0,0 0 0,1 0 0,0 0 0,1 0 0,-1-1 1,1 1-1,1-1 0,8 12 0,-3-8-58,1 1 128,-1 1 1,0 0-1,11 21 0,-20-32-62,-5 1-180,1-1-50,0 1-1,-1-1 1,1 1 0,-1-1 0,0 0 0,0 0 0,-4 1-1,-6 0-919,0 0 1,0-1-1,-16 0 0,27-2-1447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10 105 1200,'-1'-2'378,"-6"-7"-508,6 5 3769,4-1-3377,0 0 0,1 1 0,0 0 0,0 0 0,0 0 0,0 0 0,0 1 0,1-1 0,0 1 0,0 0 0,0 1 0,5-3 0,14-9 748,-22 13-819,0 0-14,58-21 933,-58 21-1008,25 1 397,-24 0-345,0 0-86,16 7 103,-18-7-162,0 1 0,0-1 0,0 1 1,0-1-1,-1 1 0,1-1 0,0 1 1,0 0-1,-1-1 0,1 1 0,0 0 1,-1 0-1,1-1 0,0 1 0,-1 0 1,0 0-1,1 0 0,-1 0 0,1 0 1,-1 0-1,0 0 0,0 0 0,1 0 1,-1 0-1,0 2 0,-1 2 13,0 1 0,0 0 0,-1-1 0,0 1 0,0-1-1,0 1 1,0-1 0,-4 6 0,-29 39 62,0-1-28,2 6 31,33-53-78,0 0 0,0 0 0,0 0-1,0 1 1,0-1 0,0 0 0,0 0 0,1 0 0,-1 0-1,1 0 1,-1 1 0,1-1 0,0 0 0,0 0 0,0-1-1,1 3 1,-1-1-13,0-1 10,0 0 0,0 0-1,0 0 1,0 0 0,0 0 0,1 0-1,-1-1 1,1 1 0,-1 0 0,1-1-1,-1 1 1,1-1 0,3 3 0,4 3 11,133 114 492,-134-115-488,-7-4-7,1-1 0,-1 0 0,0 1 0,1-1 0,-1 1-1,0-1 1,0 1 0,0-1 0,0 1 0,0 0 0,-1 0 0,1-1 0,0 1-1,0 3 1,-1-3 41,-3 1-25,-1 0-23,0 0 0,-1-1-1,1 1 1,-1-1 0,0 0 0,1 0 0,-1-1 0,-9 3 0,-41 2-194,45-5 101,7 0 20,-1-1 1,1 0 0,0 0 0,-1-1 0,1 1-1,0-1 1,-1 1 0,-4-3 0,-5-1-349,10 3 100,-1 0 0,1-1 0,0 0 0,0 0 0,0 0 1,-5-3-1,2 1-297,6 3 438,-1 1-1,0-1 1,1 1-1,-1-1 1,1 1 0,-1-1-1,1 1 1,-1-1-1,1 1 1,-1-1-1,1 0 1,-1 1-1,1-1 1,0 0 0,-1 1-1,1-1 1,0 0-1,-1-1 1,1 0-553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5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1340,'0'0'1325,"-7"4"-744,-6 3-326,0 0 0,0 1 0,1 1 0,1 0 0,-1 1 0,1 0 0,-10 13 0,-3 5 373,-34 53 0,50-67-460,0-1 0,1 2-1,0-1 1,1 1-1,1 0 1,-5 27-1,9-35-47,0 0-1,0 0 0,1 0 0,1 0 0,-1 0 0,1 0 1,0 0-1,0 0 0,1-1 0,0 1 0,4 8 0,-5-11-60,1-1 0,0 0 1,0 1-1,0-1 0,0 0 0,1 0 0,-1 0 0,1 0 0,0 0 0,0-1 0,0 1 0,0-1 0,0 0 0,0 0 0,1 0 0,-1 0 0,1 0 0,-1-1 0,1 0 0,0 0 0,4 1 0,-4-1 14,0-1 0,0 1 0,0-1 0,0 0 0,-1-1 0,1 1 1,0 0-1,0-1 0,0 0 0,-1 0 0,1 0 0,5-3 0,-8 4-55,0-1 0,0 1 0,0 0 0,0-1 0,-1 1 0,1-1 0,0 1 0,0-1 0,0 0 0,-1 1 0,1-1 0,0 0 0,0 0 0,0 0 0,1-2 30,-2 3-34,1-1 1,-1 0-1,1 1 1,-1-1 0,1 0-1,-1 0 1,0 1-1,1-1 1,-1 0 0,0 0-1,0 1 1,0-1-1,1 0 1,-1 0-1,0 0 1,0 1 0,0-1-1,0 0 1,0 0-1,-1 0 1,1 1-1,0-1 1,0 0 0,0 0-1,-1 1 1,1-1-1,-1-1 1,-9-15 93,10 17-114,-4-5 27,0 1 0,-1 0 0,1 0 0,-1 0-1,1 0 1,-1 1 0,0 0 0,-1 0 0,-8-4-1,-6-1-151,-26-6 0,36 11-47,-38-10-2923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45 2180,'0'0'1332,"-8"-18"865,-1 4-501,2 6 584,-7 3-1976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77 1376,'-58'3'3183,"57"-3"-2558,-13 2-80,11-2-317,22 3 903,31 0 0,163-14-593,-70 2-341,67-5 11,-25 1-88,184-11 128,-88 13-579,-202 10-72,34-3-3939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8:5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1612,'-3'1'816,"-31"7"5031,248-3-4701,-129-6-904,169 2 332,241-2 211,-313 0-561,91-4 431,-197-3 569,-73 7-1339,5-1-1305,-2 1 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4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1268,'-45'4'1649,"27"-4"-786,0 2-1,1 0 1,-1 0-1,1 2 0,0 0 1,-22 9-1,38-12-156,4 1-476,3 1-185,1 0 1,-1-1-1,1 0 1,-1 0-1,1-1 1,-1 0-1,1 0 1,0 0-1,0-1 1,11-1-1,5 2 46,323-2 525,-250-2-508,441-16 267,202 12 34,-452 9-292,-227-2-95,102-2 70,-85 1 343,-74 1-255,0 0-5,-1-1-177,16-3 648,-10 4-82,-7 0-549,-1 0-1,0 0 0,0 0 1,0 0-1,0 0 0,0 0 1,0 0-1,0 0 1,1 0-1,-1 0 0,0 0 1,0 1-1,0-1 0,0 0 1,0 0-1,0 0 0,0 0 1,0 0-1,0 0 1,0 0-1,0 0 0,1 1 1,-1-1-1,0 0 0,0 0 1,0 0-1,0 0 1,0 0-1,0 0 0,0 1 1,0-1-1,0 0 0,0 0 1,0 0-1,0 0 0,0 0 1,0 1-1,-1-1 1,1 0-1,0 0 0,0 0 1,0 0-1,0 1-14,-8 19 32,0 0 1,-7 36-1,3 6 39,-12 81 77,8 10 14,-20 271 161,34-369-752,-2 0 0,-3-1 1,-2 0-1,-17 56 0,6-39-5845,14-56 2991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4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1000,'0'0'4595,"0"8"-4024,1 164 1670,0 6-742,-39 367 1021,-26-184-1405,56-321-839,8-37-182,0 0 13,-3 8 16,3-8 279,1 0-291,3 9-26,-4-12-83,0 0 0,0 0-1,0 0 1,0 0 0,0 1 0,0-1-1,0 0 1,0 0 0,0 0-1,0 0 1,0 0 0,0 1 0,0-1-1,0 0 1,0 0 0,1 0-1,-1 0 1,0 0 0,0 0 0,0 0-1,0 0 1,0 1 0,0-1-1,1 0 1,-1 0 0,0 0 0,0 0-1,0 0 1,0 0 0,0 0-1,0 0 1,1 0 0,-1 0-1,0 0 1,0 0 0,0 0 0,0 0-1,1 0 1,37 2 70,0-2-1,0-1 1,47-8-1,9 0-11,365-8 80,-349 14-108,253-14 0,-105 3-23,-132 11 10,57-3-12,-47-3-4,86-7 13,-167 11-13,-15 2 74,56-12 0,-45 10 616,-42 3-510,-6 2 234,0 0-202,22-8 710,-23 7-849,-1-2-482,-1 0 202,0 1 1,0-1-1,0 1 1,-1-1 0,1 1-1,-1-1 1,0 1 0,1 0-1,-1-1 1,0 1-1,0 0 1,-1-1 0,1 1-1,0 0 1,-3-3 0,-32-33-2825,16 18-43,-9-10-762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121 124 952,'-53'10'2368,"41"-7"-896,1-1 1,-1 0-1,-20 1 1,591-8-301,-532 4-1134,237-15 143,207-9 86,331-32 86,-656 41 514,-120 9-236,-20 4-484,-4 2 28,10-7 617,-9 4-803,0 4 117,-3 9 466,-34 356-283,12-162-147,-10 157 78,32-340-209,-2 9 25,6 56 0,2-41-1075,-2 0 0,-2 76 0,-3-115 514,1 1-112,-3 1-3285,-6 8 733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29:4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1420,'0'0'2887,"-6"6"-2404,-5 7-218,1 0 0,0 0 0,1 1 0,-15 30 0,-139 344 2141,42-92-1407,17-34-279,42-101-206,48-127-334,2 1 0,1 0 0,-10 67 0,20-71 247,1-30-402,0 0 0,0 1 1,0-1-1,1 0 0,-1 0 0,0 0 0,1 1 1,-1-1-1,0 0 0,1 0 0,0 0 0,-1 0 1,1 0-1,0 0 0,-1 0 0,1 0 0,0 0 1,0 0-1,0 0 0,0-1 0,0 1 0,1 1 0,4 0 11,0-1 0,0 1 0,-1-1 0,1 0 0,0 0 0,0-1 0,0 0-1,0 0 1,7-1 0,59-12 113,-52 8-107,50-9 39,376-73 207,102 15-98,127 43 120,-395 35-160,-38 0 266,-238-6-309,1 0 14,30-3 345,-32 3-330,0-1-154,8-1-100,-9 2-129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1476,'-15'11'961,"0"0"0,1 1-1,-25 27 1,36-35-815,-1 1 1,1 0-1,0 0 1,0 0-1,0 0 1,1 0-1,0 1 1,0-1-1,0 1 1,1 0-1,0-1 0,0 1 1,0 0-1,1 0 1,-1 0-1,2 8 1,0-6-36,1-1 1,-1 0 0,1 0 0,0 1-1,1-2 1,0 1 0,0 0 0,1 0-1,-1-1 1,6 7 0,7 7 265,30 29 0,-7-7 163,-37-40-486,-1-1-1,0 0 1,0 1-1,0-1 1,0 1-1,0 0 1,0-1-1,-1 1 1,1 0-1,-1-1 1,1 1-1,-1 0 1,1 0-1,-1-1 1,0 1-1,0 0 1,0 0-1,0 0 1,0-1-1,0 1 1,-1 2-1,0-1-13,0 0 1,-1 0-1,1 0 1,-1 0-1,1-1 1,-1 1-1,0-1 0,0 1 1,0-1-1,0 0 1,-1 0-1,-2 3 0,-9 5 50,-1-1 0,1 1 0,-2-2 0,1 0 0,-24 7-1,-11 1-2274,47-16 596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0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1648,'0'0'2692,"2"7"-2002,6 16 2,0-1-1,2 0 0,12 21 0,-18-36-506,1 0 0,0 0 0,0-1 0,0 1-1,0-1 1,13 9 0,-16-13-136,1-1 1,0 1 0,-1-1-1,1 0 1,0 0 0,0 0-1,0 0 1,0 0 0,0-1-1,0 1 1,0-1-1,0 0 1,0 0 0,0 0-1,0 0 1,0-1 0,0 1-1,0-1 1,0 0-1,0 0 1,0 0 0,3-2-1,1 0 70,0 0 1,-1-1-1,1 0 0,-1-1 0,0 1 0,11-11 1,28-37 812,-11 11 488,-32 39-687,0 6-976,8 10-44,-7-10-130,3 45-6444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1232,'0'-2'927,"0"-3"-787,-1 4-76,1 1 0,0 0-1,0 0 1,0 0 0,0 0 0,0 0 0,0 0 0,0-1 0,0 1-1,0 0 1,0 0 0,0 0 0,0 0 0,1 0 0,-1 0-1,0-1 1,0 1 0,0 0 0,0 0 0,0 0 0,0 0-1,0 0 1,0 0 0,0 0 0,0-1 0,0 1 0,0 0 0,1 0-1,-1 0 1,0 0 0,0 0 0,0 0 0,0 0 0,0 0-1,0 0 1,0 0 0,1 0 0,-1 0 0,0 0 0,0 0 0,0 0-1,0 0 1,0 0 0,0 0 0,1 0 0,-1 0 0,0 0-1,0 0 1,0 0 0,0 0 0,0 0 0,0 0 0,1 0-1,-1 0 1,0 0 0,0 0 0,0 0 0,0 0 0,0 0 0,0 0-1,1 1 1,8 7 192,-1 1-1,1 0 0,-1 1 1,-1 0-1,0 0 0,7 14 1,-10-17-173,86 160 1220,-64-114-790,23 69-1,-48-118-485,0-1 1,1 1 0,-2 0 0,1-1 0,0 1 0,-1 0-1,1-1 1,-1 1 0,0 0 0,0 0 0,-1-1-1,1 1 1,-1 0 0,0-1 0,0 1 0,0 0 0,-2 5-1,2-9-20,1 1 0,-1-1 0,0 1 0,1-1 0,-1 1-1,0-1 1,1 1 0,-1-1 0,0 0 0,0 1 0,0-1 0,1 0-1,-1 0 1,0 1 0,0-1 0,0 0 0,1 0 0,-1 0 0,0 0-1,0 0 1,0 0 0,0 0 0,0-1 0,-16-3 39,16 4-49,-8-5 33,0-2-15,0 0-1,1 0 1,-1-1-1,2 0 0,-1-1 1,1 0-1,-7-11 1,10 12-20,0 0 1,0 0 0,1 0-1,1 0 1,-1 0 0,1-1-1,0 1 1,1-1-1,0 1 1,1-1 0,0 0-1,0 1 1,0-1 0,1 1-1,1-1 1,-1 1 0,2-1-1,-1 1 1,5-12-1,0 6-100,0 1-1,1-1 0,0 1 1,1 1-1,1-1 0,0 2 0,0-1 1,1 1-1,0 1 0,16-11 1,-19 15 42,-1 0-33,1 0 0,-1 1-1,1 0 1,0 1 0,14-6 0,-20 9 30,1 1 4,1 1 51,1 0 1,0 0-1,0 0 0,-1 0 0,1 1 0,-1 0 1,0 0-1,1 0 0,-1 1 0,0-1 0,0 1 0,7 6 1,3 2 31,-12-10 6,8 3 17,-10-4-42,1 1 0,-1-1 0,1 0 0,-1 1 0,1-1 0,-1 0 0,1 0 0,0 1 0,-1-1 0,1 0 0,-1 0 0,1 0 0,0 0 0,-1 0 0,1 0 0,0 0 0,-1 0 1,1 0-1,-1 0 0,1 0 0,0 0 0,-1 0 0,2-1 0,7-1 25,0-1 1,0 0-1,-1 0 0,1-1 1,-1 0-1,0-1 1,0 0-1,0 0 0,0-1 1,-1 0-1,0 0 0,0-1 1,6-7-1,35-46 1189,-46 58-870,-1 2-185,0 0-153,-1 0 1,0 0-1,1-1 1,-1 1-1,0 0 1,1 0-1,-1 0 1,0 0-1,1 0 1,-1 0 0,0 0-1,1 0 1,-1 0-1,0 0 1,1 0-1,-1 0 1,0 0-1,1 1 1,-1-1-1,0 0 1,1 0-1,-1 0 1,0 0 0,0 0-1,1 1 1,-1-1-1,0 0 1,0 0-1,1 1 1,-1-1-1,0 0 1,0 0-1,1 1 1,-1-1 0,0 0-1,0 1 1,0-1-1,0 0 1,0 0-1,0 1 1,1-1-1,-1 0 1,0 1-1,20 95 263,70 370 132,-85-431-686,2 57 1,-7-75 8,-1 0 1,0 0-1,-2 0 1,0 0 0,-6 22-1,9-38 269,-1 1-42,1 0 0,-1 0 0,1 0 0,-1 0-1,0 0 1,0 0 0,0 0 0,0 0 0,0 0-1,0 0 1,-1 0 0,1-1 0,-1 1 0,1 0-1,-1-1 1,1 0 0,-1 1 0,0-1-1,0 0 1,0 0 0,1 0 0,-1 0 0,0 0-1,-1 0 1,1 0 0,0-1 0,0 1 0,0-1-1,0 1 1,0-1 0,-1 0 0,-2 0-1,-2-3 98,2-1-6,0 1 0,1-1 0,-1 0 0,1 0 0,0 0-1,0-1 1,0 0 0,1 1 0,-1-1 0,1-1 0,-4-8 0,3 3-12,0 0 0,0 0 0,2-1 0,-1 1 0,1-1 0,1 0 0,0 1 0,1-1 0,0 0 1,0 0-1,2 1 0,-1-1 0,2 0 0,-1 1 0,1-1 0,1 1 0,0 0 0,1 0 0,0 1 0,10-16 0,-1 6-112,0 1 0,1 1 0,1 0 0,1 1 0,0 1 0,22-16 1,-15 15-191,20-20 1,-37 31 251,-1-1 1,0 0-1,0 0 1,0-1 0,-1 1-1,7-14 1,-8 7 205,-4 11-145,1 0 106,-2 0 19,0-10 7,0 10 204,-6 0-129,7 3-237,0-1 0,-1 1 0,1 0 0,0-1 0,-1 1 0,1 0-1,-1 0 1,1-1 0,-1 1 0,1 0 0,0 0 0,-1 0-1,1 0 1,-1 0 0,1 0 0,-1 0 0,1 0 0,-1 0-1,1 0 1,-1 0 0,1 0 0,-1 0 0,1 0 0,0 0 0,-1 0-1,1 0 1,-1 0 0,1 1 0,-1-1 0,0 0 0,-4 3 21,-1-1 1,1 1-1,0 0 1,0 0-1,0 0 1,0 1 0,0 0-1,1 0 1,0 0-1,0 0 1,-5 7-1,4-3 9,0-1 1,0 1-1,1 0 0,1 0 0,-1 1 0,1-1 0,-2 10 0,2-3-142,1 0-1,0 0 1,1 1 0,1-1 0,0 0 0,1 1 0,0-1-1,7 28 1,-6-38-63,0 1-1,1 0 1,-1-1-1,1 1 0,5 7 1,-6-11 21,3-6-182,-1 1 365,0 0-1,0 0 1,-1-1 0,1 0 0,-1 1 0,0-1 0,0-1-1,0 1 1,0 0 0,3-9 0,24-82 907,-16 44-381,16-76 2147,-30 125-2387,0 2-321,0 0 0,0-1 0,0 1 0,0 0 0,0 0 0,0-1 0,0 1 0,0 0-1,0 0 1,0-1 0,0 1 0,0 0 0,0 0 0,0-1 0,0 1 0,0 0 0,0 0 0,0-1 0,0 1-1,0 0 1,1 0 0,-1 0 0,0-1 0,0 1 0,0 0 0,0 0 0,1 0 0,-1-1 0,0 1 0,0 0-1,0 0 1,1 0 0,-1 0 0,0 0 0,0 0 0,1 0 0,-1-1 0,0 1 0,0 0 0,1 0 0,-1 0-1,12 6 168,4 9-193,-8-5-323,0 0 0,12 20 0,8 9-2448,-5-13-527,3-1 34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1368,'-18'-7'4323,"22"11"-1217,0-2-2900,0 0 1,1 1 0,0-2-1,-1 1 1,1 0 0,7 1 0,-2-2-103,279 35 1226,178-20-117,-432-15-1127,-23-1-20,0 1 0,0-2-1,-1 0 1,19-3-1,-29 4 25,1-1 0,-1 1 0,0-1-1,0 0 1,0 1 0,1-1 0,-1 0 0,0 0-1,0 0 1,0 1 0,0-1 0,-1 0 0,1 0-1,0-1 1,0 1 0,-1 0 0,1 0 0,0 0-1,-1 0 1,1-1 0,-1 1 0,0 0 0,1 0-1,-1-1 1,0 1 0,0 0 0,0-1-1,0 1 1,0 0 0,0-1 0,0 1 0,0 0-1,0-1 1,-1 1 0,1 0 0,0-1 0,-1 1-1,1 0 1,-2-1 0,1-1 1110,7 34-1142,-3 0 1,0 0-1,-2 0 1,-7 62-1,4-65-868,-2 18-429,2-12-6265,1-13 3412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1788,'23'-62'6592,"-22"59"-6001,-1 4-548,0-1 0,0 0 0,0 0 0,0 1 0,0-1-1,0 0 1,0 0 0,1 1 0,-1-1 0,0 0 0,0 0-1,0 0 1,0 1 0,1-1 0,-1 0 0,0 0 0,0 0-1,0 1 1,1-1 0,-1 0 0,0 0 0,0 0 0,1 0-1,-1 0 1,0 0 0,1 0 0,-1 0 0,0 0 0,0 0-1,1 0 1,-1 0 0,0 0 0,0 0 0,1 0 0,-1 0-1,0 0 1,1 0 0,-1 0 0,0 0 0,0 0 0,1 0-1,-1 0 1,0-1 0,0 1 0,0 0 0,1 0 0,-1 0-1,0 0 1,0-1 0,0 1 0,1 0 0,-1 0 0,0 0-1,0-1 1,0 1 0,0 0 0,0 0 0,1-1 0,-1 1-1,0 0 1,0 0 0,0-1 0,0 1 0,0 0 0,0-1-1,0 1 1,0 0 0,0 0 0,0-1 0,9 17 135,-1 0 1,0 1 0,-1 0-1,-1 1 1,-1-1-1,-1 1 1,3 19 0,13 101 845,46 258 894,-58-362-1734,1-1-1,2-1 1,1 0-1,1 0 1,18 30-1,-30-61-188,0 1 0,1 0 0,-1-1-1,0 1 1,1-1 0,-1 0 0,0 1-1,1-1 1,0 0 0,-1 0 0,1 0-1,0 0 1,-1 0 0,1-1 0,0 1-1,0 0 1,0-1 0,0 1 0,0-1-1,0 0 1,0 1 0,0-1 0,-1 0 0,1 0-1,0-1 1,3 1 0,-1-1-126,-1 0 0,1 0 0,0 0 0,-1 0 1,1 0-1,-1-1 0,0 0 0,1 1 0,-1-1 0,0 0 1,4-4-1,25-27-2377,-17 9-3300</inkml:trace>
  <inkml:trace contextRef="#ctx0" brushRef="#br0" timeOffset="1">74 528 1364,'-40'-28'9570,"39"25"-9063,1-9-57,0 9-52,4-1-31,18-17 184,35-25 0,-33 28-857,0-1-1,27-30 1,-44 42-323,7-9-146,-1 4-4133,-1 2 1969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1920,'-11'2'547,"0"0"-1,0 1 1,0 0 0,0 1-1,1 0 1,-1 1 0,1 0-1,0 0 1,-14 11 0,17-10-303,-1 0 0,1 0 0,0 1 1,1 0-1,-1 0 0,1 0 0,1 1 1,0 0-1,0 0 0,0 0 0,-5 15 1,7-14-111,1 0 1,1 0 0,0 0 0,0-1 0,0 1 0,1 0 0,1 0-1,-1 0 1,1 0 0,1 0 0,0 0 0,0 0 0,1-1-1,0 1 1,0-1 0,8 15 0,4 2 101,2 1 0,0-2 0,33 36 0,-39-48-104,-1 1 1,0 0-1,-1 0 1,8 16-1,-16-28-123,-1 0 0,1-1 1,-1 1-1,0 0 0,0 0 0,1 0 1,-1 0-1,0 0 0,0-1 0,0 1 0,0 0 1,0 0-1,0 0 0,0 1 0,0 3 47,-3-2-59,-7 8-43,9-10 36,0 0 0,0-1 0,1 1 0,-1 0 0,0-1 0,0 1 0,0-1 0,0 1 0,0-1 0,0 0 0,0 1 0,0-1 0,0 0 0,0 0 0,0 0-1,0 1 1,0-1 0,0 0 0,-1-1 0,-2 2-35,-2 0-59,0 0 0,0-1 0,-1 1 0,1-1 0,0 0 0,0-1 0,0 1 0,0-1 0,0-1 0,0 1 0,-6-3 0,8 2-564,0 0 0,-1 0 0,1-1-1,1 1 1,-1-1 0,0 0 0,1 0 0,-1 0-1,-2-4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1232,'0'0'1154,"4"2"-87,9 10-79,-12-12-932,-1 0 0,1 1 0,-1-1 0,1 0 0,-1 1 0,1-1 0,-1 1 0,1-1 0,-1 1 0,0-1 0,1 0 0,-1 1 0,0-1 0,0 1 0,1 0 0,-1-1 0,0 1 0,0-1 0,0 1 0,0-1 0,1 1 0,-1-1 0,0 1 0,0 1 0,1 8 1025,3 5-664,2-1-1,-1 1 1,2-1 0,0-1-1,1 1 1,0-1 0,0-1-1,20 22 1,-22-28-328,0 1 0,0-1-1,1 0 1,0-1 0,0 0-1,0 0 1,1 0 0,0-1 0,0 0-1,0-1 1,0 0 0,0 0 0,1 0-1,0-1 1,-1-1 0,16 2-1,-16-3-40,-1-1 1,0 0-1,0 0 0,0-1 0,0 0 0,0 0 0,10-5 0,43-27 1081,-35 20 291,-23 12-240,1 6-1018,8 9-25,-11-12-130,1-1 0,-1 0 0,0 1 0,1-1 0,-1 0 0,0 1 0,1-1 0,-1 1 0,0-1 0,0 1 0,1-1 0,-1 0 0,0 1 0,0-1 0,0 1 0,0-1 0,1 1 0,-1-1 0,0 1 0,0 0 0,0-1 0,0 1 0,0-1 0,0 1 0,-1-1 0,1 1 0,1 13 19,6 15-635,1 5-2227,-2-15-2907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1296,'3'-8'515,"-3"6"-334,1 0 0,-1 1-1,1-1 1,-1 0 0,1 1-1,0-1 1,-1 1-1,1-1 1,0 1 0,0-1-1,0 1 1,0 0 0,0 0-1,1-1 1,-1 1-1,0 0 1,0 0 0,1 0-1,-1 0 1,4-1 0,-1 2 5,1-1 0,0 1 1,0 1-1,0-1 1,-1 1-1,1 0 1,0 0-1,-1 0 1,1 0-1,-1 1 1,1 0-1,-1 0 0,0 0 1,0 1-1,0-1 1,6 5-1,10 8 227,31 31 0,-35-30-272,0 0 1,-1 1 0,-1 0 0,0 1 0,-2 1-1,0 0 1,-1 1 0,-1 0 0,-1 1 0,-1-1 0,0 2-1,-2-1 1,5 28 0,-11-46-165,1 0 0,-1 0 0,1 0-1,-1 0 1,0 0 0,0 0 0,-1 0 0,1 0 0,-1 0-1,1 0 1,-1 0 0,0 0 0,0-1 0,0 1 0,0 0-1,-1-1 1,1 1 0,-1-1 0,0 1 0,1-1 0,-1 1-1,0-1 1,0 0 0,-1 0 0,1 0 0,0 0-1,-1-1 1,1 1 0,-1-1 0,1 1 0,-5 1 0,4-3-84,2 0 95,-1 0-1,1 0 1,-1 0 0,1-1 0,-1 1-1,1-1 1,0 1 0,-1-1 0,1 1-1,0-1 1,-3-1 0,1 0-12,2 1 18,0 1 0,0 0 0,0-1 0,0 1-1,0-1 1,0 1 0,0-1 0,1 0 0,-1 1 0,0-1-1,0 0 1,1 1 0,-1-1 0,0 0 0,1 0 0,-1 0-1,1 0 1,-1 0 0,0-1 0,-1-1-14,-1-3-2,-1 0 0,1 0 1,0 0-1,1-1 0,-1 1 1,1 0-1,0-1 0,1 0 0,-2-11 1,2 6 6,1 1 1,0-1-1,0 0 1,5-20 0,-1 13 90,2 0 1,0 0 0,1 1 0,1 0 0,1 0 0,0 1-1,13-18 1,-20 33-50,0 0-1,0 0 0,0 1 1,0-1-1,0 0 0,0 1 1,1-1-1,3-1 0,-4 2 1,0 0 33,1 1 9,10 0-11,-10 0 3,1 2-1,8 6 3,0 0 1,0 0-1,12 13 1,-15-12-42,1-1-1,0-1 1,0 1-1,0-1 1,1-1-1,17 8 1,-25-13-13,1 0-1,0 0 1,0 0 0,0 0-1,0-1 1,0 1-1,1-1 1,-1 0 0,0 0-1,0-1 1,0 1-1,7-3 1,-7 1 29,1 0 0,0 0 0,0 0 0,-1-1 0,1 0 0,-1 0 0,0 0 0,0 0 0,0-1 0,5-5 0,-8 7-17,16-17 480,0 0 1,21-33-1,-38 51-488,0 1-1,0 0 1,1-1 0,-1 1 0,0 0-1,0-1 1,0 1 0,0 0-1,1-1 1,-1 1 0,0 0 0,0 0-1,1-1 1,-1 1 0,0 0 0,0 0-1,1-1 1,-1 1 0,0 0-1,1 0 1,-1 0 0,0 0 0,1-1-1,-1 1 1,0 0 0,1 0-1,-1 0 1,0 0 0,1 0 0,-1 0-1,1 0 1,-1 0 0,0 0 0,1 0-1,-1 0 1,0 0 0,1 0-1,-1 0 1,0 0 0,1 1 0,-1-1-1,0 0 1,1 0 0,-1 0-1,0 1 1,1-1 0,-1 0 0,0 0-1,0 0 1,1 1 0,8 15 246,-9-15-305,4 11 75,-1 0 0,0 0 0,-1-1 1,0 2-1,-1-1 0,-1 19 0,1-5 2,2 51 48,9 130-189,-9-170-261,-1 1 1,-3 0-1,-1 0 0,-1-1 1,-3 1-1,-9 37 0,12-65 136,0 0 0,0 0-1,0-1 1,-1 0 0,-1 0 0,1 0 0,-2 0-1,1-1 1,-11 13 0,14-19 157,0-1 0,0 1 0,0-1 0,0 1-1,0-1 1,-1 0 0,-2 1 0,2-1-18,0-3 72,0 0 48,0 1 0,0-2 1,1 1-1,-1 0 0,1-1 0,0 1 0,0-1 0,-1 1 0,2-1 0,-1 0 1,0 0-1,0 0 0,1 0 0,0 0 0,-2-7 0,-1-10 89,0 1 0,2-2 0,0 1 0,2 0 1,0 0-1,1 0 0,1-1 0,8-31 0,-3 22-27,2 0 0,1 1 1,1 0-1,30-53 0,-19 45-25,2 2 0,53-63 1,-58 77-46,2 1 1,0 0-1,2 2 1,0 0-1,29-16 1,-45 29 30,6-4-56,-13 9 18,0 1 0,0-1-1,0 0 1,0 0-1,0 0 1,0 0 0,0 0-1,0 0 1,0 0-1,0 0 1,0 1 0,0-1-1,0 0 1,0 0 0,0 0-1,0 0 1,0 0-1,1 0 1,-1 0 0,0 0-1,0 0 1,0 0-1,0 0 1,0 1 0,0-1-1,0 0 1,0 0 0,0 0-1,0 0 1,0 0-1,1 0 1,-1 0 0,0 0-1,0 0 1,0 0 0,0 0-1,0 0 1,0 0-1,0 0 1,0 0 0,0 0-1,1 0 1,-1 0-1,0 0 1,0 0 0,0 0-1,0 0 1,0 0 0,0 0-1,0 0 1,-34 73 83,-25 79 0,53-131-231,1 1 1,0-1 0,2 1-1,1 0 1,1 0-1,2 39 1,-1-59 82,1 1 1,-1-1-1,0 1 1,1-1-1,0 0 1,0 1-1,-1-1 1,2 0-1,-1 0 1,0 1-1,2 2 1,-3-5 52,1 1-130,4-5-167,-1 1 318,-1 1 0,0-1 0,0-1 0,0 1 0,0 0 0,0-1 0,-1 1 0,1-1 0,-1 0 0,0 0-1,0 0 1,-1 0 0,1 0 0,-1 0 0,0 0 0,1-7 0,13-143 778,-4 14 1560,-10 137-182,-1 14-2000,7 168 364,3-124-732,-5-30-1383,-2-1 1,2 27-1,-4-44-1992,5 13 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1632,'9'-19'1236,"-4"10"872,8-5-447,2-3-973,-5 10-100,0 0-60,9-7-116,2 0-248,-1 2-280,2-1-296,-1-1-712,-2 1-1349,3-1 389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1220,'0'0'6873,"1"8"-6340,4 19-210,26 117 1786,-28-135-1998,0 0 0,1 0-1,0 0 1,1-1-1,0 0 1,0 0-1,0 0 1,1 0 0,0-1-1,1 0 1,0 0-1,0-1 1,11 8-1,-16-12-84,0-1 0,0 0 0,0 0 0,1-1 0,-1 1 0,0 0 0,0-1 0,0 1 0,5-1 0,-5 1 3,-1-1 47,4-2 9,-1 0-53,1 0 0,-1 0 0,0 0-1,0 0 1,0-1 0,-1 1 0,1-1 0,-1 0 0,1 0 0,5-7 0,9-17 136,-2-1 0,24-53 0,-29 58-74,59-154 550,-68 173-512,0 4-57,-2 11-38,-1 18-47,-4 11-167,1-1 0,3 1 1,5 62-1,-3-98 131,-1 0 0,1 0 1,1 0-1,-1-1 0,0 1 0,1 0 0,0-1 1,0 0-1,0 1 0,0-1 0,4 5 1,-4-6-15,1-4-56,1 1 108,-1-1 1,1-1 0,-1 1 0,0 0 0,1-1 0,-1 0-1,0 0 1,-1 0 0,1 0 0,0 0 0,3-7 0,15-25 58,57-87 456,-72 115-448,-6 7-53,1 0 1,-1-1-1,0 1 1,0 0 0,0 0-1,0 0 1,0 0-1,0 0 1,1 0-1,-1 0 1,0 0-1,0 0 1,0 0 0,0 0-1,0 0 1,1 0-1,-1 0 1,0 0-1,0 0 1,0 0-1,0 0 1,1 0 0,-1 0-1,0 0 1,0 0-1,0 0 1,0 0-1,0 0 1,0 0-1,1 0 1,-1 0 0,0 1-1,0-1 1,0 0-1,0 0 1,0 0-1,0 0 1,0 0-1,0 0 1,1 0 0,-1 1-1,0-1 1,0 0-1,0 0 1,0 0-1,0 0 1,0 0-1,0 1 1,0-1 0,0 0-1,0 0 1,8 23 10,-8-22-15,1 0 0,-1 0 0,1 0 0,-1 0 0,1 0 0,-1 0 0,0 0 0,0 0 0,0 1 0,1-1 1,-1 0-1,0 0 0,0 0 0,-1 0 0,1 0 0,0 1 0,-1 0 0,-1 7 22,-4 17-5,6-21-20,-2 12 11,2-6-4,0-8 20,5-11-20,23-34 18,34-47 3,-53 77-27,1 0 0,1 1 0,0 1-1,0 0 1,19-12 0,-21 16 1,0 0 0,1 0 0,0 1 0,0 1 0,0-1 0,16-3 0,-24 7-23,0 1-1,0 0 1,0 0 0,0 0 0,0 0-1,0 0 1,0 1 0,0-1 0,0 0-1,0 1 1,0 0 0,0-1-1,0 1 1,0 0 0,-1 0 0,1 0-1,0 0 1,1 1 0,-1 1-85,1-1 1,-1 1 0,1 0-1,-1-1 1,0 1 0,0 0-1,-1 0 1,1 1 0,1 3-1,1 4-361,-1 0-1,0 1 1,-1-1-1,0 0 1,0 13-1,-3 3-2748,-2 13 36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1504,'0'0'2800,"58"-5"-1988,-9-1-75,29 3-73,12-3-80,11 2-72,97 2-64,-21-3-52,-52 4-132,50-8-196,-56 5-232,-21-2-288,-11 6-628,2-5-1289,-27 2 373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1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48 892,'51'2'612,"44"-2"-160,82-3-208,-53-6-180,45-8-292,-43 9-256,-29-5 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29 1464,'0'-2'203,"-1"1"-1,1-1 1,-1 0-1,0 1 1,0-1 0,0 1-1,0-1 1,0 1-1,0 0 1,0-1-1,0 1 1,0 0-1,-1 0 1,1 0 0,-1 0-1,1 0 1,-1 0-1,1 0 1,-1 1-1,1-1 1,-1 0 0,0 1-1,1-1 1,-1 1-1,0 0 1,1-1-1,-4 1 1,-7 0 90,1 1 0,0 0 0,-1 1 0,1 0 0,0 1 0,0 0 0,0 1 0,0 0 0,1 0-1,0 1 1,0 1 0,0 0 0,0 0 0,1 1 0,0 0 0,0 0 0,1 1 0,0 0 0,1 1 0,-7 9 0,10-12-209,1 1 1,0-1-1,0 1 1,0-1-1,1 1 1,0 0 0,0 0-1,1 0 1,0 0-1,0 0 1,1 0-1,0 1 1,0-1-1,1 0 1,0 0-1,0 0 1,0 0-1,1 0 1,0 0-1,0 0 1,1-1-1,0 1 1,7 10-1,0-1 3,0-2 0,1 1-1,1-2 1,0 1 0,1-2-1,0 0 1,1 0 0,19 12-1,22 10 139,18 13 118,-72-46-327,1 0 0,-1 0 0,0 0 0,0 0 0,0 0 0,0 0 0,0 0 1,0 0-1,0 0 0,0 1 0,0-1 0,-1 0 0,1 1 0,-1-1 0,1 0 0,-1 1 0,1-1 0,-1 1 0,1-1 0,-1 1 0,0-1 0,0 0 0,0 1 0,0-1 0,0 1 0,0-1 0,0 1 0,-1-1 0,1 1 0,-1-1 1,0 2-1,1-2-14,0-1 1,0 0 0,0 1 0,0-1-1,0 0 1,-1 1 0,1-1 0,0 0 0,0 1-1,0-1 1,0 0 0,-1 0 0,1 1-1,0-1 1,0 0 0,-1 0 0,1 1-1,0-1 1,-1 0 0,1 0 0,0 0 0,0 0-1,-1 0 1,0 1 0,-23 10 31,-1-1 0,-1-1 0,0-2 1,-38 7-1,52-11-74,4-1-139,1-1 1,-1 0 0,1 0 0,-1 0 0,0-1-1,1-1 1,-1 1 0,0-1 0,-10-3 0,14 3-925,0-1 1,0 1 0,0-1-1,0 0 1,0 0 0,-3-3-1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1 952,'0'0'5311,"-2"6"-4504,0 2-506,0 1 0,0-1-1,1 0 1,0 1 0,1-1 0,0 1-1,0-1 1,1 1 0,2 11 0,0-7 17,0 0 0,2-1 0,0 1 1,8 16-1,-10-25-249,-1 0-1,1 0 1,0 0 0,0 0 0,1-1 0,-1 1-1,1-1 1,0 0 0,0 0 0,0 0 0,0 0 0,0-1-1,1 0 1,-1 0 0,7 3 0,-4-3 9,0-1 1,0 1 0,0-1-1,1-1 1,-1 1 0,0-1-1,0 0 1,0-1 0,1 0-1,-1 0 1,0 0 0,0-1-1,0 0 1,-1 0-1,10-5 1,-7 2 97,0 1 0,-1-2 0,0 1 0,0-1 0,-1-1 0,0 1 0,0-1 0,0 0 0,-1-1 0,11-15-1,-17 23-164,11-17 943,-1 0 0,15-35 0,-25 52-912,0-1-1,0 1 1,0 0-1,0 0 0,0 0 1,0-1-1,0 1 0,0 0 1,0 0-1,0 0 1,0-1-1,0 1 0,0 0 1,1 0-1,-1 0 1,0 0-1,0-1 0,0 1 1,0 0-1,0 0 0,1 0 1,-1 0-1,0 0 1,0-1-1,0 1 0,0 0 1,1 0-1,-1 0 1,0 0-1,0 0 0,0 0 1,1 0-1,-1 0 0,0 0 1,4 6 236,1 19-216,-2 11-213,13 62-1,6-10-6996,-14-76-1210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 1208,'-9'-66'6252,"8"64"-4893,1 0-788,0 2-537,0 0 0,0 0 1,0 0-1,0-1 0,0 1 0,1 0 0,-1 0 0,0 0 0,0 0 0,0 0 0,0 0 1,0-1-1,0 1 0,0 0 0,0 0 0,0 0 0,0 0 0,0 0 0,0 0 0,1 0 0,-1-1 1,0 1-1,0 0 0,0 0 0,0 0 0,0 0 0,0 0 0,1 0 0,-1 0 0,0 0 1,0 0-1,0 0 0,0 0 0,0 0 0,0 0 0,1 0 0,-1 0 0,0 0 0,0 0 1,0 0-1,0 0 0,0 0 0,1 0 0,-1 0 0,8 6 492,13 19-516,-13-15 307,117 165 909,-105-142-1114,-1 1 1,-2 1-1,19 57 1,-34-86-144,-1 0 0,1 0 0,-1 1 0,0 8 0,-1-13 25,0 0-1,0 0 0,0 0 1,0 0-1,0 0 1,-1-1-1,1 1 0,-1 0 1,1 0-1,-1 0 0,0 0 1,0 0-1,1-1 0,-1 1 1,-1 0-1,-1 2 1,2-3 25,0-1 1,0 1 0,-1-1-1,1 0 1,0 1 0,0-1 0,-1 0-1,1 0 1,0 0 0,0 0-1,-1 0 1,1 0 0,0 0 0,0 0-1,-1-1 1,1 1 0,0 0-1,0-1 1,0 1 0,0-1 0,-1 1-1,1-1 1,0 0 0,-1 0-1,1 0-32,0 0 32,-1 1 1,1-1-1,-1 0 1,1 0-1,0 0 1,-1 0 0,1 0-1,0 0 1,0-1-1,0 1 1,0 0-1,0-1 1,0 1-1,0-1 1,-1-1-1,-3-7 104,0 4-99,0-1 1,1 0 0,0 0 0,1-1 0,-1 1 0,1-1 0,1 1-1,-1-1 1,2 0 0,-1 0 0,1 0 0,0-1 0,0 1 0,1 0-1,1 0 1,-1 0 0,3-10 0,-2 8-238,1 0-1,1-1 1,-1 1-1,2 1 1,-1-1-1,1 0 1,9-14-1,-3 10-1431,0 0-1,0 0 1,24-22 0,-19 19-1154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1608,'2'1'259,"1"0"-1,-1 0 0,1 0 1,-1-1-1,0 1 0,1-1 1,0 0-1,-1 0 0,1 0 1,-1 0-1,1 0 0,-1-1 1,1 1-1,-1-1 1,4-1-1,5-2 293,-1 0 0,13-8 1,-6 3-139,-6 3-137,1 0 1,-2-1 0,1-1-1,-1 0 1,0 0 0,0-1 0,-1 0-1,0-1 1,-1 0 0,0 0-1,-1-1 1,0 0 0,0 0-1,7-20 1,-13 30-236,-1 0-1,0 0 1,1 0-1,-1 0 1,0-1-1,1 1 1,-1 0-1,0 0 1,0 0-1,0 0 1,0 0-1,0 0 1,-1-2-1,1-1 62,0 1 195,-1 2-233,0-1-1,0 1 0,-1 0 1,1 0-1,1-1 1,-1 1-1,0-1 0,0 1 1,0-1-1,1 1 1,-2-4-1,-1 6 143,-5 0-143,1 1-1,0 0 1,0 0 0,0 1 0,0 0 0,0 0-1,1 0 1,0 1 0,-1 0 0,1 0-1,0 1 1,1 0 0,-8 8 0,6-7-27,1 1-1,0 0 1,0 0 0,1 1 0,0-1 0,1 1 0,-1 0-1,1 1 1,1-1 0,0 1 0,-3 10 0,5-14-27,1 0 1,-1 0 0,1 0 0,0 0-1,0 0 1,1 0 0,-1 0 0,1 0-1,0 0 1,0 0 0,1 0 0,0-1-1,0 1 1,0 0 0,3 4 0,-1-4 7,0 1 0,0-1 1,1 0-1,-1 0 1,1 0-1,0-1 0,1 0 1,-1 0-1,1 0 0,8 4 1,-4-3-90,0-1-1,0 0 1,0-1 0,1 0 0,0 0-1,-1-1 1,1 0 0,0-1 0,0-1 0,0 0-1,0 0 1,0-1 0,21-4 0,-30 5-216,25-9-716,-7-2-4986,-6 2 2691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2092,'17'-10'1037,"-15"9"-8,1 1-285,-2 0-671,-1 0 0,0 0 0,1-1 1,-1 1-1,0 0 0,1 0 0,-1 0 0,0 0 0,1 0 0,-1 0 0,0 0 1,1 0-1,-1 0 0,0 0 0,1 0 0,-1 0 0,0 0 0,1 0 0,-1 0 1,0 1-1,0-1 0,1 0 0,-1 0 0,0 0 0,1 0 0,-1 1 1,0-1-1,0 0 0,1 0 0,-1 1 0,0-1 0,0 0 0,0 0 0,1 1 1,-1-1-1,1 15 319,-1-11-20,0-2-174,0 1-1,1-1 1,-1 1-1,1 0 1,-1-1-1,1 1 0,2 3 1,-2-4 69,-1-2-241,0 1-1,1 0 1,-1-1-1,0 1 1,1-1-1,-1 0 1,1 1 0,-1-1-1,1 1 1,-1-1-1,1 1 1,-1-1-1,1 0 1,-1 0-1,1 1 1,0-1-1,-1 0 1,1 0-1,-1 1 1,1-1 0,0 0-1,-1 0 1,1 0-1,0 0 1,-1 0-1,1 0 1,-1 0-1,2 0 1,16-1 209,-2-2-96,0-2 1,0 0 0,-1 0-1,0-2 1,19-10 0,-21 10 29,0-1-1,0-1 1,-1 0 0,0-1 0,-1 0 0,12-13 0,54-73 1304,-56 62-451,-20 33-748,4-5 55,-5 5-316,0 1-1,0 0 1,0 0 0,0 0 0,0 0 0,0 0-1,0 0 1,1 0 0,-1 0 0,0-1 0,0 1-1,0 0 1,0 0 0,0 0 0,0 0-1,1 0 1,-1 0 0,0 0 0,0 0 0,0 0-1,0 0 1,0 0 0,1 0 0,-1 0-1,0 0 1,0 0 0,0 0 0,0 0 0,0 0-1,1 0 1,-1 0 0,0 0 0,0 0 0,0 1-1,0-1 1,0 0 0,0 0 0,1 0-1,-1 0 1,0 0 0,0 0 0,0 0 0,0 0-1,0 0 1,0 1 0,0-1 0,0 0 0,0 0-1,0 0 1,0 0 0,1 0 0,-1 1-1,0-1 1,32 196 606,-14-74-466,71 258-406,-76-327-438,-2 2 0,6 93 0,-16-144 593,-1 1-1,0-1 1,0 0 0,-1 0-1,1 0 1,-1 0 0,0 0-1,0 0 1,-1 0 0,1 0-1,-1 0 1,0 0 0,0 0 0,0-1-1,0 1 1,-1-1 0,1 0-1,-5 5 1,5-7 55,0 0 0,-1 0-1,1 0 1,-1 0 0,1 0 0,-1-1 0,1 1 0,-1-1 0,0 1-1,1-1 1,-1 0 0,1 0 0,-1 0 0,-3-1 0,2 1-28,-7-1 60,1 0-1,0 0 1,0-1 0,0-1 0,0 0-1,0 0 1,1-1 0,-1 0 0,1-1 0,0 0-1,0 0 1,1-1 0,-16-13 0,18 14 33,0-1 1,1 0 0,0 0-1,0 0 1,0-1 0,1 1-1,0-1 1,0 0 0,1-1-1,0 1 1,0-1 0,1 1-1,0-1 1,0 0 0,1 0-1,0 0 1,0 0 0,1-13-1,1 6-8,1 0 0,1 1 0,0 0 0,1 0 0,0 0 0,13-27 0,-7 21 4,2 1 1,0 0 0,28-33-1,4 5 13,3 3 0,61-47 1,83-76 66,-180 156 6,-1 0 1,0-1-1,-1 0 1,12-21 0,-17 25 42,-1 1 0,0-1 0,0 0 0,0 1 0,-1-1 0,0 0-1,0-1 1,-1 1 0,0-11 0,-1 17-102,0 1-1,0-1 1,0 0-1,-1 1 1,1-1-1,0 1 0,-1-1 1,1 0-1,-1 1 1,0-1-1,1 1 1,-1 0-1,0-1 1,0 1-1,0-1 0,0 1 1,0 0-1,0 0 1,-2-2-1,-20 1 267,21 2-298,-1 1 0,1 0-1,0 0 1,-1 0 0,1 0 0,0 1 0,0-1 0,0 1-1,-3 2 1,-1 1 11,1-1 1,0 0 0,1 0 0,0 0 0,0 1 0,0-1 0,0 1 0,1 0 0,-1 1 0,1-1 0,-3 9 0,2-4-2,0 0 0,1 1 0,0 0 0,-1 17 1,3-19-94,1-1 0,0 1 0,1 0 0,0 0 0,1-1 0,-1 1 0,2 0 0,-1-1 0,1 0 0,1 0 0,-1 0 0,1 0 0,1 0 0,-1-1 0,1 1 0,0-1 0,1 0 0,10 9 0,-15-15 58,0 0 0,0-1 0,0 1-1,0 0 1,0 0 0,0-1 0,0 1 0,0-1 0,0 1-1,0-1 1,0 1 0,1-1 0,-1 0 0,0 1-1,0-1 1,0 0 0,1 0 0,-1 0 0,0 0 0,0 0-1,1 0 1,-1-1 0,0 1 0,0 0 0,0 0 0,1-1-1,-1 1 1,0-1 0,0 1 0,0-1 0,0 0-1,0 1 1,0-1 0,0 0 0,0 0 0,0 0 0,0 1-1,-1-1 1,1 0 0,1-2 0,1-2 39,1 0-1,-1-1 1,0 1 0,-1-1 0,1 1-1,-1-1 1,1-6 0,2-16 357,-1 0 0,-1 0 0,-2-55-1,-1 54 165,0 26-48,2 1-371,-2 2-126,0 0 0,0 0 1,0-1-1,0 1 0,0 0 1,0 0-1,0 0 0,0-1 0,1 1 1,-1 0-1,0 0 0,0 0 1,0 0-1,0-1 0,0 1 0,0 0 1,1 0-1,-1 0 0,0 0 1,0 0-1,0 0 0,0-1 0,0 1 1,1 0-1,-1 0 0,0 0 1,0 0-1,0 0 0,1 0 0,-1 0 1,0 0-1,0 0 0,0 0 0,1 0 1,-1 0-1,0 0 0,0 0 1,0 0-1,1 0 0,-1 0 0,0 0 1,0 0-1,0 0 0,1 0 1,-1 0-1,0 0 0,0 1 0,0-1 1,0 0-1,1 0 0,-1 0 1,0 0-1,0 0 0,0 0 0,0 1 1,0-1-1,0 0 0,1 0 1,-1 0-1,0 0 0,0 1 0,16 26-18,92 160-2597,-100-172 1869,1-1 0,0 1 0,17 18 0,18 11-4241,-12-17 1373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1000,'-8'-37'9403,"11"45"-8790,18 63 799,21 120 0,-24-101-856,5 40 87,-12-58-1196,22 72 0,-21-110-1441,-3-13-2422,-3-9 981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 1868,'0'0'2954,"-3"4"-2135,-11 9-71,10-6-74,2 9-376,1-1 0,1 1 0,0 0-1,1-1 1,1 1 0,1-1 0,0 0-1,1 0 1,0 0 0,12 26 0,-11-30-203,0-1 0,1 0 0,1 0 0,-1 0 0,2-1 0,13 14 0,-15-17-27,-1-1 0,2 0 0,-1-1 0,1 0 0,-1 0 0,1 0 0,0-1-1,0 0 1,1 0 0,12 3 0,-18-6-50,0 1 0,0-1 0,1 1 0,-1-1 0,0 0 0,0 0 0,0 0 0,0 0 1,0-1-1,0 1 0,0 0 0,0-1 0,0 0 0,0 1 0,0-1 0,0 0 0,0 0 0,0 0 0,2-2 0,-2 1 23,0 0-1,0 0 1,0-1-1,0 1 1,-1 0-1,1-1 1,-1 1-1,0-1 1,0 0-1,0 1 1,0-1-1,1-5 1,0-1 61,-1-1 0,-1 0 0,1 1 0,-1-1 0,-1 1 0,0-1 0,-3-12 0,0 7 31,0-1 0,-2 1 0,0-1 0,0 2 0,-2-1 0,1 1 0,-12-15 0,2 7 7,-2-1-1,0 2 0,-25-20 0,38 35-785,-5-3-239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1160,'0'0'3755,"-6"0"-2735,-21 2-78,27-2-907,-1 0 0,1 0-1,-1 0 1,1 0 0,0 0 0,-1 0-1,1 0 1,-1 0 0,1 0 0,-1 0-1,1 0 1,0 0 0,-1 0-1,1 1 1,-1-1 0,1 0 0,0 0-1,-1 1 1,1-1 0,0 0-1,-1 0 1,1 1 0,0-1 0,0 0-1,-1 1 1,-8 10 327,1 0 0,0 0 0,0 1-1,1 0 1,1 0 0,0 1 0,1-1 0,0 1 0,1 1 0,-5 24-1,7-23-221,1 1-1,0 0 0,1-1 0,1 1 1,0 0-1,1-1 0,1 1 0,0-1 0,1 0 1,0 0-1,2 0 0,0 0 0,0-1 1,1 0-1,1-1 0,10 14 0,-15-23-230,0-1 0,0 1 0,1-1 0,-1 0 1,1 0-1,-1 0 0,1-1 0,0 1 0,0-1 0,0 0 0,1 0 0,-1 0 0,0-1 0,1 0 0,-1 0 0,1 0 0,-1 0 0,7 0 0,-3-1-501,0 0 0,1 0 0,-1 0-1,0-1 1,0-1 0,0 0 0,0 0 0,0 0-1,10-5 1,8-8-2321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91 568 1420,'12'-31'734,"-9"24"-372,0-1-1,0 1 0,-1 0 0,0-1 0,0 1 0,0-1 0,-1 0 0,-1 1 0,1-1 0,-2-12 1,-8-25 2525,9 43-2449,-3 1-30,2 1-349,0 0 0,0-1 0,0 1 0,-1 0 0,1 0 0,0 0 0,0 0 0,0 0 0,0 0 0,-1 1 0,1-1 0,0 0 0,0 1 0,0-1 0,0 1 0,0-1 0,0 1 0,-2 0-1,1 1 17,-1 0-1,1 0 0,0 1 0,-1-1 0,1 0 0,-3 6 0,-2 4 69,0 1 1,-7 18-1,11-24-16,-4 9-64,1 1 0,1-1-1,0 1 1,1 0-1,1 0 1,0 0-1,2 0 1,0 0-1,0 1 1,2-1 0,5 34-1,-6-50-78,0 0 0,0-1-1,0 1 1,1 0 0,-1-1-1,0 1 1,0-1 0,1 1 0,-1 0-1,0-1 1,1 1 0,-1-1-1,0 1 1,1-1 0,-1 1 0,1-1-1,-1 1 1,1-1 0,-1 0-1,1 1 1,-1-1 0,1 0 0,-1 1-1,1-1 1,0 0 0,-1 0-1,1 1 1,-1-1 0,1 0 0,0 0-1,-1 0 1,1 0 0,0 0-1,-1 0 1,1 0 0,-1 0 0,1 0-1,1 0 1,0-1-35,0 0-1,0 1 1,0-1-1,0 0 0,0 0 1,-1 0-1,1 0 1,3-3-1,-1-1 31,0 1 0,-1-1 1,0 0-1,0 0 0,0 0 0,0-1 0,-1 1 0,0-1 0,0 0 0,0 1 0,-1-1 0,2-9 0,0 0 39,1-9 207,-1 0-1,0-1 1,-2 1 0,-2 0 0,-3-39 0,3 61 125,5 7-750,5 4 201,0 0 0,0 0 1,1-1-1,0-1 0,1 1 1,0-2-1,20 10 1,-1-6-605,-28-10 766,0 0-1,1 0 1,-1 0 0,0 0 0,0-1-1,0 1 1,0-1 0,0 0 0,0 0-1,0 1 1,0-1 0,0 0 0,0-1-1,0 1 1,0 0 0,0 0 0,-1-1-1,1 1 1,-1-1 0,1 0 0,-1 1-1,0-1 1,2-3 0,1-2 33,1 0-1,-2-1 1,1 0 0,-1 0 0,-1 0 0,1 0-1,1-16 1,-1-4 140,0-29 0,-2 23 21,-2-164 1443,-2 124-319,1 43-319,1 27 205,2 14-1020,9 79 67,38 153-1,-34-195-986,1-2-1,32 65 1,-44-103 442,1-1 0,-1 0 0,1 0 0,1 0-1,5 6 1,-6-8-576,0-1-1,0 1 0,0-1 1,7 4-1,6 1-2069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2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1844,'-23'-39'9234,"21"44"-8729,-1 4-321,1 0 0,0 0-1,0 0 1,1 1 0,0 12 0,3 54 465,0-46-427,2 34 197,4 0-1,2 0 0,27 92 1,20 17 584,-56-171-887,6 1-16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27 2072,'-1'-2'188,"0"0"-1,-1 0 1,1 1-1,0-1 1,0 0 0,-1 1-1,1-1 1,-1 1-1,1 0 1,-1-1-1,0 1 1,0 0 0,1 0-1,-1 0 1,0 0-1,0 0 1,0 1-1,0-1 1,0 1 0,0-1-1,0 1 1,0 0-1,0-1 1,0 1-1,0 0 1,-1 0-1,1 1 1,0-1 0,0 0-1,0 1 1,0-1-1,0 1 1,-3 1-1,-6 5-6,0 0-1,0 1 0,1 0 0,0 1 1,1-1-1,0 2 0,1 0 0,-1 0 0,2 0 1,0 1-1,0 0 0,1 1 0,-8 17 1,9-17-103,1 0 1,0 0-1,0 0 1,1 0-1,1 1 1,0-1-1,1 1 1,0-1-1,1 1 1,0 0-1,1-1 1,1 1-1,0-1 1,5 17-1,4-5-32,-11-24-48,1 1 0,-1 0 0,0 0 0,1-1-1,-1 1 1,1 0 0,-1-1 0,1 1 0,0-1 0,-1 1-1,1 0 1,0-1 0,-1 0 0,1 1 0,0-1-1,-1 1 1,1-1 0,0 0 0,0 1 0,0-1-1,-1 0 1,1 0 0,0 0 0,0 1 0,0-1 0,0 0-1,0 0 1,-1 0 0,1-1 0,0 1 0,1 0-1,3-3-4,0 0-1,-1 0 1,1 0-1,-1 0 0,0-1 1,0 0-1,0 1 1,0-2-1,-1 1 0,1 0 1,-1-1-1,0 1 0,-1-1 1,1 0-1,-1 0 1,2-7-1,4-12 50,-1-1 0,5-32-1,-6 28 78,-5 21-18,0 1 0,0 0 0,-1-1-1,0-8 1,-1-1 169,1 15 4,3 7-412,-1-2 130,0 1-29,0 0 1,0-1-1,1 1 1,-1-1-1,1 1 1,0-1-1,0 0 1,0 0-1,0 0 1,0-1-1,1 1 1,-1-1-1,6 3 1,4 0-118,0 0 1,0-1-1,0-1 1,1 0-1,-1-1 0,22 2 1,-28-4 102,0-1 1,1 1-1,-1-1 1,0-1 0,0 1-1,0-1 1,0 0-1,0-1 1,0 0-1,-1 0 1,1 0 0,-1-1-1,0 0 1,8-6-1,-2-1 196,-1-2 1,0 1-1,0-1 0,-1-1 0,-1 0 0,0 0 0,11-27 1,-20 40-122,2-1 734,0 8-698,7 17 18,-1 1 0,-2 1 0,7 48 0,4 15 13,3 3-8,11 40-26,-9-39-5,5 12-19,11 31-221,-14-44-257,-24-90 379,-7-11-163,-20-34 326,2-1 0,-23-57 0,-32-109 593,69 177-511,1 1 1,2-1 0,-4-39-1,10 54-105,1 0-1,1 0 0,0 0 1,2 0-1,0 0 0,1 0 1,6-20-1,-7 34-43,0-1 0,0 0 1,1 1-1,-1-1 0,2 1 0,-1 0 0,0 0 0,1 0 1,0 0-1,9-8 0,-12 12 17,21 1 39,-19 4-59,0 3-30,0 0 0,-1 1-1,1-1 1,-1 1 0,0 0-1,-1-1 1,0 1 0,0 0 0,-1 0-1,0-1 1,-1 1 0,1 0 0,-4 12-1,-3 13-494,-21 59 0,22-75 259,-13 34-533,-8 26-5206,21-59 2683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 1696,'-7'-12'3996,"3"18"-3168,1 0-617,-1-2-47,1 1 1,1 0-1,-1 0 0,1 0 0,-1 1 1,2-1-1,-3 10 0,-1 14 434,1 0 0,1 40 0,7 63 508,0-60-623,20 153 550,19-1-2079,-36-197 173,-1-1-3456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4 350 1396,'-1'-7'281,"0"0"0,0-1 0,1 1 0,0 0 0,0 0 0,1 0 0,0-1 0,0 1 0,0 0 0,1 0 0,0 0 0,1 0-1,0 1 1,0-1 0,0 1 0,1-1 0,6-8 0,4-3-20,1 2-1,1 0 1,33-28 0,61-34 703,-46 35 540,-63 42-486,2 5-778,-1-2-207,-1 0 1,1 0-1,-1 0 0,0 0 0,1 0 0,-1 0 0,0 1 0,0-1 0,-1 0 0,1 1 0,0-1 0,-1 1 0,0-1 0,1 1 0,-1-1 0,0 1 1,0-1-1,0 1 0,-1 2 0,-2 46 237,2-1 1,6 58 0,-3-90-217,0-1-1,1 1 1,1-1 0,1 0-1,0-1 1,1 1 0,1-1-1,1 0 1,18 29 0,-23-41-40,1 1 0,0-1 1,1 0-1,-1 0 1,1 0-1,-1-1 1,1 0-1,0 1 0,0-2 1,1 1-1,-1-1 1,0 0-1,1 0 1,0 0-1,-1-1 0,11 2 1,-15-3-12,0 0 0,0 0 0,0 0-1,0 0 1,0 0 0,0 0 0,0 0 0,0 0 0,0 0 0,0-1 0,0 1-1,0 0 1,0-1 0,2 0 0,0 0 4,-2 0-4,0 1 0,0-1-1,0 1 1,1-1 0,-1 1 0,0-1 0,-1 0 0,1 1-1,0-1 1,0 0 0,0 0 0,0 0 0,0 0 0,-1 0-1,1 0 1,0 0 0,-1 0 0,1 0 0,-1 0 0,1 0 0,-1 0-1,0 0 1,1 0 0,-1-1 0,0 1 0,0 0 0,0 0-1,0 0 1,0 0 0,0-1 0,0-1 0,-1-2 1,1 0 0,-1 0 1,-1 0-1,1 0 0,-3-6 1,1 4-5,-1 0 1,0 0 0,0 0 0,-1 0 0,0 1 0,0-1 0,-1 1 0,0 1-1,-11-10 1,-6-1-28,-35-21-1,34 24-33,-39-21-334,-10-6-3866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1800,'11'7'2500,"-2"9"-649,12 32 0,10 56-674,-19-61-707,2 7-136,126 487 1635,-129-494-2056,-23-124 172,-27-88-1,-10-60 410,40 164-181,0-70-1,9 100-157,1-1 0,2 1 0,13-61 0,-13 82-90,2 0 1,0 0 0,7-16 0,-10 27-45,-1-1 0,1 1 1,0-1-1,0 1 0,1 0 1,-1 0-1,1 0 1,-1 0-1,1 0 0,0 1 1,0-1-1,0 1 0,0-1 1,1 1-1,-1 0 0,6-2 1,-8 4-18,0 0 0,0-1 0,0 1 0,0 0 0,0 0 0,0 0 0,-1 0 0,1 0 0,0 0 0,0 0 0,0 1 0,0-1 0,0 0 0,0 0 0,1 1 0,0 0 12,4 3 38,-2 2-48,0 1 0,0 0-1,-1 0 1,0 0-1,0 1 1,0-1 0,-1 1-1,-1-1 1,1 1 0,-1 0-1,0-1 1,-1 1-1,0 0 1,0 0 0,-1 0-1,-1 8 1,-1 0-130,0-1 1,-1 1-1,-1-1 0,0 0 0,-1 0 1,-1-1-1,-10 17 0,-7 7-1948,-1 0-1,-35 40 1,27-40-1314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0:5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194 467 1792,'0'0'1188,"1"-2"-84,-6-24 5575,2 32-6098,-24 54 965,-31 95 1,28-67-672,14-37-285,2 1 0,-8 64 0,7-33 435,10-38-41,5-43-419,3-9-477,55-215 206,-40 144-254,147-620 171,-159 675-85,17-43 1,-22 64-82,3 5-17,0 0-21,-1 0 0,1 1 1,-1 0-1,0 0 1,0 0-1,0 0 0,0 0 1,-1 1-1,0-1 1,4 10-1,1 9 20,6 25 1,-5-15-14,78 329 170,-65-269-168,2-4-364,-5-23-3343,-18-63 2424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76 338 984,'-65'-5'5309,"63"5"-4751,0 0 130,-4 2-719,6-2 68,0 0-1,0 0 1,0 0-1,0 0 1,0 0-1,0 0 1,0 0-1,0 0 1,0 0-1,0 0 1,1 0-1,-1 0 1,0 0 0,0 0-1,0 0 1,0 0-1,0 0 1,0 0-1,0 0 1,0 0-1,0 0 1,0 0-1,0 0 1,0 0-1,0 0 1,0 0-1,0 0 1,0 0-1,1 0 1,-1 1-1,0-1 1,0 0-1,0 0 1,0 0-1,0 0 1,0 0-1,0 0 1,0 0-1,0 0 1,0 0-1,0 0 1,0 0 0,0 0-1,0 0 1,0 0-1,0 0 1,0 1-1,0-1 1,0 0-1,0 0 1,0 0-1,0 0 1,0 0-1,15 2 101,0-1 0,1 0 0,-1-2 0,20-1 1,67-15 251,-31 5-176,-27 3-45,52-17 0,-15 4-24,-9 1-15,-1-4-1,71-34 0,-67 27-65,71-28 247,-27 8 260,-119 51-557,1 1-1,0 0 0,-1 0 0,1-1 0,0 1 1,-1 0-1,1 0 0,0 0 0,0 0 0,-1 0 1,1 0-1,0 0 0,0 0 0,-1 0 0,1 0 0,0 0 1,0 0-1,-1 0 0,1 1 0,0-1 0,-1 0 1,1 1-1,0-1 0,-1 0 0,1 1 0,-1-1 0,1 1 1,0-1-1,-1 1 0,1-1 0,-1 1 0,1-1 1,-1 1-1,0-1 0,1 1 0,0 1 0,1 2 27,-1 0 0,1 0 0,-1 1 0,2 7 0,-2-7 20,5 25 90,-2-1 0,2 40 0,-6 59 116,0-98-221,5 208 340,-4 102-825,-2-331 178,1 0 0,-2 0 1,1 0-1,-1 0 0,-6 15 0,6-20-387,0 0 0,0 0-1,0 0 1,-1 0 0,1-1-1,-1 1 1,0-1-1,-5 5 1,-4 1-2300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 1436,'-1'0'122,"1"0"-1,0-1 0,0 1 1,-1 0-1,1 0 1,0-1-1,-1 1 1,1 0-1,-1 0 1,1-1-1,0 1 0,-1 0 1,1 0-1,-1 0 1,1 0-1,0 0 1,-1-1-1,1 1 1,-1 0-1,1 0 0,-1 0 1,1 0-1,0 0 1,-1 0-1,1 1 1,-1-1-1,1 0 1,-1 0-1,1 0 0,0 0 1,-1 0-1,1 1 1,-1-1-1,1 0 1,0 0-1,-1 1 1,1-1-1,0 0 0,-1 0 1,1 1-1,-10 16-569,7-12 938,-4 11-74,0-1 0,1 1-1,-7 27 1,2-6-7,-8 27 232,2 2-1,4 0 0,-7 83 0,18-131-517,2 1-1,0-1 1,1 0 0,3 20 0,-3-32-82,0 1-1,1-1 1,0 0 0,0 0 0,0 0 0,1 0-1,0-1 1,0 1 0,0-1 0,1 1 0,-1-1-1,1 0 1,1-1 0,-1 1 0,9 7-1,-2-6-11,0 0 0,1 0 0,-1-1 0,1-1-1,0 0 1,0 0 0,0-1 0,1-1 0,-1 0 0,1-1-1,17 0 1,18-2 64,76-10 0,-112 9-86,447-88 254,-306 55-199,113-28 79,-244 56-153,-11 4-1881,1 0-3446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1328,'0'0'496,"0"-2"-69,3-45 3123,-3 20-3016,0 24-315,1 0 5,-1 2-108,0 0 0,0 0 0,0 1 0,0-1-1,0 0 1,0 0 0,1 1 0,-1-1 0,0 0 0,0 1 0,0-1 0,1 0-1,-1 0 1,1 1 0,-1-1 0,0 1 0,1-1 0,-1 0 0,2 0 0,7 16 100,-1 0 1,0 0 0,-1 1-1,7 21 1,5 12 78,16 32 141,33 70 174,-49-115-444,1 0 1,26 33-1,-39-58-64,-2-4-432,0 0 0,0-1 0,0 1 0,1-1 0,-1 0 0,14 9 0,-5-12-2929,-11-3 2449,0 1-1732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1076,'-10'-9'3198,"10"9"-3122,-1 0 1,1 0 0,0 0 0,0-1-1,0 1 1,0 0 0,-1 0-1,1 0 1,0 0 0,0 0 0,0 0-1,0-1 1,-1 1 0,1 0 0,0 0-1,0 0 1,-1 0 0,1 0-1,0 0 1,0 0 0,0 0 0,-1 0-1,1 0 1,0 0 0,0 0-1,-1 0 1,1 0 0,0 0 0,0 0-1,0 0 1,-1 0 0,1 1 0,0-1-1,0 0 1,0 0 0,-1 0-1,1 0 1,0 0 0,0 1 0,-4 10 569,3-6-607,1-1 1,0 1 0,0 0 0,0-1 0,2 6-1,15 51 648,3 1-1,37 77 0,-37-94-470,0 0 157,51 80-1,40 33-1239,-101-144 569,14 26-4266,-20-30 2130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3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41 214 876,'-7'2'1047,"1"0"-1,-1-1 1,-13 2 3472,32-5-4251,440-89 987,-297 62-1052,244-44 239,-269 50-2522,-119 19-1454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40 1732,'-10'-13'2540,"8"9"-1670,-1 0 0,0 0-1,-1 0 1,-7-7 2631,9 15-3197,-5 12-34,7-7-32,7 15-81,1 0 0,2-1 1,0 0-1,1-1 0,2 0 0,0-1 1,1 0-1,1-1 0,1-1 0,0 0 1,26 21-1,1-3 35,2-1 1,2-3 0,97 53-1,-43-38 17,194 63 0,8-13 52,-171-57-194,177 33 0,-225-59-42,426 65 133,-244-44-78,-100-16-60,-48-7-14,525 55 46,-315-48-30,146 4 52,206 21 32,-406-31 39,108 7 127,-70-5-174,-184-11-38,205 4 98,43 8-51,-92-5-85,-138-13-6,-143 1-8,0 0 9,-1 0-13,-1-1 1,1 1 0,-1 0 0,1-1 0,-1 1-1,1 0 1,-1-1 0,0 0 0,1 1 0,-1-1-1,1 0 1,-1 0 0,2-1 0,-2 1 93,-5-5-91,-11-14 7,12 15-3,-18-10 21,17 12-11,-78-65 465,-59-43 1605,86 65-603,54 45-1340,0 0-79,0 0 0,1 0 0,-1 0 0,0 0-1,0 0 1,0 1 0,0-1 0,1 0 0,-1 0 0,0 1 0,0-1 0,0 1 0,0-1 0,-1 1 0,1 0 0,0-1 0,-1 1 0,0 20-11,2-19-54,0 0 0,0 0 0,0-1-1,0 1 1,0 0 0,0 0 0,0 0 0,0 0 0,1-1-1,-1 1 1,0 0 0,1 0 0,-1 0 0,0-1 0,1 1-1,-1 0 1,1-1 0,-1 1 0,1 0 0,0-1 0,-1 1 0,1-1-1,-1 1 1,2 0 0,0 0 10,15 19 66,2-2-1,31 25 1,-28-25-36,-11-9-28,-4-4-4,-1 1 0,1 0-1,5 7 1,-11-11-9,0-1 0,-1 0 0,1 0 0,-1 1 0,0-1 0,1 1 0,-1-1 0,0 0 0,0 1 0,0-1 0,0 1-1,0-1 1,0 0 0,0 1 0,0-1 0,-1 1 0,1-1 0,-1 0 0,1 1 0,-1-1 0,1 0 0,-1 1 0,-1 1 0,-1 2 1,-1-1-1,1 1 1,-1-1 0,0 1-1,0-1 1,0 0 0,-9 6 0,-37 21 7,37-24-8,-58 33-237,-53 33-1142,100-57-1330,-28 26 1,35-27-2532,0-2 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159 164 1296,'0'0'6015,"-2"9"-5253,-3 10-140,1 0-1,-3 35 0,6-25-155,-2 103 1242,4-103-1306,0 1 1,10 41-1,-10-65-247,0 0 1,0-1-1,-1 1 0,1 0 1,-1 0-1,0 0 0,-1-1 1,1 1-1,-1 0 0,-4 10 1,5-14 1031,-5-6-823,-4-6-119,0 0 1,1-1-1,0 0 1,1-1-1,-9-19 1,9 14-83,1-1 1,1 0-1,0 0 1,2-1-1,0 1 1,1-1-1,1 0 0,1-19 1,1 7-5,2 1 0,1-1 0,2 1 0,10-32 0,-11 45-84,2-1 0,0 1 0,13-21 0,-15 29-39,1 0 0,0 0 0,1 1 0,-1 0 0,2 0 0,-1 1 0,11-9 0,-16 15-27,-1 0 1,1 0 0,0 0 0,0 0 0,0 0 0,1 0-1,-1 0 1,0 0 0,0 1 0,0-1 0,1 1 0,-1 0-1,0 0 1,3 0 0,-4 0-6,0 0-1,0 0 1,0 0-1,0 1 0,0-1 1,0 0-1,0 1 1,0-1-1,-1 1 1,1-1-1,0 1 1,0 0-1,0-1 1,-1 1-1,1 0 1,0 0-1,0-1 1,-1 1-1,1 0 1,-1 0-1,1 0 0,-1 0 1,1 0-1,-1 0 1,0 0-1,1 0 1,-1 0-1,0 0 1,0 0-1,1 0 1,-1 0-1,0 2 1,0 4-3,0 1 1,-1-1-1,0 1 1,0 0 0,-1-1-1,1 1 1,-2-1-1,1 0 1,-6 12-1,-5 7-192,-21 29 0,16-27-78,-19 33-521,-43 70-2499,51-82-3699,19-28 2580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 1020,'0'0'10973,"-1"7"-10571,-7 71 1412,1 78 0,7-153-1772,0-1-1,0 0 1,1 0-1,-1 0 0,1 1 1,-1-1-1,1 0 0,0 0 1,0 0-1,0 0 1,0 0-1,0-1 0,1 1 1,-1 0-1,3 2 1,-3-3 46,2 0 2,2-1-69,-1-1 0,1 1 0,-1-1 0,0 0 0,1 0 0,-1 0-1,0 0 1,0-1 0,1 0 0,-1 0 0,-1 0 0,1 0 0,0-1 0,0 1-1,4-5 1,9-9 23,28-31-1,-20 19 0,12-12 13,-36 38-59,0 2-3,-1 0 5,0 0 0,0-1 0,0 1 1,1 0-1,-1 0 0,0 0 0,0 0 0,0 0 0,1 0 0,-1 0 0,0-1 1,0 1-1,1 0 0,-1 0 0,0 0 0,0 0 0,1 0 0,-1 0 0,0 0 0,0 0 1,1 0-1,-1 0 0,0 0 0,0 0 0,1 1 0,-1-1 0,0 0 0,0 0 1,1 0-1,-1 0 0,0 0 0,0 0 0,0 1 0,1-1 0,-1 0 0,0 0 0,0 0 1,0 0-1,1 1 0,-1-1 0,0 0 0,0 0 0,0 1 0,0-1 0,0 0 0,0 1 1,4 17-8,-2-5-13,1 1-1,0-1 1,1 1-1,8 18 1,-10-29 11,-1 0 1,1 0-1,0 0 1,-1 0-1,1 0 0,1 0 1,-1-1-1,0 1 1,1-1-1,-1 0 0,1 0 1,0 0-1,-1 0 1,1 0-1,0 0 0,0-1 1,0 1-1,1-1 1,-1 0-1,0 0 1,0 0-1,1 0 0,-1-1 1,1 0-1,3 1 1,23-3-26,-26 0 26,-1 2 5,-1-1 1,1 0-1,0 0 0,0-1 1,0 1-1,-1-1 0,1 1 0,-1-1 1,1 0-1,-1 0 0,0 0 0,0 0 1,0 0-1,0 0 0,0-1 0,0 1 1,0-1-1,-1 1 0,3-6 0,0-2 0,0-1 0,-1 0-1,4-20 1,-6 24 0,3-22-19,1-43 1,-3 23-34,-1 33 60,-2-1 1,-2-20-1,3 35-2,-1-1 42,1 3-40,0 0 0,0 0-1,0 0 1,0 0 0,0-1-1,0 1 1,0 0 0,0 0-1,0 0 1,1 0 0,-1-1 0,0 1-1,-1 0 1,1 0 0,0 0-1,0 0 1,0-1 0,0 1-1,0 0 1,0 0 0,0 0-1,0 0 1,0-1 0,0 1-1,0 0 1,0 0 0,0 0 0,-1 0-1,1 0 1,0-1 0,0 1-1,0 0 1,0 0 0,0 0-1,-1 0 1,1 0 0,0 0-1,0 0 1,0 0 0,0 0-1,-1-1 1,1 1 0,0 0 0,0 0-1,0 0 1,0 0 0,-1 0-1,1 0 1,0 0 0,0 0-1,0 0 1,0 0 0,-1 1-1,1-1 1,0 0 0,0 0-1,0 0 1,0 0 0,-1 0 0,-14 13 50,11-10 0,1 2 23,0-1 1,1 1-1,0 0 1,0-1-1,0 1 1,-1 7-1,-11 35 445,2 0 0,-9 83 0,11-38 925,10-90-754,-2 12-349,2-11 333,0 9-135,0-6 172,2-9-122,12-18-496,-9 16-93,-1 1-1,1 0 1,-1 0 0,1 0 0,0 1 0,1 0-1,-1 0 1,0 0 0,1 0 0,0 1 0,0 0-1,-1 0 1,1 1 0,0 0 0,1 0 0,-1 0 0,0 0-1,0 1 1,8 1 0,25-1-8,-37 0 5,0 0 0,0 0 1,0 0-1,0 0 0,0 1 1,0-1-1,0 0 1,0 1-1,0 0 0,3 1 1,3 2-4,-6-4 1,-1 1 2,0-1 0,-1 0 0,1 0 0,0 0 0,0 1 0,-1-1-1,1 0 1,0 1 0,-1-1 0,1 1 0,-1-1 0,1 1 0,-1-1-1,1 1 1,-1-1 0,1 1 0,-1-1 0,1 1 0,-1 0 0,1-1-1,-1 2 1,1-2-2,-1 1 0,0 0 0,0-1 0,1 1 0,-1 0 0,0-1 0,0 1 0,0 0 0,1 0-1,-1-1 1,0 1 0,0 0 0,0-1 0,0 1 0,-1 0 0,1 0 0,0-1 0,0 1 0,0 0 0,-1-1 0,1 1-1,0 0 1,0-1 0,-1 1 0,1 0 0,-1-1 0,1 1 0,-1-1 0,1 1 0,-1-1 0,1 1 0,-1-1 0,0 1 0,-21 17-120,12-14-78,0 1 0,0-1 0,0-1 0,0 1 0,-1-2 0,1 0 1,-1 0-1,1 0 0,-1-2 0,0 1 0,0-1 0,0-1 0,1 0 1,-1-1-1,-14-3 0,-2-6-2470,26 11 2571,1-1 0,0 1 0,-1 0 1,1 0-1,0 0 0,-1 0 0,1-1 1,-1 1-1,1 0 0,0-1 0,0 1 1,-1 0-1,1 0 0,0-1 0,-1 1 1,1 0-1,0-1 0,0 1 0,0-1 1,-1 1-1,1-1 0,-2-2-1829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2352,'1'-45'7778,"1"38"-6773,0 5-564,2 8 2147,24 93-1219,-14-26-1130,-3 1 1,1 148-1,-13-200-2866,0-9-2667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2184,'6'-4'8556,"19"166"-4455,-18-104-3573,-6-48-745,-1-7-1018</inkml:trace>
  <inkml:trace contextRef="#ctx0" brushRef="#br0" timeOffset="1">47 67 2220,'0'-9'1288,"1"0"-1,-1 0 1,0 0 0,-4-18 2374,4 27-3676,0 0 0,0 0-1,0 0 1,0-1 0,0 1 0,0 0-1,0 0 1,0 0 0,0 0 0,0-1-1,0 1 1,-1 0 0,1 0 0,0 0-1,0 0 1,0-1 0,0 1 0,0 0-1,0 0 1,-1 0 0,1 0 0,0 0-1,0 0 1,0 0 0,0-1 0,0 1-1,-1 0 1,1 0 0,0 0 0,0 0-1,0 0 1,0 0 0,-1 0 0,1 0-1,0 0 1,0 0 0,0 0 0,-1 0-1,1 0 1,0 0 0,0 0 0,0 0-1,0 0 1,-1 0 0,1 0 0,0 0-1,0 1 1,0-1 0,0 0 0,-1 0-1,1 0 1,0 0 0,0 0 0,0 0-1,0 0 1,0 1 0,0-1 0,-1 0-1,1 0 1,0 0 0,0 0 0,0 0-1,0 1 1,0-1 0,0 0 0,0 0-1,0 1 1,-3 25-1509,3-16-1129,5 8 35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0:5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45 271 1252,'-39'-4'5533,"37"4"-4701,2 0-774,0 0-1,0 0 1,0 0 0,0 0 0,1 0 0,-1-1 0,0 1 0,0 0 0,0 0 0,0 0-1,0 0 1,0-1 0,0 1 0,0 0 0,0 0 0,0 0 0,0 0 0,0-1 0,0 1 0,0 0-1,0 0 1,0 0 0,0-1 0,0 1 0,0 0 0,0 0 0,0 0 0,0 0 0,0-1-1,0 1 1,0 0 0,0 0 0,0 0 0,0 0 0,0-1 0,0 1 0,-1 0 0,1 0-1,0 0 1,0 0 0,0 0 0,0-1 0,0 1 0,-1 0 0,1 0 0,0 0 0,0 0-1,0 0 1,0 0 0,-1 0 0,1 0 0,0 0 0,0 0 0,0 0 0,0 0 0,-1 0-1,1 0 1,49-31 496,1 3-1,78-32 0,-10 6-947,-76 34-118,-16 8-2132,40-25-1,-44 20-250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2276,'0'0'6744,"-9"1"-5816,8-1-906,-4 0 130,0 0 1,0 1-1,0 0 1,0 0 0,0 0-1,0 0 1,1 1-1,-1 0 1,0 0 0,1 0-1,0 0 1,-1 1-1,1 0 1,0 0 0,-4 4-1,-3 5 184,1 1 1,0 1-1,0 0 0,2 1 0,0 0 0,1 0 1,0 0-1,1 1 0,1 0 0,0 0 1,1 0-1,1 1 0,-1 23 0,3-30-216,1 0-1,1 0 1,-1 0 0,2-1-1,-1 1 1,1 0-1,1 0 1,0-1-1,0 1 1,1-1-1,0 0 1,0 0 0,1-1-1,7 11 1,-9-17-227,-1 0 0,1 1 0,0-1 0,0 0 0,0-1 0,0 1 0,0 0 0,0-1 0,0 0 0,0 1 0,5 0 0,-5-2-250,0 1-1,0-1 0,0 0 0,0 1 1,0-1-1,0-1 0,0 1 0,0 0 1,5-2-1,6-4-5140,3-4 1549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89 1612,'0'0'5901,"-2"0"-4989,2 0-848,0 0 0,0 0 0,0 0 0,0-1 0,0 1 1,0 0-1,1 0 0,-1 0 0,0 0 0,0 0 0,0 0 0,0 0 1,0 0-1,0 0 0,0 0 0,0-1 0,1 1 0,-1 0 0,0 0 1,0 0-1,0 0 0,0 0 0,0 0 0,0 0 0,0-1 0,0 1 0,0 0 1,0 0-1,0 0 0,0 0 0,0 0 0,0 0 0,0-1 0,0 1 1,0 0-1,0 0 0,0 0 0,0 0 0,0 0 0,0-1 0,0 1 1,0 0-1,0 0 0,0 0 0,0 0 0,-1 0 0,1 0 0,0 0 0,0-1 1,0 1-1,0 0 0,0 0 0,0 0 0,0 0 0,0 0 0,-1 0 1,1 0-1,0 0 0,0 0 0,0 0 0,22-11 848,33-10-516,41-14-954,-83 26-187,-6 3-1166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1160,'0'0'4836,"-3"3"-4099,-1 1-502,-7 10 4980,10-14-5187,1 0 0,0 0 0,-1 0 0,1 0-1,0 0 1,-1 1 0,1-1 0,0 0 0,-1 0 0,1 0 0,0 0 0,0 0-1,-1 1 1,1-1 0,0 0 0,-1 0 0,1 1 0,0-1 0,0 0 0,0 0-1,-1 1 1,1-1 0,0 0 0,0 1 0,0-1 0,0 0 0,0 0-1,-1 1 1,1-1 0,0 0 0,0 1 0,0-1 0,0 1 0,0 15 667,0-9-594,0 50 428,5 257 517,-9-159-891,4-154-168,0 1 0,0-1-1,0 1 1,-1 0-1,1-1 1,-1 1 0,1-1-1,-1 1 1,0-1 0,1 0-1,-1 1 1,0-1-1,0 1 1,0-1 0,0 0-1,0 0 1,0 0-1,-1 0 1,1 0 0,0 0-1,0 0 1,-1 0 0,1 0-1,-3 1 1,1-5-1,-11-9-2,11 9-4,4-1-125,2-2 70,0 0 1,1 1-1,-1-1 0,1 1 0,0 0 1,0 0-1,8-6 0,40-34-631,-29 27 504,109-87-631,-99 77 910,53-35 0,-85 62 293,1 6-271,1 8-39,-1 0 1,0 1-1,-1-1 1,0 1-1,-2 17 1,-2 38 132,3 1 1,14 118 0,-13-178-243,0-5-64,-1 0 0,1 1 0,0-1 0,1 0 0,3 9 0,-5-13 9,0-9-278,-9-138 265,0-79 456,10 198-245,1 0 0,1 0 0,2 0-1,0 0 1,2 0 0,12-29 0,-17 51-66,0 1 1,0-1-1,0 1 1,1-1-1,-1 1 0,1 0 1,0 0-1,1 0 1,-1 1-1,1-1 0,0 1 1,7-6-1,-10 9-19,0-1-1,0 1 0,0 0 1,0 0-1,0-1 1,0 1-1,0 0 0,0 0 1,-1 0-1,1 0 1,0 0-1,0 0 0,0 0 1,0 1-1,0-1 0,1 0 1,0 1 14,-1-1-16,0 0 1,0 0-1,0 0 0,0 1 0,0-1 0,0 0 0,0 0 1,0 1-1,-1-1 0,1 1 0,0-1 0,0 1 0,0-1 1,0 1-1,-1-1 0,1 1 0,0 0 0,-1-1 0,2 2 1,0 0 16,1 1-6,0 0-1,-1 0 0,1 1 1,-1-1-1,1 0 0,-1 1 1,0 0-1,0-1 0,-1 1 1,1 0-1,-1 0 0,0 0 0,0 0 1,0 0-1,0 0 0,-1 0 1,0 0-1,0 0 0,0 6 1,-1 0-9,0 1 1,-1-1 0,0 1-1,0-1 1,-1 0 0,-5 12-1,-2-1-64,-1 0 0,-1-1 0,-1 0 0,0-2 0,-1 1 0,-1-2 0,-18 17 0,-9 4-3364,-80 56-1,83-69-180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55 154 1904,'0'0'1134,"2"5"-104,8 29 50,-1 0 0,-2 0 0,3 37 0,1 2-140,9 38 179,35 237 1234,-54-304-1975,-1-41-330,-1 0-1,1 1 1,-1-1 0,1 0 0,-1 1 0,0-1 0,0 0-1,-1 0 1,1 0 0,-2 3 0,2-4 219,-4-6-170,-3-5-44,0 0 0,1 0 0,0 0 0,1-1-1,-10-20 1,3 1 45,2 0-1,1-1 1,1-1-1,-9-56 1,12 35-6,2-1 1,3-56 0,3 74-40,1 0-1,2 0 1,14-51 0,-15 68-34,2 0-1,0 0 1,1 1 0,0 0-1,2 0 1,0 0-1,1 2 1,0-1 0,1 1-1,1 0 1,0 1-1,22-18 1,-28 28-8,0-1 1,0 1-1,9-4 0,-13 7-7,1 0 0,-1 0 0,0 0 0,0 1 0,0-1 0,1 0 0,-1 1 0,0 0-1,0-1 1,1 1 0,-1 0 0,0 0 0,4 1 0,-5 0-1,0-1-1,0 1 0,0 0 1,-1-1-1,1 1 1,0 0-1,0 0 0,-1-1 1,1 1-1,-1 0 1,1 0-1,-1 0 0,1 0 1,-1 0-1,1 0 1,-1 0-1,0 0 1,1 2-1,-1-1 4,2 4 1,-1 1 0,0-1 0,0 1 0,0-1 0,-1 1 0,0 0 0,-1-1 0,1 1 1,-3 11-1,-2 2 11,-13 35 0,-24 42-780,-4-3-1,-61 94 1,80-139-600,-2 2-3576,17-31 1626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1844,'0'0'2594,"-1"7"-1870,-2 31 917,3 74-1,1-91-1258,1 0 1,1 0 0,0-1-1,2 1 1,8 23-1,-11-39-277,1-1-1,0 1 0,-1-1 0,1 0 1,1 0-1,6 7 0,-9-10-4,3 0-29,9 2-48,-9-3-29,-1-2-23,4-3 1,-1 1 0,0-2 0,0 1 0,0-1 0,0 0 0,-1 0 0,8-13 0,-4 4 14,0 0 0,10-29 1,-18 41 54,0 1-1,1 0 1,-1 0 0,0-1 0,1 1 0,-1 0 0,1 0 0,2-2 0,1 7-21,1 1-11,22 22 40,-18-16-60,1 0 0,0-1-1,1 0 1,0 0-1,1-2 1,-1 0-1,2 0 1,-1-1-1,1 0 1,-1-1-1,1-1 1,1-1 0,-1 0-1,0 0 1,1-1-1,27-1 1,-37-1-7,-1-1 0,0 1 1,0-1-1,0 0 0,0-1 1,0 1-1,-1 0 0,1-1 0,0 0 1,-1 0-1,1 0 0,-1-1 1,6-4-1,-4 3 1,-1-1 0,0 0 0,-1 0 0,1 0 0,-1 0 0,0 0 0,0-1 0,2-8 0,1-7 16,0 0-1,-2-1 1,0 1-1,0-25 1,-4 38 15,2-12 243,-1 0 0,-1 0 0,-3-29 0,2 46-57,1 3-192,0 0 0,0 0 0,0-1 0,-1 1 0,1 0 0,0 0-1,0-1 1,-1 1 0,1 0 0,0 0 0,0 0 0,-1 0 0,1 0-1,0-1 1,-1 1 0,1 0 0,0 0 0,-1 0 0,1 0 0,0 0-1,0 0 1,-1 0 0,1 0 0,0 0 0,-1 0 0,1 0-1,0 0 1,-1 0 0,1 0 0,0 1 0,-1-1 0,1 0 0,0 0-1,0 0 1,-1 0 0,1 0 0,0 1 0,0-1 0,-1 0 0,1 0-1,0 1 1,0-1 0,0 0 0,-1 0 0,1 1 0,0-1-1,0 0 1,0 1 0,-5 12 27,0 0 0,2 0 0,0 0-1,0 0 1,-1 20 0,2 9 21,2 1 0,2-1-1,2 0 1,16 74 0,-19-109-22,0-1-1,1 1 1,0-1 0,0 0-1,1 0 1,-1 0-1,7 9 1,-8-13 52,1-1 5,-1 0-33,0 0 34,0 0 0,1-1 0,-1 1 0,0 0 0,0-1 0,0 1 0,1-1 0,-1 1 0,0-1 0,0 0 0,1 0 0,-1 1 0,0-1 0,1 0 0,-1 0 0,0 0 0,1 0 0,-1-1 0,0 1 0,1 0 0,1-1 0,15-6 28,-14 5-8,-3 1-12,15-21-48,-4 4 114,27-29 0,-33 42-142,0-1 0,0 1 0,1 0 0,0 0 0,0 1 0,0 0 0,0 0 0,11-4 1,-11 6-16,0 0 1,0 0-1,1 0 1,-1 1-1,1 0 1,-1 0-1,1 1 1,11 1-1,-16-1-5,0 0-1,0 1 0,0-1 1,-1 1-1,1 0 0,0 0 1,-1 0-1,1 0 0,-1 0 1,1 1-1,-1-1 0,0 1 1,1-1-1,-1 1 0,0 0 1,0 0-1,0 0 0,0 0 1,0 0-1,-1 1 1,1-1-1,-1 0 0,0 1 1,1-1-1,0 5 0,-1-4 0,-1 0 0,1 0-1,-1 0 1,0 0 0,0 0-1,0 0 1,-1 0 0,1 0 0,-1-1-1,1 1 1,-1 0 0,0 0-1,-1 3 1,-1-1-1,1 1 1,-1-1-1,0 0 0,0 0 0,-7 8 1,4-7-11,-1 0 1,0-1 0,0 1-1,0-1 1,0-1 0,-1 1 0,0-2-1,1 1 1,-2-1 0,1 0 0,0 0-1,-1-1 1,1 0 0,-1-1-1,-8 1 1,1-1-46,1-1 0,0 0 0,0-1 0,-1-1 0,1 0-1,0-1 1,-27-9 0,31 8-504,1-1 0,-1 0-1,1 0 1,-1-1 0,2 0-1,-17-13 1,25 16-1369,-5-8-1424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2304,'0'-28'1646,"-3"-15"5457,5 50-6394,20 115 1149,-8-39-993,3 7-158,56 281 789,-67-346-1984,12 51-632,-2-28-5756,-11-36 3100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1516,'0'0'9380,"1"7"-8815,15 105 1369,10 53-200,-15-101-2864,-10-61 410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60 1020,'-4'-18'1016,"0"3"-68,0 5 656,-3-2-355,0 7 423,-6 35-2372,14-12-2125</inkml:trace>
  <inkml:trace contextRef="#ctx0" brushRef="#br0" timeOffset="1">307 231 1148,'0'0'3726,"-4"3"-2607,-5 6-607,0 0 1,1 0 0,0 1-1,0 0 1,1 0 0,1 1-1,0-1 1,0 2 0,1-1-1,0 0 1,1 1 0,0 0-1,-2 13 1,5-15-349,-1 0 0,1 0 0,0 0 0,1 0 0,0 0 0,1-1 0,0 1 0,1 0 0,-1 0 0,2 0 0,0-1 0,0 1 0,0-1 0,1 0 0,1 0 0,0 0 0,7 9 0,-5-8-78,1-1 0,0 0 0,1-1 1,0 0-1,1-1 0,-1 0 0,1 0 0,1-1 0,-1 0 0,15 5 0,-11-5-327,0-1 0,0-1 0,1-1-1,-1 0 1,1-1 0,0 0 0,26-1-1,-35-1-261,-1-1 0,1 0-1,-1 0 1,11-4-1,8-4-3991,-7 0 760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77 924,'-1'-7'1150,"-1"0"0,1 1 0,1-1 1,-1-16 2560,4 29-3270,50 98 1440,-34-63-1286,1-1 0,43 62 0,-57-93-451,-2-4 32,0 0 1,0 0 0,10 8-1,-13-11-77,1-1-1,0 1 1,0-1 0,0 0-1,1 0 1,-1 0-1,0 0 1,0-1 0,0 1-1,1 0 1,-1-1-1,0 0 1,1 1 0,2-1-1,-1-3 111,0-1-155,0 0 0,0 0-1,-1-1 1,1 0 0,-1 1-1,0-1 1,0 0 0,-1 0 0,1-1-1,-1 1 1,0 0 0,-1-1-1,2-6 1,1-17-158,-1 0 1,-2-1 0,-4-57-1,-1 5-3390,4 80 3139,0 1-1,0 0 1,0-1 0,1 1-1,-1 0 1,0 0 0,0-1-1,1 1 1,-1 0 0,1-1-1,0 0 1,1-3-729,4-7-2277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1648,'49'207'7740,"-30"-113"-5698,-6-40-653,-13-52-1143,1 6 30,0-6-54,0-7 1110,-6-74-1141,-1-53 217,6 111-261,2 0 0,0 0 1,1 0-1,7-26 0,-9 43-118,1-1 0,-1 1 0,1-1-1,0 1 1,0 0 0,0 0 0,0 0 0,1 0-1,0 0 1,0 1 0,0-1 0,0 1 0,4-4 0,-4 5-17,0 1 1,0-1 0,1 1 0,-1 0 0,0-1 0,1 1 0,-1 1 0,0-1 0,1 1 0,-1-1 0,1 1 0,-1 0 0,1 0 0,-1 0 0,1 1 0,-1-1 0,1 1 0,4 1 0,4 2 13,1 0 1,-1 1 0,0 0 0,0 1 0,-1 0 0,16 11 0,-19-11-15,-1-1 1,0 1-1,0 1 1,0-1 0,-1 1-1,0 1 1,0-1-1,-1 1 1,7 13 0,-1 5 29,-11-25-16,2 6-19,-2-4 6,-2-6 56,-4-17-64,0 1 1,-5-41 0,8 16-5,3-78 1,2 101 2,0-1-1,2 1 1,0 0 0,1 0 0,14-33 0,-16 47-3,0 1 0,1-1 0,-1 1 0,1 0 0,1 0 0,-1 0 0,1 1 0,0 0 0,0 0 0,1 0 0,-1 0 0,10-5 0,-11 8 0,0 0-1,0 0 0,0 0 1,1 1-1,-1 0 0,0-1 1,1 2-1,-1-1 0,1 0 1,-1 1-1,1 0 0,-1 0 1,1 0-1,-1 1 0,1-1 1,-1 1-1,1 0 1,-1 0-1,1 1 0,-1-1 1,4 3-1,3 2-38,0 1 0,0 0-1,-1 0 1,-1 1 0,1 0 0,-1 1 0,0 0-1,-1 0 1,0 1 0,-1 0 0,0 1 0,0-1-1,-1 1 1,-1 1 0,7 17 0,-5-9-66,-1 0 0,-1 1 0,-1-1 0,-1 1 0,0 0 0,-2 0 0,0 0-1,-4 33 1,-12 49-2395,0-35-2730,4-31 1486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0:5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29 152 1516,'-8'-1'279,"-12"-6"8173,20 7-8429,0 0 0,0 0 1,0 0-1,1 0 0,-1 0 0,0 0 0,0-1 1,0 1-1,0 0 0,0 0 0,1 0 0,-1 0 1,0-1-1,0 1 0,0 0 0,0 0 0,0 0 1,0-1-1,0 1 0,0 0 0,0 0 0,0 0 1,0-1-1,0 1 0,0 0 0,0 0 0,0 0 1,0-1-1,0 1 0,0 0 0,0 0 0,0-1 1,0 1 2,0-1 0,0 1 0,0-1 0,0 1 0,0-1 0,0 1 0,0-1 0,0 1 0,0-1 0,0 1 0,0-1 0,0 1 0,0-1 0,1 1 0,-1-1 0,0 1 0,0-1 0,1 1 0,-1-1 0,0 1 0,1 0 0,-1-1 0,0 1 0,1-1 0,19-12 576,1 0 0,38-17 0,114-37 2691,-173 67-3260,1-1 1,-1 1-1,1 0 1,-1 0-1,1 0 1,-1-1-1,1 1 1,0 0-1,-1 0 1,1 0 0,-1 0-1,1 0 1,-1 0-1,1 0 1,-1 0-1,1 0 1,0 0-1,-1 0 1,1 1 0,-1-1-1,1 0 1,-1 0-1,1 0 1,-1 1-1,1-1 1,-1 0-1,1 1 1,-1-1-1,1 1 1,0 0 1,-1 0 1,1 0-1,-1 0 1,1 0-1,-1 1 1,1-1-1,-1 0 1,0 0-1,0 1 1,0-1-1,0 0 1,0 2-1,0 3 31,-1 1 1,1-1-1,-2 0 0,-1 6 0,-10 20 113,-1 1-1,-26 42 1,19-39-87,-24 43 88,17-32-54,3 0 0,-29 73-1,51-111-105,0 0-1,0 0 1,1 0-1,1 1 1,-1 11-1,1-19-15,1-1 0,0 1 1,0 0-1,0 0 0,1 0 0,-1-1 0,0 1 0,1 0 0,-1-1 0,1 1 0,-1 0 1,1-1-1,0 1 0,0-1 0,0 1 0,0-1 0,0 1 0,0-1 0,0 1 1,0-1-1,1 0 0,-1 0 0,0 0 0,1 0 0,-1 0 0,1 0 0,-1 0 1,1 0-1,-1-1 0,1 1 0,0 0 0,-1-1 0,1 1 0,0-1 0,2 0 1,9 1-48,0 0 1,1-1 0,-1-1 0,0-1 0,0 1 0,1-2 0,-1 0 0,-1-1 0,1 0 0,17-8 0,13-9-3462,62-41 0,-71 41-229,-2 1-346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27 160 1684,'-2'-1'1322,"-22"-15"5360,28 13-6190,20-11-2,0 2 0,1 1 0,44-14 0,-5 1-134,14-2-409,-36 13-1343,-3-1-3962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 1268,'0'0'708,"-5"-1"-71,-14-3-32,14 3 1063,5 1-1639,0 1-1,0-1 1,0 0-1,0 1 1,0-1-1,0 1 1,0-1-1,0 0 1,0 1-1,0-1 1,0 0-1,-1 1 1,1-1-1,0 0 1,0 1-1,0-1 1,-1 0-1,1 0 1,0 1-1,0-1 1,-1 0 0,1 0-1,0 1 1,0-1-1,-1 0 1,1 1-1,-1-1 7,0 0 0,1 1 0,-1-1 0,1 1 0,-1-1 0,1 1 0,-1-1 0,1 1 0,0-1-1,-1 1 1,1 0 0,-1-1 0,1 1 0,0 0 0,0-1 0,-1 1 0,1 0 0,0-1 0,0 1 0,0 1 0,-3 15 401,2 1 0,0 0 0,2 30 1,12 56 271,-4-37-274,7 45 104,7 106 179,-22-201-802,-1 1 0,-1 0 0,-1-1 0,0 1 0,-2-1 1,0 0-1,-7 19 0,7-28-8,2-8 15,3-4-406,10-22 352,1 0 0,1 1 0,27-40 1,5-1-164,38-57-228,-40 62 340,-25 34 155,0 2 1,1 0 0,2 1 0,27-26-1,-47 50 53,0-1-1,-1 0 1,1 1-1,0-1 1,-1 1-1,1-1 1,0 1-1,0-1 0,-1 1 1,1 0-1,0-1 1,0 1-1,0 0 1,0 0-1,0 0 1,-1-1-1,1 1 1,0 0-1,0 0 0,0 0 1,0 0-1,0 1 1,0-1-1,1 0 1,-1 1-9,0 0 1,0-1 0,-1 1-1,1 0 1,0 0 0,0 0-1,-1 0 1,1 0-1,0 0 1,-1 0 0,1 0-1,-1 0 1,1 0 0,-1 0-1,0 0 1,0 0 0,1 0-1,-1 0 1,0 0-1,0 2 1,8 174 639,-2-15-348,3-87-415,26 106 0,-34-178-58,-1-6-513,0-1 683,-1 0 0,1 1 0,-1-1 0,0 1 0,-1-4 0,-1-7 12,-27-186 576,25 147-100,3-94-1,4 130-380,0 0 0,0 0-1,2 0 1,0 1 0,1-1-1,0 1 1,15-27 0,-17 37-65,0 0-1,0 0 1,1 0 0,0 0 0,1 1 0,-1 0-1,1 0 1,0 0 0,0 1 0,1-1-1,-1 1 1,1 0 0,0 1 0,0 0 0,0 0-1,0 0 1,1 0 0,-1 1 0,1 0 0,0 1-1,13-3 1,-18 4-29,1 0 0,-1 0 0,1 0 0,-1 0 0,1 0 1,-1 1-1,1-1 0,-1 1 0,1-1 0,-1 1 0,1 0 0,-1 0 0,0 0 0,0 0 0,1 0 0,-1 1 0,0-1 0,2 3 0,-2-2-6,-1 0 0,1 0 0,-1 0 0,0 1-1,0-1 1,0 0 0,0 1 0,0-1 0,0 1-1,-1-1 1,1 1 0,-1-1 0,0 1 0,0-1-1,0 1 1,0-1 0,0 1 0,-1 3-1,-2 12-25,-1-1-1,-1 1 0,-1-1 0,0 0 0,-1-1 0,-1 0 0,0 0 0,-1 0 0,-19 23 1,8-14-1230,-1 0 0,-2-1 0,0-2 0,-39 30 0,37-34-1500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122 306 1268,'0'0'4182,"-3"4"-3360,-2 1-595,1 0 0,-1 1 0,1 0 0,1 0 0,-1 0 0,1 0 0,1 1 0,-4 7 0,-14 62 1043,14-51-1038,-35 218 1905,39-235-2046,-12 134 1514,14-139-858,2-10-631,5-20 29,4-37-1,0-7 49,23-114 154,23-104 346,-40 224-418,-8 24 351,27-69-1,-36 109-614,1 1-1,-1-1 1,0 1 0,1-1-1,-1 1 1,0-1 0,1 1-1,-1 0 1,0-1 0,1 1-1,-1-1 1,1 1-1,-1 0 1,1 0 0,-1-1-1,1 1 1,-1 0 0,1 0-1,-1-1 1,1 1 0,-1 0-1,1 0 1,-1 0 0,1 0-1,-1 0 1,1 0 0,0 0-1,-1 0 1,1 0 0,-1 0-1,1 0 1,-1 0 0,1 1-1,-1-1 1,1 0 0,-1 0-1,1 0 1,-1 1 0,1-1-1,-1 0 1,1 1-1,0-1 1,1 2 16,1 0-1,0 0 1,-1 0-1,0 0 1,1 0-1,3 6 1,23 36 166,44 86 0,10 56-173,-82-183-24,30 59-529,6 18-3594,-33-71 2834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31 145 1384,'-3'-1'538,"0"1"0,0-1 0,0 0 0,1-1 0,-1 1 0,0 0 0,1-1 0,-6-3 0,8 5-472,0 0-1,0-1 1,0 1 0,0 0 0,0 0 0,0-1 0,-1 1 0,1 0-1,0 0 1,0-1 0,0 1 0,0 0 0,0-1 0,0 1 0,0 0-1,0 0 1,0-1 0,0 1 0,0 0 0,0-1 0,1 1 0,-1 0-1,0 0 1,0-1 0,0 1 0,0 0 0,0 0 0,0-1-1,1 1 1,12-11 480,1 4-459,0 0-1,0 1 0,1 1 1,0 0-1,17-2 0,-4-1-177,64-24-1233,-33 11-1652,-21 8 870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11 122 1648,'0'0'218,"-1"0"-1,1 0 0,-1 0 1,1 0-1,-1 0 1,0 0-1,1 0 1,-1-1-1,1 1 1,0 0-1,-1 0 0,1-1 1,-1 1-1,1 0 1,-1-1-1,1 1 1,0 0-1,-1-1 1,1 1-1,0-1 0,-1 0 1,1 0-122,0 0 1,0 0-1,0 0 0,0 0 1,0 0-1,0 1 0,0-1 1,0 0-1,1 0 0,-1 0 1,0 0-1,1 0 0,-1 0 1,0 1-1,1-1 0,-1 0 1,1 0-1,1-1 0,18-13 1034,4 1-595,1 2-1,0 0 0,1 1 1,0 1-1,55-11 0,-79 20-495,0 1-1,0-1 1,0 1-1,-1 0 1,1 0-1,0-1 1,0 1-1,0 1 0,0-1 1,0 0-1,0 0 1,0 1-1,0-1 1,0 1-1,-1-1 1,1 1-1,0 0 0,0 0 1,-1 0-1,1 0 1,-1 0-1,1 0 1,-1 0-1,1 1 0,1 1 1,-2-2-15,0 0-1,-1 0 1,1 0 0,-1 0 0,0 0-1,1 1 1,-1-1 0,0 0-1,1 0 1,-1 0 0,0 0 0,0 0-1,0 0 1,0 0 0,0 2 0,0 2 49,2 7 38,-1 0 0,0 1-1,-1-1 1,-1 0 0,0 0-1,-3 14 1,-21 70 290,16-68-274,1 1 0,-4 35-1,10-51-82,1-7-20,0 0 0,1 0 0,0 0 0,0 0 0,0 0 0,1 0 0,1 7 0,-2-10-62,0-2-4,0 0-1,0 1 1,0-1-1,0 1 1,0-1-1,1 0 0,-1 1 1,0-1-1,1 0 1,-1 1-1,1-1 1,0 0-1,-1 0 1,1 1-1,0-1 1,-1 0-1,1 0 1,0 0-1,0 0 1,0 0-1,0 0 0,0 0 1,1 0-1,-1 0 1,0-1-1,0 1 1,0 0-1,1-1 1,-1 1-1,2 0 1,28 0-2415,-30-1 2243,0 0-1,0 0 0,0 0 1,0-1-1,0 1 0,0 0 1,0-1-1,0 1 1,0 0-1,0-1 0,-1 1 1,1-1-1,0 0 0,0 1 1,0-1-1,-1 1 0,1-1 1,0-1-1,3-1-769,13-9-2176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1004,'-5'4'1048,"0"0"-672,3-4-271,0 1 1,1 1 0,-1-1 0,1 0 0,-1 0 0,1 1 0,0-1 0,-1 0 0,1 1 0,0-1 0,0 1 0,0 0 0,0-1 0,0 1 0,1 0 0,-1 0 0,0 0 0,1-1 0,-1 5 0,-3 8 674,1 1 0,-2 28 0,4-38-618,1 0-1,0 0 0,1 0 0,-1 0 0,1 0 0,0 0 0,0 0 0,1 0 0,-1 0 0,1-1 1,0 1-1,0-1 0,4 7 0,-4-9-116,0 0 1,1 0 0,-1 1-1,1-1 1,-1-1-1,1 1 1,-1 0 0,1-1-1,0 1 1,0-1-1,0 0 1,0 0-1,0 0 1,0 0 0,0 0-1,0-1 1,0 0-1,6 1 1,0-1 32,0-1-1,0 0 1,-1 0-1,1 0 1,11-5-1,-11 3 74,1-1-1,-1 0 1,0-1 0,0 0-1,-1 0 1,13-11-1,44-45 1344,-35 33-597,-30 27-828,1 1-53,-1-1 1,0 1-1,0 0 0,1-1 1,-1 1-1,0 0 1,1 0-1,-1-1 1,0 1-1,1 0 0,-1 0 1,0 0-1,1-1 1,-1 1-1,0 0 1,1 0-1,-1 0 0,1 0 1,-1 0-1,0 0 1,1 0-1,-1 0 0,1 0 1,-1 0-1,0 0 1,1 0-1,-1 0 1,1 0-1,-1 0 0,0 0 1,1 0-1,-1 1 1,0-1-1,1 0 1,-1 0-1,0 0 0,1 1 1,-1-1-1,1 1 1,12 11-1120,0 0 0,12 18 0,-12-20-3639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1972,'3'-65'8183,"1"68"-7820,3 3-232,0 0 0,0 0 0,0 1 0,-1 0 0,0 0 0,0 1 0,-1 0 0,9 16 0,32 79 407,-37-82-450,3 7 71,-2 0 0,0 2 0,10 58 0,-19-83-151,-1 1 0,0-1 1,0 1-1,0-1 1,-1 1-1,1-1 1,-1 0-1,-1 1 1,-2 7-1,3-10-7,0-1 0,0 1 0,-1-1-1,1 0 1,-1 1 0,1-1 0,-1 0 0,0 0 0,0 0-1,0 0 1,0 0 0,0-1 0,0 1 0,-1-1 0,1 1 0,-1-1-1,1 0 1,-1 0 0,1 0 0,-1 0 0,0 0 0,-3 0 0,1 0 23,2 0 4,-1 0 0,1 0 0,0-1 0,-1 1 0,1-1-1,-1 0 1,1 0 0,-1-1 0,1 1 0,-1-1 0,1 1 0,0-1-1,-5-2 1,4 2 13,2 0-1,-1 0 0,1 0 0,0 0 0,0 0 0,-1-1 0,1 1 0,0-1 0,0 1 0,0-1 0,1 1 0,-1-1 0,0 0 0,1 0 0,-1 0 0,1 0 0,-1 0 0,1-1 0,0 1 0,0 0 0,-1-3 0,1-2 8,0 0 0,0 0-1,0-1 1,1 1 0,0 0 0,1 0-1,-1-1 1,1 1 0,1 0 0,0 0-1,0 0 1,0 0 0,4-8 0,11-13-192,1 0 0,2 0 0,0 2 0,2 1 1,1 1-1,28-24 0,-44 41-169,0 2 0,1-1 0,0 1 1,0 0-1,0 0 0,0 1 0,1 0 0,14-4 0,-21 8 235,0-1-1,0 1 0,0 0 0,1 0 1,-1 1-1,0-1 0,0 0 1,0 1-1,0-1 0,0 1 0,-1 0 1,1-1-1,0 1 0,0 0 0,2 2 1,21 16-440,-11 2 379,-9-14 280,0 1 0,11 12 0,-14-19-109,-1 1 0,1-1 0,-1 0 0,1 0 0,-1 1 0,1-1 0,0 0 0,-1 0 0,1-1 0,0 1 0,0 0 0,0 0 0,0-1 1,0 0-1,0 1 0,0-1 0,0 0 0,2 0 0,12-2 24,-1 0 0,-1-2 0,1 0 0,0 0 0,-1-2 1,0 0-1,21-12 0,-19 9 35,-1-1-1,0-1 1,0 0 0,-1-1 0,0-1 0,13-16-1,-24 26 6,0 0 0,-1-1 0,1 1-1,-1-1 1,0 0 0,0 0 0,0 0-1,-1 0 1,1 0 0,-1 0 0,0 0-1,0 0 1,0 0 0,-1-1 0,1-6 0,-2 8 104,1 3-190,0 0 1,-1 0 0,1 0 0,0 0 0,-1 0 0,1 0 0,-1 0 0,1 0 0,0 0 0,-1-1 0,1 1 0,0 0 0,-1 0 0,1 0-1,0-1 1,0 1 0,-1 0 0,1 0 0,0-1 0,-1 1 0,1 0 0,0-1 0,0 1 0,-1-1 0,1 1-3,0-1 0,0 1 1,-1 0-1,1-1 0,0 1 1,-1-1-1,1 1 0,0 0 1,-1 0-1,1-1 0,0 1 1,-1 0-1,1-1 0,-1 1 1,1 0-1,-1 0 0,1 0 0,0 0 1,-1-1-1,1 1 0,-1 0 1,1 0-1,-1 0 0,1 0 1,-1 0-1,1 0 0,-1 0 1,1 0-1,-1 0 0,1 1 1,-1-1-1,-6 1 40,-1 1 0,2 1 0,-1-1 0,0 1 0,0 0 0,1 0 0,0 1 0,-1 0 0,-10 9 1,8-5-3,1 0 1,0 1-1,0 0 1,1 0 0,-13 21-1,14-21-28,1 1 1,0 1-1,1-1 0,0 1 1,0-1-1,1 1 0,1 0 0,0 1 1,0-1-1,1 0 0,0 1 0,1-1 1,1 0-1,1 16 0,0-20-40,1-1-1,-1 0 1,1-1-1,0 1 1,0 0 0,0-1-1,1 0 1,0 0-1,0 0 1,0 0-1,1 0 1,0-1 0,-1 0-1,2 0 1,-1 0-1,8 4 1,10 4-248,1 0 1,40 14 0,-56-23 197,42 12-1210,0-2 0,100 12-1,-90-16-2281,-28-5 874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1076,'0'0'3440,"0"5"-2497,3 37 667,3 0 0,12 51 0,-14-77-1356,1-1-1,0 0 1,1 0 0,1 0-1,1 0 1,0-1-1,0-1 1,2 1 0,16 18-1,-16-22-51,1 0-1,0 0 1,1-1-1,16 10 1,-22-16-31,1 1 0,0-1 0,0 0 0,0 0 1,1-1-1,-1 0 0,1 0 0,-1-1 1,1 0-1,7 1 0,-10-3-104,-1 1 0,1-1 0,-1 0 0,1 0 0,-1 0 1,1-1-1,-1 1 0,0-1 0,0 0 0,0-1 0,0 1 0,0-1 0,0 1 0,-1-1 0,1 0 0,-1 0 0,0-1 0,0 1 1,3-5-1,0 0 5,0-1 0,-1 1 0,0-1 0,-1 0 0,0-1 0,0 1 0,3-15 0,1-19-836,3-55-1,3-16-7509,-11 94 4687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0 101 884,'23'101'4416,"-5"-23"-2160,5 62 962,-19-114-2600,-3-5 214,-1-18 557,1-10-1243,0-19-42,12-108 1033,-11 116-921,2 0 0,0 1 1,1-1-1,1 1 0,11-23 0,-15 35-185,1 1 0,-1 0 0,1 0-1,0 1 1,0-1 0,0 1-1,1-1 1,-1 1 0,1 0-1,0 0 1,0 1 0,0-1-1,0 1 1,1 0 0,-1 0-1,0 0 1,1 0 0,0 1-1,-1 0 1,1 0 0,0 0-1,-1 1 1,1-1 0,0 1-1,0 0 1,0 1 0,6 0-1,1 1-4,-1 1 0,1 0 0,0 0 0,-1 1 0,0 1 0,0 0 0,0 0 0,0 1 0,-1 0 0,10 9 0,-18-13-15,1 0 0,0 0 0,0 0 1,0 0-1,0-1 0,0 1 0,0-1 0,0 0 1,0 0-1,0 0 0,1 0 0,4 0 1,-6-4 10,19-35 38,-11 19-55,1 1 0,0 1 0,26-32-1,-32 44-5,-1 1-1,1-1 0,-1 1 0,1 1 1,1-1-1,-1 1 0,0 0 0,1 0 1,-1 0-1,1 1 0,0 0 0,0 0 1,0 1-1,0-1 0,0 1 1,0 0-1,0 1 0,8 0 0,-8 0-70,1 1 0,-1-1 0,0 1 0,0 1 0,0-1 0,0 1 0,0 0 0,0 1 0,-1-1 0,1 1 0,-1 0 0,1 1 0,-1-1 0,0 1 0,0 0 0,-1 0 0,1 0 0,-1 1 0,0 0 0,0 0 0,0 0 0,-1 0 0,0 0 0,0 1 0,0 0 0,-1-1-1,0 1 1,0 0 0,1 8 0,1 0-1225,-2 1 0,0-1 0,-1 1 0,0 0 0,-2 19 0,-5-5-2236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259 615 876,'-43'-22'1489,"1"-3"0,1-1 0,-39-35 1,75 57-1280,-25-22 903,29 24-998,-1 0 0,0 0 0,0 0 0,1 0 0,-1 0 0,1-1 0,0 1 0,0 0 0,0-1 0,0 1 0,-1-4 0,2 5-80,0 0 0,0 0 0,0-1-1,1 1 1,-1 0 0,0 0 0,0 0 0,1 0 0,-1 1 0,1-1 0,-1 0 0,1 0 0,-1 0 0,1 0 0,0 0 0,-1 0 0,3-1 0,-2 0 51,3-1-34,0-1-1,0 1 1,0-1 0,1 1-1,-1 0 1,1 1 0,-1-1-1,1 1 1,10-3 0,-5 1 2,39-15 193,78-17 1,58-3 15,-114 26-199,13-4 10,308-55 270,101 7-46,-286 39-200,248-28 102,-355 42-135,134 2 0,-15 16 2,-163-2-41,-1 3 0,68 17 0,-85-13-12,0 1 0,0 2 0,-1 2 0,64 38-1,-73-37 5,-2 2 0,-1 1-1,0 1 1,-2 0 0,0 2-1,30 41 1,-30-32 22,-1 1-1,-2 1 1,22 49 0,11 47 98,42 162 1,-11 84 88,-26 26-37,-28 112-196,-31-451-374,-15 108 1,8-128-186,-1 1 1,-2-1 0,-21 51-1,24-77-606,-1-1 0,-14 21 0,15-23 104,-18 27-1793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1788,'0'0'1895,"0"-3"-1066,3-27 2504,-2 27-2777,0 0-340,0 0 0,0 0 0,0 0 0,0 0 0,1 0-1,-1 0 1,1 0 0,0 1 0,0-1 0,0 0 0,0 1-1,0 0 1,4-3 0,3-3 273,0 1-1,13-8 1,-6 4-214,1 1 0,0 1 1,1 0-1,0 2 0,1 0 1,0 1-1,0 0 0,0 2 1,29-3-1,-46 6-248,1 1 0,-1 0 0,1 0 0,-1 1 0,0-1 0,1 0 0,-1 1 0,0-1 0,0 1-1,1 0 1,-1 0 0,0 0 0,0 0 0,0 0 0,0 0 0,0 1 0,0-1 0,3 3 0,-3-1-6,-1-1-1,1 1 1,0 0 0,-1-1 0,1 1-1,-1 0 1,0 0 0,0 0-1,0 0 1,0 0 0,-1 0 0,1 4-1,0 4 9,-1 0 0,-1 0 0,0 0 0,0 0-1,-1-1 1,-5 16 0,-5 8 27,-1 0 0,-26 43 0,-14 37-29,50-107-42,1-1 0,0 0 0,1 1 0,-1-1 0,1 1 1,1 0-1,-1-1 0,1 1 0,0 0 0,1-1 0,0 1 1,2 9-1,-1-9-5,1 0 0,0 0 0,0 0 1,0-1-1,1 1 0,0-1 0,1 0 1,-1 0-1,1-1 0,8 8 1,13 10-48,35 25 1,8 5 6,-67-52 58,0 1 0,-1 0 0,1-1 0,-1 1 0,0 0-1,0 0 1,1 0 0,-1 0 0,-1 0 0,3 4 0,-3-5 1,0 0 1,0 0 0,1 1-1,-1-1 1,0 0 0,0 0 0,0 0-1,0 0 1,0 0 0,0 0 0,-1 0-1,1 0 1,0 0 0,-1 1-1,1-1 1,0 0 0,-1 0 0,1 0-1,-1 0 1,0-1 0,1 1 0,-1 0-1,0 0 1,1 0 0,-1 0-1,-1 0 1,-9 7-1,0-1 1,-1 0-1,0-1 0,0 0 1,-14 4-1,-68 19-234,91-28 221,-9 2-173,-1 0-1,1-1 1,-1-1-1,0 0 1,-17-1-1,22-1-1005,0 0 1,0 0-1,0 0 0,0-1 1,-10-4-1,7 0-2303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0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2 195 1684,'0'0'2012,"0"-2"-1122,-1-19 4867,0 15-5955,1 3 1669,1-1-1260,0 1-1,0 0 1,1-1-1,-1 1 0,1 0 1,0 0-1,-1-1 1,2 1-1,-1 1 0,0-1 1,0 0-1,1 1 1,3-4-1,1-1 163,4-5-132,1 1 1,1 1 0,0 0-1,0 1 1,1 0 0,0 1 0,1 0-1,0 1 1,0 1 0,0 0-1,25-5 1,-36 10-217,0 1-1,0-1 1,0 1 0,0 0-1,0 0 1,0 0 0,0 1 0,0-1-1,-1 1 1,1 0 0,0 0-1,0 0 1,-1 1 0,1-1-1,-1 1 1,1 0 0,-1 0 0,1 0-1,-1 0 1,0 1 0,0-1-1,3 5 1,-4-4-12,-2-1 0,1 1 0,0 0 0,0 0 0,-1 0 0,0 0 0,1 0 0,-1 0 0,0 0 0,-1 3 0,1 1 10,-1 6-8,-1 0 1,-1 1-1,1-1 0,-2-1 1,0 1-1,-6 13 1,-8 25 13,16-40-21,-1 0 1,1 0 0,1 0 0,0 1-1,1 18 1,0-24-8,1 1 0,0-1 1,1 0-1,-1 0 0,1 0 0,0 0 0,1 0 0,-1 0 0,1-1 1,0 1-1,1-1 0,4 6 0,9 7 2,1-1-1,0-1 1,1 0-1,1-1 1,35 18-1,-22-12 26,44 35 0,-74-54-6,-1 1 0,0-1-1,0 0 1,0 0-1,-1 1 1,3 4 0,-3-6 145,-4 2-86,0 0-69,-1 0 0,1 0 0,-1 0 0,1 0 0,-1-1 0,0 1 0,0-1 0,0 0 0,-1-1 0,1 1 0,-6 1 0,-10 2 24,-27 2 1,20-3-6,-21 4-744,-81 4 1,125-13 62,-1 1 0,1-1 0,0 0 0,0 0 1,-1 0-1,-5-3 0,8 3-55,-7-11-7412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0:4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83 1200,'0'-4'220,"0"0"-1,0-1 1,-1 1-1,0 0 1,0 0-1,0 0 1,-1 0-1,1 0 1,-1 0 0,0 0-1,0 1 1,-5-8-1,5 9-95,-1 0 0,1 0 0,0 0 1,-1 0-1,0 0 0,1 0 0,-1 1 0,0-1 0,0 1 0,0 0 0,0 0 0,0 0 0,0 0 0,0 1 1,0-1-1,-1 1 0,1 0 0,-4 0 0,-6 0 61,1 2-1,-1-1 1,1 2 0,0-1-1,0 2 1,0 0 0,1 0-1,-1 1 1,-16 9-1,-2 4 145,1 2-1,-30 26 0,26-18 32,3 2 0,-54 67 1,-37 72 304,95-132-576,-9 19 158,1 1-1,3 2 0,-42 116 0,44-96 1,3 0 0,-16 86 1,26-81-70,3 0 0,-3 140 0,17-154-48,17 122 0,-12-152-76,2-1-1,2 0 0,2 0 0,1-1 0,19 38 1,-17-48-22,1 0 1,0-1 0,3-1-1,32 37 1,8-1 33,121 100 0,-147-139-40,55 31 1,-7-13 13,2-3 1,2-3-1,175 45 1,-125-53-3,0-7 0,2-5 0,192-4 1,415-55 66,-737 44-103,1350-142 240,-978 87-149,-19-12-4,-321 59-112,3-1-148,77-29 0,-102 32-202,0-2-1,0 0 1,-1-1 0,-1 0 0,0-1-1,0-1 1,18-17 0,-31 26-122,0-1 1,1 1-1,-1-1 1,0 1 0,0-1-1,-1 0 1,1 0-1,-1 0 1,2-5-1,0-5-2586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88 1352,'-4'-10'6706,"1"19"-5466,-1 24-1182,4-7 331,5 144 998,0-133-1127,1 0 1,13 38-1,-2-8 650,-17-65-71,0-8-770,-10-127 214,4-32-64,7 161-204,0-2-2,-1 5 7,3 4 0,33 32-12,-19-18-3,1 0 0,1-1-1,0-1 1,22 14 0,-33-25 0,-1 1 0,1-2 1,0 1-1,1-1 1,-1 0-1,14 2 1,-21-5-4,1 0 0,0 0 0,0-1 0,-1 1 0,1-1 0,0 0-1,-1 1 1,1-1 0,-1 0 0,1 0 0,-1 0 0,1 0 0,-1 0 0,0 0 0,3-3 0,-4 4 0,3-4 4,0 1 0,0-1 0,0 0 0,-1 0 1,1 0-1,-1-1 0,0 1 0,0 0 0,-1-1 0,1 0 0,-1 1 0,1-9 0,0-5 55,1-33 0,-4-7-339,-13-99-1,13 155-364,2-5-851,-1 0-3182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1648,'-1'3'915,"-5"7"-358,2 1-1,-1-1 1,1 1 0,1 0 0,0 0-1,1 0 1,-2 15 0,3-16-409,1 0 0,-1 1 1,2-1-1,0 1 0,0-1 1,1 1-1,0-1 0,1 0 1,0 0-1,1 0 0,0 0 1,0-1-1,9 15 1,-10-20-100,1 0 1,-1 0-1,1 0 1,0 0-1,0-1 1,0 0-1,0 1 1,1-1-1,-1-1 1,1 1-1,0-1 1,0 0-1,0 0 1,0 0-1,9 2 1,-9-4-3,-1 1 1,1 0-1,-1-1 1,0 0-1,1 0 1,-1 0-1,0-1 1,1 1-1,-1-1 1,0 0-1,1 0 1,-1-1-1,0 1 1,0-1-1,0 0 1,0 0-1,0 0 1,-1 0-1,6-5 1,-7 5 23,0-1 0,0 1 0,0-1 0,0 0 0,-1 0 0,1 0 1,-1 0-1,1 0 0,-1 0 0,0 0 0,0 0 0,-1-1 0,1 1 1,0 0-1,-1-1 0,0 1 0,0 0 0,0-1 0,0 1 0,-1 0 1,1-1-1,-1 1 0,0 0 0,0 0 0,-2-4 0,-1-4 53,0 0-1,-1 1 1,-1-1-1,0 1 0,-12-17 1,2 9 130,-28-27 0,18 21-1920,1-3-3923,16 17 2574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156 154 1020,'-18'-35'8839,"14"41"-8327,-1 1-350,0 1 0,1 0 0,0 1 0,1-1 0,-1 1 1,2 0-1,-4 14 0,-1 27 223,3 1 1,1 1 0,3-1-1,2 0 1,2 0 0,14 66-1,-1-35 138,-16-79-437,0 5 13,0-8-25,-1-9 398,-10-115-228,-3-145 585,14 209-579,5-55 150,-4 99-318,0 0-1,2 1 1,0-1-1,0 1 1,9-19 0,-11 31-43,0-1 1,1 1 0,-1-1 0,1 1-1,-1 0 1,1-1 0,5-3 0,-7 7-35,-1 0 0,1 0 1,0-1-1,-1 1 0,1 0 1,0 0-1,-1 0 0,1 0 1,-1 0-1,1 0 0,0 0 1,-1 0-1,1 0 0,0 0 1,-1 1-1,1-1 0,-1 0 1,1 0-1,0 0 0,-1 1 1,1-1-1,0 1 0,0-1 0,0 1 0,-1-1-1,1 1 1,0 0-1,0-1 1,-1 1-1,1-1 1,0 1 0,-1 0-1,1 0 1,-1 0-1,1-1 1,-1 1-1,1 0 1,-1 0 0,0 0-1,1 0 1,-1 0-1,0 0 1,0 0 0,1 2 8,2 8 2,0 0-1,-1 1 1,0-1 0,-1 1 0,0 0 0,-1-1 0,0 1 0,-1 0-1,-3 13 1,0 0-122,-2 0-1,-1 0 0,-1-1 0,-18 39 1,-56 90-1994,22-45-5617,51-91 3955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5 233 1552,'0'0'4478,"1"4"-3769,0 11 22,-1-1 0,-3 29 1,1-28-389,1-1 1,1 1-1,2 29 1,0-33-214,0 2 83,0 0 1,1 0 0,1 0-1,0 0 1,0 0-1,10 18 1,-13-30-198,-1-1 0,1 1 0,-1 0 0,1 0 1,0-1-1,0 1 0,0 0 0,-1-1 0,1 1 0,0-1 0,0 1 1,0-1-1,0 0 0,0 1 0,0-1 0,0 0 0,0 1 0,0-1 1,0 0-1,0 0 0,0 0 0,1 0 0,-1 0-8,1 0 64,2-2-12,4-3-34,1 0-1,-2 0 1,1-1 0,-1 0-1,0-1 1,0 1-1,7-10 1,3-6 56,19-34-1,11-22 367,-46 77-180,1 6-240,4 10-21,0-2 4,-1 0 1,14 20 0,-17-29-12,0-1 1,1 0 0,-1 0 0,1 0 0,0 0 0,0 0-1,0-1 1,0 1 0,1-1 0,-1 0 0,1 0 0,-1 0 0,1 0-1,5 1 1,-7-2 0,0-1-1,0 1 0,0-1 1,0 0-1,0 0 1,0 0-1,0 0 0,0 0 1,0-1-1,0 1 1,0-1-1,0 1 1,0-1-1,0 1 0,-1-1 1,3-1-1,0-1 0,0 1 0,-1-1 0,1 1-1,-1-1 1,0 0 0,0-1 0,3-2 0,2-6-1,0 0 1,-1-1-1,7-15 1,-13 25 0,20-48 45,-3-1-1,-3 0 1,14-80-1,-26 120-9,2-20 223,-5 30-41,-1 11-181,-19 178 110,20-185-145,-1 11 13,1 1 0,0 0-1,5 25 1,-5-35-3,1 0 0,0-1 1,1 1-1,-1 0 1,1-1-1,0 1 0,-1-1 1,2 0-1,-1 1 0,0-1 1,1 0-1,-1 0 0,1 0 1,0-1-1,0 1 1,0-1-1,0 0 0,4 3 1,7 2 26,-3-1-18,0-1 0,-1 2 0,0-1-1,0 1 1,-1 1 0,13 12 0,-21-19-14,0 0-1,0 1 1,0-1 0,-1 0 0,1 1-1,-1-1 1,1 0 0,-1 1-1,1-1 1,-1 1 0,0-1-1,0 1 1,0-1 0,1 0-1,-1 1 1,-1-1 0,1 1 0,0-1-1,0 1 1,-1-1 0,1 1-1,0-1 1,-1 0 0,0 1-1,1-1 1,-1 0 0,0 1 0,1-1-1,-1 0 1,0 0 0,0 0-1,-2 2 1,0-1-13,0 0-1,0-1 1,0 1-1,-1-1 0,1 0 1,-1 0-1,1 0 1,-1 0-1,1 0 1,-1-1-1,1 0 1,-1 0-1,1 0 1,-5 0-1,6 0-79,-1-1 0,1 1 0,0-1 0,0 0 0,0 0 0,0 1 0,-1-1 0,1-1 0,1 1-1,-1 0 1,0 0 0,0-1 0,0 1 0,1-1 0,-1 1 0,0-1 0,1 0 0,0 0 0,-1 0-1,1 0 1,0 0 0,0 0 0,0 0 0,0 0 0,0-3 0,0 2-626,0 0-1,0-1 1,1 1-1,0-1 1,-1 1 0,1-1-1,1 1 1,0-7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1800,'0'0'4114,"1"7"-3425,4 142 1310,-1-1-795,-3-136-1198,38 353-360,-34-344-3553</inkml:trace>
  <inkml:trace contextRef="#ctx0" brushRef="#br0" timeOffset="1">268 439 952,'2'-1'1003,"-2"0"-893,0 1 1,1 0-1,-1 0 0,1-1 1,-1 1-1,1 0 0,-1 0 1,0 0-1,1 0 1,-1 0-1,1 0 0,-1 0 1,1 0-1,-1 0 0,1 0 1,-1 0-1,1 0 0,-1 0 1,0 0-1,1 0 1,-1 0-1,1 0 0,-1 1 1,1-1-1,-1 0 0,0 0 1,1 0-1,-1 1 1,1-1-1,-1 0 0,0 1 1,1-1-1,0 2 59,0-1 1,0 1-1,-1-1 0,1 1 0,0 0 1,-1-1-1,1 1 0,-1 0 0,1 2 1,1 9 265,-1 25 0,0-30-136,-1 56-508,0-24-3522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51 2228,'-5'-17'1260,"-1"6"-224,3 2-144,0 2 1161,-8 1-1113,-4 28-4753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2064,'-14'9'2010,"1"1"0,-21 19 0,15-10-822,1 1-1,-21 32 1,33-44-943,0 1-1,1 1 1,0-1-1,1 1 1,0-1-1,0 1 1,1 0-1,0 1 1,-2 19 0,5-25-194,0 0 0,0 0-1,0 0 1,0 0 0,1-1 0,0 1 0,0 0 0,0 0 0,1-1 0,-1 1 0,1-1 0,0 1 0,0-1 0,1 0 0,-1 0 0,1 0 0,0 0 0,0 0 0,1-1 0,-1 1 0,1-1 0,-1 0 0,1 0 0,4 3 0,5 1-120,0 0 1,1 0-1,-1-1 1,1-1-1,0 0 1,0-1 0,1 0-1,-1-1 1,26 1-1,-27-3-986,1-2-1,0 1 1,0-2-1,0 0 1,0 0-1,20-8 1,-10 2-2269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11 252 1288,'-2'-5'591,"0"-1"0,1 1 0,-1-1 0,1 1 0,0-1 1,0 1-1,1-1 0,0 0 0,0 1 0,0-1 0,1-6 0,0 8-422,0-1 0,1 1 0,-1 0 0,1-1 0,0 1 1,0 0-1,1 0 0,-1 0 0,1 0 0,0 1 0,0-1 0,0 1 0,4-4 0,6-4 166,0 1 1,1 0-1,0 1 0,27-13 0,65-20-54,-97 39-361,-3 0-386,13-5 131,-10 7-5068,-14 7 5539,0 1 1,1 0-1,0 1 0,0-1 0,1 0 1,-1 1-1,2 0 0,-3 9 0,-22 112 682,16-76-568,2 6 69,-2 82 0,-4 27 45,11-142-357,-8 38-426,11-57 231,-1-1 1,-1 1-1,1-1 1,-1 1-1,0-1 1,-7 11-1,-6 6-999,14-22 1339,6-10-101,0-3-34,2-2 7,0 0 0,10-17 0,32-50 230,93-117 0,-133 188-160,-1 0-1,1 1 1,0 0 0,1 1 0,0 0 0,1 0 0,14-9-1,-23 17-58,0-1-1,-1 1 0,1 0 1,0-1-1,0 1 1,0 0-1,-1 0 0,1 0 1,0-1-1,0 1 0,0 0 1,0 0-1,0 0 0,-1 0 1,1 0-1,0 1 0,0-1 1,0 0-1,0 0 1,0 0-1,-1 1 0,1-1 1,0 1-1,1 0 0,-1 0 0,0 0 0,0 0-1,0 1 1,1-1 0,-1 0 0,-1 1-1,1-1 1,0 1 0,0-1 0,-1 1-1,2 2 1,0 4 30,0 0 1,-1 1-1,1 13 0,-2-22-64,7 249 309,-4-114-341,-6-72-827,3-61 673,-1-10-505,-5-76 801,-3-135 943,10 181-870,0-4 124,1 1 0,2 0-1,17-76 1,-17 100-201,5-13 175,18-47 0,-23 69-226,-1 1 1,1 0 0,0 0-1,1 0 1,-1 0-1,2 0 1,-1 1 0,1 0-1,-1 0 1,2 1 0,8-7-1,-14 11-39,1 0 0,0 0 0,0 0-1,-1 0 1,1 0 0,0 1 0,0-1 0,0 0-1,0 1 1,-1 0 0,1-1 0,0 1 0,0 0-1,0 0 1,0 0 0,0 0 0,0 0 0,0 1-1,0-1 1,0 1 0,0-1 0,0 1 0,-1-1-1,1 1 1,0 0 0,0 0 0,-1 0 0,1 0-1,0 0 1,-1 1 0,1-1 0,-1 0 0,0 1-1,1-1 1,-1 1 0,2 2 0,1 3 9,0-1 1,-1 1-1,1 0 0,-1 0 1,-1 0-1,1 0 1,-1 1-1,1 8 1,-2-3-17,0-1 0,-1 0 0,0 1 0,-1-1 0,0 1 0,-1-1 0,0 0 0,-1 1 0,-1-1 0,0-1 0,0 1 0,-11 18 0,0-4-315,-1 0 0,-1-2 0,-1 0 0,-27 28 0,-49 41-4602,58-61 1826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 1632,'-1'0'161,"0"-1"1,0 0-1,0 0 0,-1 1 0,1-1 0,0 0 0,0 1 1,0-1-1,0 1 0,-1-1 0,1 1 0,0 0 1,0 0-1,-1-1 0,1 1 0,0 0 0,-1 0 0,1 0 1,0 0-1,-1 0 0,1 1 0,0-1 0,0 0 1,-1 1-1,1-1 0,0 1 0,0-1 0,0 1 1,-1-1-1,1 1 0,0 0 0,-1 1 0,-4 3 215,0 0 1,0 0-1,0 1 0,-6 8 0,-1 3-1,1 0-1,1 0 1,1 1 0,1 0-1,0 1 1,1 0 0,-6 25-1,7-19-53,2 0-1,0 0 0,2 1 1,1-1-1,1 41 0,2-53-203,1 0 0,0-1 0,0 1 0,2-1 0,7 22 0,-9-29-290,0 0-1,0-1 0,1 1 0,0 0 1,0-1-1,0 0 0,0 1 0,0-1 1,1 0-1,0-1 0,0 1 0,0-1 1,0 0-1,0 0 0,1 0 0,7 3 1,6-3-4648,-5-4 1806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0:5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60 992,'0'0'4751,"-1"7"-3995,1-7-744,-7 36 1490,-2 46 0,9-67-1222,0 1 0,1-1 0,1 1 0,0-1 0,1 0 0,9 26 0,-9-33-164,0-1 0,1 1 0,0-1 0,0 0 0,0 0-1,1 0 1,0-1 0,1 1 0,-1-1 0,1-1 0,0 1 0,1-1-1,-1 0 1,13 7 0,-12-9-14,0 0 1,0 0-1,0-1 0,0 0 0,0 0 0,0-1 1,1 1-1,-1-2 0,0 1 0,1-1 1,-1 0-1,1-1 0,-1 0 0,0 0 0,10-2 1,-13 1-40,0 1 1,0 0 0,0-1-1,0 0 1,0 0-1,-1 0 1,1 0 0,0-1-1,-1 0 1,0 1 0,0-1-1,0 0 1,0 0 0,0-1-1,0 1 1,-1-1 0,0 1-1,1-1 1,-1 0 0,-1 0-1,1 0 1,-1 0 0,1 0-1,-1 0 1,0 0 0,-1-1-1,1-6 1,-1 0 31,0 0 0,-1 0 0,-1 0 0,0 0 0,0 0 0,-1 0 0,-1 0 0,0 1 0,0-1 0,-1 1 0,0 0 0,-7-9 0,-8-11-22,-2 2 0,-35-38 0,48 57-222,1 1-1,-1 0 1,0 1-1,-17-11 1,21 15-296,-1 0 1,0 1 0,1-1 0,-9-1 0,11 3-354,-1 0-1,0 1 1,0-1 0,0 1 0,0 0 0,0 0 0,-6 1 0,-5 3-3238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 1668,'-6'-23'3332,"6"23"-3259,-1-1 0,1 1 0,0 0-1,0-1 1,0 1 0,0 0 0,-1-1-1,1 1 1,0 0 0,0-1-1,-1 1 1,1 0 0,0-1 0,-1 1-1,1 0 1,0 0 0,-1 0 0,1-1-1,0 1 1,-1 0 0,1 0-1,0 0 1,-1 0 0,1-1 0,0 1-1,-1 0 1,1 0 0,-1 0 0,1 0-1,0 0 1,-1 0 0,1 0-1,-1 0 1,1 0 0,0 1 0,-1-1-1,1 0 1,-1 0 0,1 0 0,0 0-1,-1 0 1,1 1 0,0-1-1,-1 0 1,1 0 0,0 1 0,0-1-1,-1 0 1,1 0 0,-1 1 0,-11 10 844,10-8-779,-1 0 0,1 1 1,1-1-1,-1 0 0,0 1 0,1-1 1,0 1-1,0-1 0,0 1 0,0 0 1,0 5-1,-1 2 104,0-1-96,0 0 0,1 0 1,1 0-1,0 0 0,0 0 1,1 0-1,0-1 1,0 1-1,1 0 0,1 0 1,-1-1-1,8 17 0,-7-21-104,0 0-1,0 1 0,0-1 0,0 0 1,1-1-1,0 1 0,0-1 0,1 1 1,-1-1-1,1-1 0,0 1 0,0 0 1,0-1-1,0 0 0,0-1 0,1 1 1,-1-1-1,1 0 0,0 0 0,0-1 1,12 2-1,-13-2-12,1 0 0,0-1 0,0 0-1,0 0 1,0-1 0,-1 1 0,1-1 0,0-1 0,-1 1 0,1-1-1,0 0 1,-1 0 0,0-1 0,0 1 0,1-1 0,-2 0 0,1-1 0,0 1-1,-1-1 1,1 0 0,-1 0 0,0 0 0,0-1 0,-1 1 0,1-1-1,-1 0 1,0 0 0,-1 0 0,1-1 0,-1 1 0,0 0 0,0-1-1,-1 0 1,1 1 0,-1-1 0,0 0 0,-1-10 0,1 8 41,-1 0 0,-1 0 1,0 1-1,0-1 0,0 0 1,-1 0-1,0 0 0,-1 1 1,1-1-1,-2 1 0,-4-9 1,5 11-307,0 0 1,0 0 0,-1 1 0,1-1-1,-1 1 1,0 0 0,-1 0 0,1 0-1,-1 1 1,1-1 0,-1 1-1,0 0 1,0 1 0,-1-1 0,-9-2-1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1588,'1'-1'154,"-1"1"0,0-1 0,0 1 0,0-1 0,0 1-1,1-1 1,-1 1 0,0 0 0,0-1 0,1 1 0,-1-1 0,0 1 0,1 0-1,-1-1 1,0 1 0,1-1 0,-1 1 0,1 0 0,-1 0 0,0-1 0,1 1-1,-1 0 1,1 0 0,-1-1 0,1 1 0,-1 0 0,1 0 0,-1 0 0,1 0-1,-1 0 1,1 0 0,-1 0 0,1 0 0,-1 0 0,1 0 0,0 0 0,0 1-50,0 0 0,0 1 1,0-1-1,0 0 0,-1 0 1,1 0-1,0 1 0,-1-1 1,1 0-1,-1 1 0,1-1 1,-1 0-1,0 1 0,1 1 1,29 138 1801,-7-34-313,-22-105-1362,-1-1-212,0-1-1,0 0 0,0 0 1,0 1-1,1-1 1,-1 0-1,0 0 1,0 1-1,0-1 0,1 0 1,-1 0-1,0 0 1,0 1-1,1-1 1,-1 0-1,0 0 1,0 0-1,1 0 0,-1 0 1,0 0-1,1 0 1,-1 1-1,0-1 1,0 0-1,1 0 0,-1 0 1,0 0-1,1 0 1,-1 0-1,0 0 1,0-1-1,1 1 0,-1 0 1,0 0-1,1 0 1,-1 0-1,0 0 1,0 0-1,1 0 0,-1-1 1,0 1-1,0 0 1,1 0-1,-1 0 1,0-1-1,0 1 1,0 0-1,1 0 0,-1-1 1,10-12 446,-9 12-541,12-18 544,18-39-1,-25 45-257,0 0 0,1 1-1,0 0 1,1 0 0,0 0-1,19-18 1,-26 28-191,0 1 1,1 0-1,-1 0 1,0 0-1,1 1 1,-1-1-1,1 0 1,-1 0 0,1 1-1,-1-1 1,1 1-1,-1-1 1,1 1-1,0 0 1,-1 0-1,1 0 1,0-1-1,-1 2 1,4-1-1,-2 1 1,-1 0 0,1 0 0,0 0 0,0 0 0,-1 0 0,1 1 0,-1-1 0,1 1 0,-1 0 0,3 2-1,4 5-81,-1-1-1,-1 1 1,0 1-1,9 15 1,28 56-2453,-27-45-3783,-11-24 2739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95 1232,'-1'-13'1138,"1"11"-164,1-7 631,2 9 482,6 12 444,-7-7-3173,74 126 2460,-72-124-1637,7 9 1402,-9-19-1294,6-7-79,-1 0 0,-1-1 0,1 0 0,-2 0 0,0-1 0,0 1 0,3-16 0,-3 11 16,1 1 0,0-1 0,1 1 1,11-16-1,-16 27-145,1 0 0,0 0 0,0 0-1,1 0 1,-1 0 0,1 1 0,0-1 0,7-4 0,-10 8-65,1-1 0,0 0 0,0 1 0,-1 0 0,1-1 0,0 1 0,0 0 0,0 0 0,-1 0 0,1 0 0,0 0 0,0 0 0,-1 1 0,1-1 0,0 0 0,0 1 0,-1 0 0,1-1-1,0 1 1,-1 0 0,1 0 0,-1 0 0,1 0 0,-1 0 0,1 0 0,-1 0 0,2 3 0,6 4 26,-1 1-1,0 0 1,0 1-1,-1 0 1,0 0-1,9 18 1,-4 0-304,15 43 1,-13-10-1461,-6-22-5339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1 223 912,'0'0'1270,"3"-10"2283,13-1-1786,30-18 0,-30 20-1462,0-1 0,27-22 0,-38 28-127,-1-1 0,0 1-1,0-1 1,0 0-1,0 0 1,-1 0-1,0 0 1,0-1-1,0 1 1,-1-1-1,0 0 1,3-11-1,-1-9 583,-4 25-423,-1-2-43,-4-8-16,4 8-11,-2 3-21,0 1-200,0 0 0,0 0 0,0 0-1,0 0 1,0 0 0,1 0 0,-1 1 0,0-1 0,1 1-1,-1 0 1,1 0 0,-1 0 0,1 0 0,0 0 0,0 1-1,0-1 1,0 0 0,0 1 0,-1 3 0,-6 9 108,-15 31 1,23-45-145,-5 13 39,1-1 0,0 1-1,0 0 1,2 1 0,-1-1 0,2 1 0,0 0-1,1 0 1,0-1 0,2 1 0,-1 0-1,6 26 1,-5-36-165,1-1-1,-1 1 0,1-1 1,0 0-1,1 1 0,-1-1 1,1 0-1,-1 0 0,1-1 1,0 1-1,1-1 1,-1 1-1,1-1 0,6 5 1,-3-6-703,36 2-1430,-7-6-2052,0-4 915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215 420 1212,'-4'0'270,"1"-1"0,-1 0 0,0 1 0,1 0 0,-1 0-1,0 0 1,1 0 0,-1 1 0,0-1 0,1 1 0,-1 0 0,1 0 0,-1 0 0,1 1-1,0-1 1,-1 1 0,1 0 0,0-1 0,-3 4 0,-5 2 266,1 1 0,1 1 0,-1 0 0,-12 15 0,12-11-192,0 0 0,1 0 0,1 1 0,0 0 0,1 1-1,-8 24 1,12-31-244,0 1 0,1-1 0,0 1 0,1 0 0,0 0 0,0 0 0,1 0-1,0 0 1,1 0 0,0-1 0,0 1 0,1 0 0,4 15 0,-5-22-179,0 0 0,1 1 1,-1-1-1,0 0 0,1 0 0,-1 0 1,1 0-1,-1 0 0,1 0 0,0-1 1,0 1-1,0-1 0,0 1 0,0-1 0,0 0 1,3 2-1,0-1-572,-1-1 0,1 1 0,0-1 0,0 0 1,0 0-1,0-1 0,6 1 0,9-2-2299</inkml:trace>
  <inkml:trace contextRef="#ctx0" brushRef="#br0" timeOffset="1">334 27 1344,'-5'-26'5612,"1"30"-4932,1 1-533,0-1 0,0 1-1,0 1 1,1-1 0,0 0-1,0 1 1,0-1 0,1 1 0,-1-1-1,0 12 1,-4 53 810,3 98 0,17 71-828,-10-190-531,-1 26-4548,-5-59 2309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1 477 1264,'1'-3'774,"1"-5"-518,0 0 0,1 0 0,0 1 0,1 0 0,0-1 0,0 1 0,0 1 1,1-1-1,0 1 0,1-1 0,-1 1 0,10-7 0,11-9 434,47-30-1,-73 52-680,8-6 278,1 0 1,-1 1-1,1 0 0,0 1 0,0 0 0,0 0 1,17-4-1,-24 8 89,3 1-5,-2 0-313,-1-1 1,1 1-1,-1-1 1,1 1-1,-1 0 1,0 0-1,1 0 1,-1 0-1,0 1 1,0-1-1,0 1 1,0-1-1,0 1 1,0 0-1,0 0 1,0-1-1,-1 1 1,1 1-1,-1-1 1,1 0-1,0 3 1,14 28 317,-1 0-1,-1 1 1,16 69-1,-7-16-1127,-18-69-696,2-2-5585</inkml:trace>
  <inkml:trace contextRef="#ctx0" brushRef="#br0" timeOffset="1">409 216 1180,'-7'-34'1012,"4"5"-100,-4 5-52,3 5-64,2 2-87,-2 2-77,-2-4-80,1 4-64,1 3-88,0 0-188,0-7-1528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1344,'3'7'987,"0"0"0,0 0-1,0 1 1,1 12 0,5 11 374,17 48 659,-17-47-1003,22 50-1,-23-66-696,0 2 715,1-1-1,17 27 0,-25-44-955,-1 1 1,1-1-1,-1 1 1,1-1-1,-1 0 1,1 1-1,-1-1 1,1 1-1,-1-1 1,1 0-1,0 0 1,-1 1-1,1-1 1,-1 0-1,1 0 1,0 0-1,-1 0 1,1 1-1,0-1 1,-1 0 0,1 0-1,0 0 1,-1 0-1,1-1 1,0 1-1,-1 0 1,1 0-1,-1 0 1,1 0-1,0-1 1,-1 1-1,1 0 1,-1-1-1,1 1 1,-1 0-1,1-1 1,-1 1-1,1-1 1,0 0-1,14-16 943,-10 10-837,-1-1 0,-1 1 0,1-1 0,-1 0-1,-1 0 1,3-11 0,6-49 168,-10 63-323,7-55 189,18-110 189,-15 86-1447,-10 73-122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97 744 2128,'0'0'1211,"1"2"-121,6 3-44,-5-4-20,-1 2-44,7 17 720,-1 0 1,6 31-1,7 21-329,-13-41-1153,0 0-4045</inkml:trace>
  <inkml:trace contextRef="#ctx0" brushRef="#br0" timeOffset="1">48 250 1252,'-9'-22'996,"1"5"-140,1 0-132,4 3-92,-4 6-88,2-3 249,-1-4-685,3 2-649</inkml:trace>
  <inkml:trace contextRef="#ctx0" brushRef="#br0" timeOffset="2">459 1 2112,'4'20'1624,"-2"0"-1,0 25 1,1 6-611,-1 42 426,-2-14-503,51 350 630,-49-407-2079,0 4-4796,0-10 2578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1752,'0'0'929,"1"-4"-68,0-9-57,0 9-95,-1 1-542,1 0-1,-1 0 1,1 1-1,0-1 1,0 0-1,0 0 1,0 1-1,1-1 1,-1 1-1,1-1 1,-1 1-1,1-1 1,3-2-1,32-30 854,-31 30-926,22-18 717,53-31 1,-33 23 82,-34 27-575,-11 3-177,0 1-16,-1 1-101,0 0 0,0 0 0,1 0 0,-1 0 0,0 0-1,0 0 1,0 0 0,0 1 0,0-1 0,-1 0 0,1 1-1,0 0 1,-1 0 0,1-1 0,-1 1 0,1 0 0,-1 0-1,0 0 1,2 4 0,8 18 157,-5-11-107,0 1-1,1-2 0,0 1 0,16 20 0,-22-32-65,0-1 1,0 1 0,0 0-1,0 0 1,0 0 0,0-1-1,0 1 1,1 0-1,-1-1 1,0 1 0,0-1-1,0 0 1,1 1 0,-1-1-1,0 0 1,0 0 0,1 0-1,-1 0 1,2 0-1,0 0 22,1-1-1,-1 1 1,1-1-1,-1 0 0,0 0 1,0-1-1,4-1 0,4-3 131,-1-1-1,19-14 1,-1-5 108,0-1 1,32-43 0,25-26 369,-67 85-475,-16 10-104,1 4-9,1 4-37,0 0-1,0 0 1,0 1 0,-1-1-1,0 1 1,-1-1-1,1 1 1,0 11 0,8 69 55,4 205 67,-1-21-177,-12-245 13,3 26-149,-3-1 1,-5 54-1,1-86-5,0-1 0,-1 1 0,-2 0 0,0-1-1,0 0 1,-15 31 0,19-48 166,0 1 0,-1-1 0,1 0 1,0 0-1,-1 0 0,1 0 0,-1 0 0,1 0 1,-1 0-1,0-1 0,0 1 0,0 0 0,0-1 0,0 0 1,0 1-1,-1-1 0,1 0 0,0 0 0,-1 0 1,1-1-1,0 1 0,-1-1 0,1 1 0,-1-1 0,1 0 1,-1 1-1,1-2 0,-1 1 0,1 0 0,-1 0 1,1-1-1,-5-1 0,-2-2 57,0 0-1,0-1 1,1 0 0,0-1-1,0 0 1,0 0 0,1-1 0,0 0-1,0 0 1,-7-11 0,6 6 23,0 0 0,1-1 1,0 0-1,1 0 0,0-1 1,-5-22-1,6 14-12,1 1-1,1-1 0,0 0 1,2 0-1,1-1 1,1 1-1,0 0 1,2 0-1,10-39 1,-2 26-259,1 0 0,2 2 0,1 0 0,2 0 0,1 1 0,2 2 0,30-38 0,-28 43-1299,0 0 0,2 1 0,30-22 0,-11 14-1645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1684,'-1'-3'1272,"-7"-11"1198,4 11 958,3 27-1208,1-21-2603,0 8 391,1 0 0,1 0-1,0 0 1,1-1 0,4 14 0,2 7-154,56 253-1863,13 47 340,-53-228 1136,-5 2 0,14 203-1,-43 225-217,7-482 711,-5 145-100,8-143 65,12 87-1,-5-110-53,0 1 0,2-1 0,1-1-1,26 49 1,-23-50 86,-1 0 0,-1 1 1,-2 0-1,12 48 0,-14-17-381,-2 0 0,-2 88 0,-4-121-268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1776,'0'-7'1900,"0"2"1342,3-5-2426,0 0 0,1 0 0,0 1 0,1-1 0,0 1-1,0 0 1,1 0 0,0 1 0,1 0 0,8-9 0,-5 6-405,2 1 0,0 0-1,0 1 1,0 0 0,1 1 0,20-10-1,-31 17-387,0 1 0,0-1-1,0 0 1,0 1-1,1 0 1,-1-1-1,0 1 1,0 0 0,1 0-1,-1 0 1,0 0-1,0 1 1,0-1 0,1 1-1,-1-1 1,0 1-1,0 0 1,0 0-1,0 0 1,0 0 0,0 0-1,0 0 1,0 1-1,0-1 1,-1 0-1,1 1 1,-1 0 0,1-1-1,-1 1 1,1 0-1,-1 0 1,0 0 0,0 0-1,0 0 1,0 0-1,0 0 1,0 0-1,-1 0 1,1 0 0,-1 0-1,1 1 1,-1-1-1,0 0 1,0 5-1,0 6 19,-2 0 0,1-1 0,-2 1-1,-4 15 1,-21 54 112,4-12-65,22-65-86,1 1 1,0-1 0,0 0 0,0 0 0,1 1 0,0-1 0,0 0 0,0 0 0,1 1 0,-1-1 0,1 0 0,0 0 0,1 1 0,-1-1 0,5 9 0,0-5 2,-1 0 0,1 0 0,1-1 0,-1 0-1,1-1 1,1 1 0,8 6 0,2 1-1,-4-4 9,0 1 0,-1 0 0,0 1 0,-1 0 0,0 1 0,-1 1 0,10 17 0,-20-30-16,0 0 0,0 0 1,0 0-1,0 1 0,-1-1 1,1 0-1,-1 1 0,1-1 1,-1 1-1,0-1 0,0 0 1,0 1-1,0-1 0,-1 1 0,1-1 1,-1 0-1,1 1 0,-1-1 1,0 0-1,0 1 0,0-1 1,0 0-1,0 0 0,-3 3 1,-1 2-283,-1 0 1,-1 0 0,1-1-1,-15 11 1,14-12-100,-21 12-2577,9-9-2677,6-4 991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1208,'-7'36'657,"-14"104"1675,20-121-2075,0-1 0,2 1 0,0 0 0,1-1 0,7 31 0,36 136 238,20 195 0,-26 44-1121,-33-322 480,0 60-57,-14 58 36,5 74 339,1-79 222,9 171 246,0-138-381,-2-96-118,-1 104 324,-20-48 256,-1 89-184,24-75-1254,-2 75-115,-35 117 1087,-23 4 1147,15-22-86,37-198-902,2-133-312,0 49 112,16 345 1012,16-179-397,-27-232-1020,-6-45-120,2-13-5687,5-39 3009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2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1208,'0'0'2102,"0"2"-1473,0 0-542,1-1 0,-1 0-1,1 0 1,0 0 0,-1 1 0,1-1-1,0 0 1,0 0 0,0 0 0,0 0 0,0 0-1,0-1 1,0 1 0,0 0 0,0 0-1,0-1 1,0 1 0,1 0 0,-1-1 0,0 1-1,0-1 1,1 0 0,-1 1 0,3-1 0,43 10 600,-35-8-530,132 13 946,-76-10-806,410 17 933,-181-14-863,108 17-59,-45 10-164,-28-14-247,-137-12-67,402 32-355,-333-29 330,67 5 50,6-11 4,-169-5 103,-2-3-5,-141 1 40,231-16-11,473-54-62,-678 67 23,579-35-451,-156 25 391,-302 5 156,-49 1-14,232-21 226,-228 17-178,44-12-13,-22 2-29,63-6 10,-76 13-32,214-14 30,-310 28-47,273-11-3,-97-5-309,261-28-183,-176 9 379,-172 22 89,62-6-8,-9 0 19,-70 8 16,281-21-42,-239 21 45,557-1-14,-320 13 223,26 5 552,-91 1-263,-63 1-317,-162-3-114,125 12 56,-102-5 74,239 29 180,163-5-109,-524-35-266,74 2 1,130 3-8,-90-4 13,52 0 2,87 1-51,-201 0-18,121 10-113,-50-3 68,235 20-120,66 12 96,-232-12 101,47 5 12,-56-16-3,68 4-59,89-13-33,-218 1 97,-116-9 15,52 4-6,-53-4 7,0 0 0,-1 1 0,1-1 0,-1 2 0,1-1 0,9 6 0,-10-5 6,0 0 0,-1 1 1,0 0-1,0 0 1,7 7-1,-9-7 10,-1-1 0,0 1 0,0-1 0,-1 1 0,1 0 0,1 7 0,1-1 14,1 7-10,30 93 110,-4-2-58,-18-66-59,27 80 89,-12-44-63,-5 1 0,15 89 1,5 76 300,-33-167-230,1 109 1,-22 251 174,2-240-203,-22 295 62,25-436-139,-21 347 71,22-173-21,-27 678 136,29-862-164,-6 162 93,10-39-56,6 172 44,6 107 25,-8-170 27,-12 446 236,-6-367-95,6-64-89,4-149-133,-1 298 400,4-274-315,-10 832 850,5-758-890,-9 172 18,19-149-209,-4-224-98,-3 61-707,-1-47 107,2-34-1251,0 0 0,-5 23 0,1-19-1270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1555 1136,'0'0'3456,"3"-3"-2768,4-3-397,1 1 1,-1 0-1,1 0 0,1 1 1,14-6-1,53-14 615,-36 12-519,330-99 1352,-280 84-1453,164-41 181,-20 9-89,89-27-74,-82 32-55,392-72 113,-262 65-189,-326 54-156,505-83 168,-153 37-100,-92 0-38,-209 34-32,151-21 24,226-17 11,-105 16-8,-257 28-14,-35 4-13,427-39 33,-164 29-45,49 1 29,-324 14-30,281-11 8,-13-2-10,-64 2-6,185-20 28,-243 11-10,250-39-17,-334 43 0,401-53-12,66 25 5,-327 28 3,153-9-8,-304 26 10,24-1-4,464-5 166,-374 11-33,731 8 140,-481 8-354,-91-9-86,-83 0-14,-86-4 95,345 26-69,-298-17 116,-155-10 23,479 13-141,-505-16 132,199 5-117,338 2-121,-470-8 227,75-1-14,220 2-139,-217-7 73,-26-1-170,31-3 18,-138 3 178,97-12-49,-149 12 126,6-2-55,70-20 0,-40 8 56,-61 17-13,1-1 1,-1-1-1,0-1 1,26-12-1,-45 18-80,0 1 0,0-1 0,0 0 0,0 1-1,0-1 1,-1 0 0,1 0 0,0 1 0,-1-1 0,1 0 0,0 0 0,-1 0 0,1 0 0,-1 0-1,1 0 1,-1 0 0,0 0 0,1 0 0,-1 0 0,0 0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1980,'0'0'351,"10"-7"5848,20 43-4989,-1 1 0,32 56 0,11 16 884,-70-108-1870,9 16 392,-10-17-522,-1 0-1,0 1 1,0-1 0,0 1 0,0-1-1,1 0 1,-1 1 0,0-1 0,0 0-1,1 1 1,-1-1 0,0 0 0,1 1 0,-1-1-1,0 0 1,1 0 0,-1 0 0,0 1-1,1-1 1,-1 0 0,0 0 0,1 0-1,-1 0 1,1 1 0,-1-1 0,0 0-1,1 0 1,-1 0 0,1 0 0,-1 0-1,0 0 1,1 0 0,0-1 0,2-5 90,-1 0 0,0-1 1,0 0-1,0 0 0,-1 1 1,0-1-1,0-10 0,2-91 910,3-48-1338,-2 142-2875,4 13-1953,-3 1 1342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36 240 1832,'0'0'7197,"-2"2"-6688,-2 3-264,0 0 1,1 1-1,0-1 1,0 1-1,0 0 1,1-1-1,-1 1 1,1 0-1,1 0 1,-1 1-1,1-1 1,0 0-1,1 0 1,0 10 0,0-13-128,1 11 77,-1-11-95,2 5-59,-2-5 253,0-7 1084,-3-15-1156,2-30 0,2 34-124,-1 7-28,0 0 0,1 0 0,0 0-1,1 0 1,0 1 0,0-1 0,4-9 0,-5 16-63,-1 0 0,1 0 0,0 1 0,-1-1 0,1 1 0,0-1 1,0 0-1,0 1 0,0 0 0,-1-1 0,1 1 0,0-1 0,0 1 1,0 0-1,0 0 0,0 0 0,0-1 0,0 1 0,0 0 1,0 0-1,0 0 0,0 0 0,0 1 0,-1-1 0,1 0 0,0 0 1,0 0-1,0 1 0,0-1 0,0 0 0,0 1 0,0-1 0,-1 1 1,1-1-1,0 1 0,0 0 0,-1-1 0,1 1 0,1 1 1,131 113 170,-112-99-112,32 17 0,-52-32-61,0-1 0,0 1 0,0-1 0,1 0 0,-1 1 0,0-1 1,0 0-1,0 0 0,0 0 0,0 1 0,0-1 0,0 0 0,1-1 1,-1 1-1,0 0 0,0 0 0,0 0 0,0-1 0,0 1 0,0-1 1,0 1-1,0-1 0,0 1 0,1-1 0,0 0-13,-2 0 10,1 1-1,-1-1 0,1 1 1,-1-1-1,1 1 0,-1-1 1,1 1-1,-1-1 1,1 0-1,-1 1 0,0-1 1,1 1-1,-1-1 0,0 0 1,0 0-1,0 1 0,1-1 1,-1 0-1,0 1 0,0-1 1,0 0-1,0-1 1,1-5 2,0-1 0,0 0 1,-1 0-1,0 0 0,-1 0 1,1 0-1,-2 0 0,-2-10 1,2 4 0,-6-30-2,-18-93 37,23 127-801,-7-33 1685,8 29-3988,1 0-4112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37 556 912,'0'0'2982,"4"-1"-2452,4-1-226,0 0 0,-1-1 0,1 0 0,-1 0 0,0-1 0,0 1-1,12-11 1,-13 11-73,-1-1-1,-1-1 1,1 1-1,-1-1 0,1 1 1,-1-1-1,-1 0 1,1-1-1,-1 1 0,0-1 1,3-6-1,-5 11 582,-5-2-554,-10-6-14,14 9-235,0 0-1,0-1 1,-1 1-1,1 0 1,0 0-1,0 0 1,0 0-1,-1-1 1,1 1-1,0 0 1,0 0-1,-1 0 0,1 0 1,0 0-1,0 0 1,-1 0-1,1 0 1,0 0-1,-1 0 1,1 0-1,0 0 1,0 0-1,-1 0 1,1 0-1,0 0 1,-1 0-1,-8 3 100,0 0 1,0 0-1,0 1 0,0 0 1,0 0-1,1 1 0,-16 11 1,19-12-69,1 0 0,-1 0 0,1 0 0,0 0 1,0 1-1,0 0 0,1 0 0,-1 0 0,1 0 0,0 0 1,1 1-1,-1-1 0,1 1 0,-1 6 0,3-9-26,-1 0 0,1-1-1,1 1 1,-1 0 0,0 0-1,1 0 1,-1 0 0,1-1-1,0 1 1,0 0 0,0-1-1,0 1 1,1 0 0,-1-1-1,1 0 1,-1 1 0,1-1-1,0 0 1,0 0 0,0 0-1,4 3 1,0 0-6,1 1 0,0-1 1,0-1-1,0 1 0,14 5 1,-12-7-9,0 0 1,0 0 0,0-1 0,0 0-1,0-1 1,0 1 0,1-2 0,-1 0-1,0 0 1,1 0 0,12-3 0,-16 1 3,1 0 0,-1 0 1,1 0-1,-1-1 0,0 0 0,0 0 1,0 0-1,0-1 0,-1 0 1,1 0-1,-1 0 0,0-1 0,0 0 1,0 0-1,-1 0 0,5-8 1,3-6 87,-2-1 0,0 0 1,-2 0-1,0-1 0,-1 0 1,-1-1-1,6-39 1,-5-1 352,-2-95 1,-10-18 1132,5 173-1223,-2 8-277,-6 29 15,1 1 0,2-1 0,0 39 0,9 116 139,-2-167-288,1-1 1,1 0-1,1-1 1,14 37-1,-11-38-1071,1-2 0,19 31 0,-23-44 258,-5-10-2622,-5-5 3339,-1 1 1,0-1-1,-1 1 1,-13-15-1,-118-101 1063,82 77 550,55 48-1434,1-1 0,-1 1 0,1-1 0,-1 0 0,1 1 0,-1-1 0,1 1 1,-1-1-1,1 0 0,0 1 0,-1-1 0,1 0 0,0 0 0,0 1 0,0-1 0,-1-1 0,1 0 54,-1 0 171,3-2-20,0 0-184,0 0 0,0 0-1,1 1 1,0-1-1,-1 1 1,1 0-1,1 0 1,-1 0-1,0 0 1,1 0 0,4-2-1,23-14 127,0 2 0,48-19 0,73-18-24,-128 45-324,29-14 1,-19 6-3635,-24 12 1198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18 1536,'1'-3'983,"2"-11"3401,-3 13-4344,-12 17 3859,1-3-4333,-72 73 2514,-113 91 0,130-119 1946,102-58-4200,-1 1 1,1 2-1,-1 1 1,0 2-1,-1 1 0,56 20 1,-74-21-759,7 3-631,-4-1-5012,-2-1 2746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57 2064,'1'-6'1137,"0"1"-1,0-1 1,-1 0-1,0 1 0,0-10 1,-1 12 1229,1 1-1920,1-3-370,-1 5-38,0 0-1,0 0 0,0-1 1,0 1-1,0 0 0,0 0 0,0 0 1,0 0-1,0-1 0,0 1 1,0 0-1,1 0 0,-1 0 1,0 0-1,0-1 0,0 1 0,0 0 1,0 0-1,0 0 0,0 0 1,1 0-1,-1 0 0,0 0 1,0 0-1,0-1 0,0 1 0,1 0 1,-1 0-1,0 0 0,0 0 1,0 0-1,0 0 0,1 0 1,-1 0-1,0 0 0,0 0 1,0 0-1,0 0 0,1 0 0,-1 0 1,0 0-1,0 0 0,0 0 1,0 0-1,1 1 0,-1-1 1,24 14 317,-1-1-106,0 0 0,1-1-1,26 9 1,-42-19-215,-1 0 0,1 0 0,-1 0 0,1-1 0,-1 0 1,1 0-1,0-1 0,0 0 0,-1-1 0,1 0 0,0 0 0,-1 0 0,1-1 0,-1 0 0,12-5 0,71-38 2779,-88 45-2079,-7 7-593,-12 20-23,-2-1-1,-42 44 1,-60 47-891,84-84 187,19-18-131,0 2 0,-16 18 0,-20 29-6054,27-33 2507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1168,'0'0'320,"5"20"-8,-3-7-76,3 7-104,-3 1-76,-3 2-56,1 1-84,-3 13-124,-3 1-236,-1-1 80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1124,'16'79'1546,"-4"0"0,4 108 1,-16-177-1337,-1-5-68,1 0 1,0 0 0,0-1 0,1 1-1,-1 0 1,1 0 0,0-1 0,3 9-1,-3-11-75,3 0-6,-1 1 1,1-1-1,-1 1 0,1-1 0,0 0 1,6 2-1,-9-3-67,1 0 44,-1-1-332,5 4 854,-1-5-4357,4-14 2007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123 341 1612,'-2'-2'5468,"-1"8"-2956,-8 17-932,-9 32-1136,-3 24 761,3 1-1,-13 109 0,29-144-820,3-30 370,-5 27 1,51-253-512,3-11-126,44-143 1103,-70 299-403,-21 63-760,0 1 39,1 1 15,-1 1-106,-1-1 0,0 1 0,0 0 0,1 0 0,-1 0 1,0-1-1,1 1 0,-1 0 0,0 0 0,1 0 0,-1 0 0,0 0 1,1 0-1,-1 0 0,0 0 0,1 0 0,-1 0 0,0 0 1,1 0-1,-1 0 0,0 0 0,0 0 0,1 0 0,-1 0 0,0 0 1,1 1-1,-1-1 0,0 0 0,1 0 0,-1 0 0,0 1 0,0-1 1,1 0-1,-1 0 0,0 0 0,0 1 0,1-1 0,-1 0 1,0 1-1,0-1 0,12 18 56,-2 1 0,0 0 0,-1 1 0,7 23 0,23 90 94,-26-83-96,40 219-38,-48-232-393,3 20-780,-1-21-2620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1 984,'-3'2'484,"-3"2"-342,0 0 0,1 1 1,0 0-1,0 0 0,0 1 0,1-1 0,0 1 0,0 0 0,0 0 1,0 0-1,1 1 0,0-1 0,1 1 0,-4 13 0,-2 12 60,-7 64 0,14-83-116,-20 393 371,19-277-568,-2 334-39,29 321-182,7-551-1278,-14-160 794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3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42 864 844,'-34'16'7713,"28"-15"-7063,7-1-615,-1 0 0,0 0 0,0 0 0,0 0 0,0 0 0,0 0 0,0 0 0,0 0 0,0 0 0,0 0 0,0-1 0,0 1 0,0 0 0,0 0 0,0 0 0,0 0 0,0 0 1,0 0-1,0 0 0,0 0 0,0 0 0,0 0 0,0-1 0,0 1 0,0 0 0,0 0 0,0 0 0,0 0 0,0 0 0,0 0 0,0 0 0,0 0 0,0 0 0,0 0 1,0 0-1,0 0 0,0 0 0,0-1 0,-1 1 0,1 0 0,0 0 0,0 0 0,0 0 0,0 0 0,0 0 0,0 0 0,0 0 0,0 0 0,0 0 0,0 0 0,0 0 1,0 0-1,-1 0 0,1 0 0,0 0 0,0 0 0,0 0 0,0 0 0,0 0 0,0 0 0,0 0 0,0 0 0,0 0 0,0 0 0,0 0 0,-1 0 0,1 0 0,6-7 70,1 0 0,0 0 0,0 1-1,0-1 1,10-5 0,48-28 222,-33 21-213,39-20 100,1 3 1,111-39-1,246-63 35,9 27-144,-3 28-39,-404 78-64,276-41 21,-112 17-12,507-67-9,-351 55 17,721-33-27,-509 89-266,-202-2 120,44 2 47,234 10 25,-596-23 77,130 9-10,122 14-21,25 3 6,79 14-58,-91-12-99,-88-9 82,299 30-82,-147 10 111,-212-27 66,24 6 26,-112-22-22,90 28 4,-110-27-13,119 40 32,-134-48-17,-8-3 11,43 19 0,56 23 13,40 3-4,-75-27-21,-46-15 0,-22-5-3,30 10 0,-39-10 3,-1 0 0,-4-1-2,4 1 8,-13-5 5,1 0-5,51 19 20,-26-10-13,-1 2 0,46 25 0,-66-32 3,1 0 0,13 11 0,-11-9 14,-8-6-8,-1 1 14,49 36 5896,-58-44-5872,-58-47 93,8 4 220,-84-74 636,117 98-193,-36-43 1,31 36 7,29 30-738,-4-3-11,3 4 11,6 4 446,65 70-489,91 100 14,18 12 6,-101-105-22,-74-76-38,0 1-1,0-1 1,0 0-1,4 9 1,-7-13-1,1 3 79,-1-1-14,-1 0-55,1 0-1,-1 0 1,0 0-1,0-1 1,0 1-1,0 0 1,0-1 0,0 1-1,-1-1 1,1 1-1,0-1 1,-1 1-1,1-1 1,-1 0-1,0 0 1,1 0-1,-1 0 1,0 0-1,0 0 1,0 0 0,1 0-1,-4 0 1,-10 4 14,-27 5 0,28-7-7,-196 32-23,-41 9-3192,212-33 1517,-4 1-6513,27-9 3012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44 960,'-4'-6'1562,"-1"0"0,-1 0 0,-8-8 0,13 13-577,-13-10 8179,26 31-8831,2-1 0,0-1 0,2 0 0,-1-1 0,23 17 0,99 76 843,26-3-226,-68-47-386,-41-20-450,-53-39-340,5 3 719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369 175 1864,'-17'-130'8703,"7"93"-6447,9 35-1928,1 2-294,0 0 1,0-1-1,0 1 1,-1 0 0,1-1-1,0 1 1,0 0-1,0 0 1,-1-1-1,1 1 1,0 0 0,0-1-1,-1 1 1,1 0-1,0 0 1,0 0 0,-1-1-1,1 1 1,0 0-1,-1 0 1,1 0 0,0 0-1,-1 0 1,1 0-1,0-1 1,-1 1 0,1 0-1,0 0 1,-1 0-1,1 0 1,0 0 0,-1 0-1,1 0 1,-1 1-1,1-1 1,-10 9 202,0 0 0,1 1 0,1 1-1,-1-1 1,-11 22 0,-31 66 624,44-84-710,-56 123 2089,-47 148 1,86-224 137,23-59-1974,-6 8 2860,5-7-4473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1990 1448,'-1'0'160,"0"0"1,0 0-1,1 0 0,-1 1 0,0-1 0,0 0 0,1 0 1,-1 1-1,0-1 0,1 0 0,-1 1 0,0-1 1,1 1-1,-1-1 0,1 1 0,-1-1 0,0 1 1,1-1-1,-1 1 0,1 0 0,0-1 0,-1 1 0,1 0 1,-1-1-1,1 1 0,0 1 0,0-1-66,0 0 0,0 0 1,0 0-1,1 0 0,-1 0 0,0 0 0,1 0 0,-1 0 0,1 0 0,0 0 1,-1 0-1,1 0 0,-1 0 0,1-1 0,0 1 0,0 0 0,1 1 0,8 5 183,0 1 0,1-1 0,0-1 0,1 0-1,-1 0 1,1-1 0,17 4 0,4 4 29,7 2 50,0-1 0,0-1 0,71 11 0,-54-18-141,1-1 0,-1-4 0,62-5-1,175-33 326,53-36-163,-312 64-336,-31 8-36,344-85 288,-180 48-158,246-51 149,-63 9-121,-246 54-132,370-110 340,-468 133-367,509-169 556,107-98 16,-356 151-385,-161 68-123,233-114 99,-13-17 290,-194 90 28,-112 75-261,0 0 0,-2-1 0,0-1 0,16-23 0,-21 22 25,-1 0 0,-2-1 0,12-28 0,-13 26-21,1 1-1,1-1 1,18-24-1,1 0-22,-29 45-178,9-14 75,-9 16-59,-1-1-1,1 0 1,-1 0-1,1 0 0,-1 0 1,0 0-1,0 0 1,1 0-1,-1 0 1,0 0-1,0 0 1,0 0-1,0 0 0,0 0 1,0 0-1,0 0 1,0-1-1,-11-4 105,0 1 0,0 0-1,0 0 1,0 1-1,-1 1 1,1 0 0,-18-2-1,2-1 44,-26-3 312,0 3 1,-54-1-1,-8 0 1047,80 7-741,32-1-684,1 2 35,-6 1-189,8-2 41,0 0 0,0 0 0,0 0 0,0 0 0,0 0 0,0 0 0,0 0 0,0 0 0,-1 0 0,1 0 0,0 1 0,0-1 0,0 0 0,0 0 0,0 0 0,0 0 0,0 0 0,0 0 0,0 0 0,0 0 1,0 1-1,0-1 0,0 0 0,0 0 0,0 0 0,0 0 0,0 0 0,0 0 0,0 0 0,0 1 0,0-1 0,0 0 0,0 0 0,0 0 0,0 0 0,0 0 0,0 0 0,0 0 0,0 0 0,0 1 0,0-1 0,0 0 0,0 0 0,1 0 0,-1 0 0,0 0 0,0 0 0,0 0 0,0 0 0,0 0 0,0 0 0,0 0 0,0 0 0,0 0 0,1 1 0,-1-1 0,0 0 1,7 4 16,-1 0 1,1 0-1,0-1 1,0 1 0,1-2-1,-1 1 1,1-1-1,0 0 1,-1 0 0,11 0-1,12-1 91,-1 0-1,1-2 1,38-7-1,86-22 409,-82 14-152,34-10 2039,-106 26-2405,0 0 0,1 0 0,-1 0 0,0 0 1,1 0-1,-1 0 0,0 0 0,1 0 0,-1 0 0,0 0 0,1 0 1,-1 0-1,0 0 0,1 1 0,-1-1 0,0 0 0,1 0 0,-1 0 0,0 0 1,0 1-1,1-1 0,-1 0 0,0 0 0,0 1 0,1-1 0,-1 0 1,0 0-1,0 1 0,0-1 0,1 0 0,-1 1 0,4 14 175,-5 14-31,-30 133-1439,4-34-2117,15-52-481,-2 0-5241,2-26 2320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133 235 1600,'-8'-2'6493,"5"16"-6198,0 0 0,1 0 0,1 0 0,0 0 0,1 16 0,9 81 796,-3-44-511,14 89 1200,-14-128-227,-6-26-221,-1-12-1142,-10-70 161,-2-7 44,0 4 207,-5-125 0,19 186-468,0 1 1,1 0-1,7-29 0,-7 41-85,0 1 0,1-1 0,0 0 0,1 1 0,-1-1 0,2 1 0,-1 0 0,1 0 0,1 1 0,7-9-1,-12 15-39,-1-1 0,1 1-1,0 0 1,0 0-1,1 0 1,-1 0-1,0 0 1,0 0-1,0 1 1,1-1-1,-1 0 1,0 0-1,1 1 1,-1-1 0,0 1-1,1 0 1,-1-1-1,1 1 1,-1 0-1,1 0 1,-1-1-1,1 1 1,-1 1-1,1-1 1,-1 0 0,1 0-1,-1 0 1,1 1-1,-1-1 1,0 1-1,1-1 1,-1 1-1,0 0 1,1-1-1,-1 1 1,2 2-1,-1-2-2,-1 1-1,-1-1 0,1 1 0,0 0 0,0-1 0,-1 1 0,1 0 0,0 0 0,-1 0 0,0-1 0,1 1 0,-1 0 0,0 0 0,0 0 0,0 0 0,0 0 0,-1-1 0,1 1 1,-1 4-1,0-4 2,-1 8-2,0 0-1,-1-1 0,0 1 1,-1-1-1,-9 17 1,-29 41-122,34-56 86,-93 113-414,62-81 180,38-41 235,1 0-11,0 0 33,1 1-1,-1-1 1,1 0-1,-1 1 1,1-1-1,0 0 1,0 0-1,0 0 1,0 0 0,0 0-1,1 0 1,-1 0-1,1 0 1,-1 0-1,1-1 1,0 1-1,-1-1 1,5 3 0,39 27-32,2-2-177,52 30-1042,-83-51 311,1-1 0,0 0 0,1-1 0,21 5-1,-15-9-4330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29 350 1084,'-19'-101'10205,"22"106"-9936,7 18 111,0-1-1,10 41 0,-12-37-100,0-1 0,21 41 0,-21-44 1386,-46-146-1198,-6-18 12,38 117-293,1 0 1,1-1-1,-1-43 0,5 60-110,0 0 1,1-1 0,2-9-1,-2 16-49,-1 0 0,1 1 0,0-1 0,0 0-1,0 0 1,1 1 0,-1-1 0,0 1 0,1-1 0,0 1-1,0 0 1,-1 0 0,5-4 0,-4 5-13,-1 1 0,1-1 0,-1 1 0,1-1 0,-1 1 0,1 0 0,-1 0 0,1 0 0,0 0 0,-1 0 0,1 0 0,-1 0 1,1 0-1,-1 1 0,1-1 0,0 1 0,-1-1 0,1 1 0,-1-1 0,0 1 0,1 0 0,-1 0 0,0 0 0,1 0 0,-1 0 0,0 0 0,0 0 0,0 0 0,0 0 0,1 2 0,3 4-4,0 0 0,0 1 0,-1 0 0,0-1 0,-1 1 0,0 1 0,0-1 0,-1 0-1,0 1 1,2 16 0,-3-11 102,-1 0 0,-1 0 0,0 0-1,-1 0 1,0 0 0,-6 16 0,0-3-464,-2 0 0,-15 30 0,-29 42-5055,50-92 1455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76 178 1668,'0'0'123,"0"0"0,0-1-1,0 1 1,0 0 0,0-1 0,0 1-1,1 0 1,-1 0 0,0-1 0,0 1 0,0 0-1,0 0 1,0-1 0,1 1 0,-1 0-1,0 0 1,0-1 0,0 1 0,1 0-1,-1 0 1,0 0 0,0 0 0,1-1-1,-1 1 1,0 0 0,1 0 0,-1 0-1,0 0 1,0 0 0,1 0 0,-1 0-1,0 0 1,1 0 0,-1 0 0,0 0-1,0 0 1,1 0 0,7 11 1528,5 29-1591,-9-29 725,32 110 747,32 91-191,-57-184-1550,2 6 48,17 32 0,-22-54-1194,-1 1 0,2-1 0,9 11 0,-11-14-1192</inkml:trace>
  <inkml:trace contextRef="#ctx0" brushRef="#br0" timeOffset="1">225 451 1552,'-1'-3'57,"-48"-185"3493,46 168-3070,0 0 0,1-1 0,2 1 0,0 0 0,1-1 0,0 1 0,8-31 0,-8 48-387,0-1 1,0 1-1,0-1 0,0 1 1,1 0-1,0 0 1,-1-1-1,1 1 1,1 0-1,-1 0 0,0 1 1,0-1-1,1 0 1,0 1-1,-1 0 1,1-1-1,0 1 0,0 0 1,1 0-1,-1 1 1,0-1-1,0 1 0,1 0 1,-1 0-1,1 0 1,-1 0-1,1 0 1,-1 1-1,1-1 0,6 1 1,-5 1-25,0-1 0,0 1 0,0 0 0,0 0 1,-1 0-1,1 1 0,0 0 0,-1 0 0,1 0 0,-1 0 0,0 1 1,0 0-1,0 0 0,0 0 0,0 0 0,0 1 0,-1-1 0,0 1 1,0 0-1,0 0 0,0 0 0,4 9 0,-3-4-22,0 1 1,-1 0-1,-1 0 0,1 0 0,-2 0 1,1 0-1,-1 0 0,-1 0 0,0 1 1,0-1-1,-1 0 0,-1 0 0,1 1 1,-2-1-1,1-1 0,-8 19 0,-1-4-118,0-1 0,-1 0 0,-2-1 0,0 0-1,-29 32 1,3-9-2026,-2-2 1,-67 54-1,42-48-1366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 1352,'-1'-2'1414,"-3"-9"1979,1 5-2322,1 5-530,1 8 2743,1 37-2583,1 0 0,9 49 0,21 95 602,-24-152-1051,6 90 2168,-13-123-2015,-5 11 315,4-13-678,1-1-1,-1 1 0,0-1 0,1 1 1,-1-1-1,0 1 0,0-1 1,0 1-1,0-1 0,1 0 0,-1 0 1,0 1-1,0-1 0,0 0 1,0 0-1,0 0 0,0 0 0,0 0 1,-1 0-1,-12-1 177,5 0-301,0 0 0,0-1 1,1 0-1,-1-1 0,0 0 1,1 0-1,0-1 0,0 0 1,0 0-1,0-1 0,1 0 1,0-1-1,0 1 0,0-1 1,-6-8-1,9 10-367,1-1-1,-1 1 1,1-1 0,-4-10 0,-2-11-6189,8 6 2426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1488,'1'-11'739,"0"-1"1,1 0-1,0 1 0,0-1 1,9-20-1,27-55 862,-32 74-1282,15-29 444,1 0 0,3 2 0,44-58 0,-44 65-643,14-17 398,-35 45-1217,1 1 1,-1-1-1,1 1 0,0 0 1,0 1-1,0-1 1,7-3-1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55 214 1136,'-4'1'868,"-30"1"2291,32-2-1827,0 0-717,-10-1 2769,16-2-2886,65-36 703,118-50 0,-121 60-1220,-20 6-1078,2-1-4373,-28 15 2390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5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1160,'0'0'8061,"1"3"-7437,11 126 3346,-11-124-3858,0 1-1,0-1 0,0 1 1,1-1-1,0 1 0,0-1 1,1 0-1,-1 0 0,1 0 1,6 8-1,-8-11-10,5 0 27,-6-1-121,0-1-1,0 0 0,1 0 1,-1 1-1,0-1 1,0 0-1,1 0 0,-1 0 1,0 1-1,1-1 1,-1 0-1,0 0 0,1 0 1,-1 0-1,0 0 1,1 0-1,-1 0 0,0 0 1,1 0-1,-1 1 1,0-2-1,1 1 0,-1 0 1,1 0-1,-1 0 1,0 0-1,1 0 0,-1 0 1,0 0-1,1 0 1,-1-1-1,5-1 16,0 0 0,0 0 0,0-1 0,-1 0 1,1 0-1,-1 0 0,0 0 0,1-1 0,-2 0 0,1 0 0,6-8 0,3-7 28,17-30 0,-24 37-39,22-40 84,-27 51-77,1 5-4,0 2-9,0-2-4,-1-1-1,0 0 1,1 1-1,0-1 1,0 0-1,0 0 1,0 0-1,0 0 0,1-1 1,-1 1-1,1 0 1,0-1-1,5 4 1,-6-4 2,0-1 0,0 0 0,0 0 0,0 0 0,0 0 0,0-1 0,0 1 0,1 0 0,-1-1 0,0 0 0,0 1 0,1-1 0,-1 0 0,0 0 0,0 0 0,1 0 0,-1-1 0,0 1 0,0-1 0,0 1 0,1-1 0,-1 0 0,0 0 0,0 0 0,0 0 0,0 0 0,0 0 0,0-1 0,2-2 0,2-1 10,19-22 0,-23 25-2,9-12 18,-10 14-28,-1-1 0,1 1-1,-1 0 1,1-1 0,-1 1 0,1 0-1,-1 0 1,1-1 0,-1 1 0,1 0-1,0 0 1,-1 0 0,1-1-1,-1 1 1,1 0 0,0 0 0,-1 0-1,1 0 1,-1 0 0,1 0 0,0 1-1,-1-1 1,1 0 0,-1 0 0,1 0-1,0 0 1,-1 1 0,1-1 0,-1 0-1,1 1 1,0 0 0,37 33 53,-33-32-19,-1 1-1,1-2 0,0 1 1,0 0-1,0-1 0,0 0 0,0 0 1,0 0-1,9-1 0,-11 0 55,0-1 27,2-1-40,-1 1-1,0-1 1,0-1 0,0 1-1,0 0 1,0-1 0,-1 0-1,1 0 1,-1 0 0,0 0-1,0-1 1,0 1 0,4-7-1,17-31 1247,-23 39-1135,1 0-83,-2 2-98,0 0-1,0-1 0,0 1 1,0 0-1,0 0 0,0 0 0,0-1 1,0 1-1,0 0 0,0 0 1,1 0-1,-1 0 0,0-1 1,0 1-1,0 0 0,0 0 0,0 0 1,0 0-1,0 0 0,0-1 1,1 1-1,-1 0 0,0 0 0,0 0 1,0 0-1,0 0 0,0 0 1,1 0-1,-1 0 0,0 0 1,0-1-1,0 1 0,0 0 0,1 0 1,-1 0-1,0 0 0,0 0 1,0 0-1,1 0 0,-1 0 1,0 0-1,0 0 0,0 0 0,0 0 1,1 0-1,-1 1 0,0-1 1,0 0-1,0 0 0,0 0 0,1 0 1,-1 0-1,0 0 0,0 0 1,0 0-1,0 0 0,0 1 1,1-1-1,4 23 63,-1 0 0,0 0 0,-2 0-1,-1 38 1,0-21 116,-1 134 644,6-135 1158,2-123-1763,-3 26-126,0-19 6,-4 48-66,2 1 0,10-54 1,-12 77-30,0 3-9,-1-1 0,1 1 0,0 0 0,-1-1 0,1 1 0,0 0 0,0-1 0,1 1 0,-1 0 0,0 0 0,1 0 0,-1 0 0,1 0 0,0 0 0,0 0 0,-1 1 0,4-2 0,-3 2-1,0 1-1,0 0 1,0 0-1,0 0 1,-1 0-1,1 0 1,0 0-1,0 1 1,0-1 0,0 1-1,0-1 1,0 1-1,0 0 1,-1-1-1,4 3 1,-1 0 0,0-1 0,-1 1 0,1 0-1,-1 0 1,0 1 0,1-1 0,-1 1 0,-1-1 0,4 6 0,2 1-1,15 24-32,-12-15 0,-11-18 26,2 0-6,3 5 13,-4-5 2,10-10-45,-10 8 36,0 0 1,-1 0 0,1 1 0,0-1 0,0 0-1,-1 0 1,1 0 0,0 1 0,0-1 0,0 1-1,0-1 1,0 1 0,0-1 0,0 1-1,0-1 1,0 1 0,0 0 0,0-1 0,2 1-1,24 6-152,1 0 0,0-3-1,0 0 1,35-1-1,-48-3 100,0 0 0,-1-1 0,1-1 0,0 0 0,-1-1 0,0-1 0,0 0 0,0-1-1,25-14 1,-33 17 35,-1-1-1,0 1 1,1 1-1,10-4 0,-15 5 6,-1 2-17,0-1 39,0 0-1,0 0 1,0 0-1,0 1 1,0-1-1,0 0 1,1 0-1,-1 0 1,0 1-1,0-1 1,0 0 0,0 0-1,0 0 1,0 1-1,0-1 1,0 0-1,1 0 1,-1 0-1,0 0 1,0 1-1,0-1 1,0 0-1,1 0 1,-1 0-1,0 0 1,0 0-1,0 0 1,1 0 0,-1 0-1,0 0 1,0 1-1,0-1 1,1 0-1,-1 0 0,1 0 1,-1 0-1,1 0 0,-1 0 0,1 1 1,-1-1-1,0 0 0,1 0 0,-1 1 1,1-1-1,-1 0 0,0 1 0,1-1 0,-1 0 1,0 1-1,1-1 0,-1 0 0,0 1 1,0-1-1,1 1 0,-1-1 0,0 1 1,0-1-1,0 1 0,0-1 0,0 0 1,0 1-1,1 0 0,91 437-661,-85-406 341,-4-16-209,10 29-1,-12-43 399,-10-188-504,4 114 734,2 0 1,9-84 0,-3 133-25,1 0 0,11-36 0,-12 48-41,1 1 0,1-1-1,0 1 1,0 0-1,0 1 1,1-1 0,12-12-1,-18 21-27,1 0 1,0 1-1,0-1 0,0 0 0,-1 0 0,1 1 1,0-1-1,0 0 0,0 1 0,0-1 1,0 1-1,0-1 0,0 1 0,0 0 1,2-1-1,-2 1 0,0 0 0,-1 0 1,1 0-1,-1 0 1,1 0-1,-1 1 0,1-1 1,0 0-1,-1 0 0,1 0 1,-1 1-1,1-1 0,-1 0 1,1 1-1,-1-1 0,1 0 1,-1 1-1,0-1 0,1 1 1,-1-1-1,1 2 0,0 0 4,0 0-1,0 0 1,0 0-1,0 0 0,-1 1 1,1-1-1,-1 0 1,1 0-1,-1 1 0,0-1 1,0 0-1,0 1 1,0-1-1,-1 4 0,-3 10 0,0-1-1,-2 1 0,1-1 1,-2 0-1,-12 21 0,-50 68-312,67-101 291,-144 188-1805,45-67-4479,86-106 4486,-15 19-2694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0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36 355 2012,'0'0'4804,"-1"8"-4069,-5 55 798,4 0 0,11 124 0,-6-103-95,-3-81-883,0-3-208,0 8-443,0-7 544,-1-5 1396,-7-48-1459,-20-181 906,26 187-850,7-79 0,0 81 3,2 1 0,2-1-1,20-60 1,-26 98-369,0-1 0,0 1 0,1-1 0,0 1 0,6-8 0,-8 11-49,1 0-1,-1 1 0,1-1 1,0 0-1,0 1 1,0 0-1,0 0 1,0 0-1,1 0 1,-1 0-1,6-2 1,-7 4-21,-1 0 0,1 0-1,-1-1 1,1 1 0,0 0 0,-1 0 0,1 0 0,0 1 0,-1-1 0,1 0 0,-1 1 0,1-1 0,-1 1 0,1-1 0,-1 1 0,1 0 0,-1 0-1,1-1 1,-1 1 0,0 0 0,1 0 0,-1 0 0,0 1 0,0-1 0,0 0 0,0 0 0,0 1 0,0-1 0,0 0 0,0 1 0,-1-1 0,1 1 0,0 1-1,2 4 5,0 0-1,-1 1 0,0-1 0,0 1 0,1 13 0,-3-5-2,0-1 1,-1 1-1,0-1 1,-2 1-1,-3 16 1,-28 78-110,14-47-86,15-47 67,0 0-1,2 0 1,0 1 0,0-1 0,1 19-1,2-30 79,0 1-1,1 0 1,0 0-1,0 0 1,1-1-1,-1 1 1,1-1 0,0 1-1,1-1 1,-1 0-1,1 0 1,0 0-1,0 0 1,1 0-1,0 0 1,0-1-1,0 0 1,4 4-1,54 37-294,-43-33 153,28 26 0,-46-38 181,-1 1-1,1 0 1,-1-1-1,1 1 1,-1 0-1,1 0 0,-1-1 1,0 1-1,1 0 1,-1 0-1,0-1 1,0 1-1,1 0 0,-1 0 1,0 0-1,0 0 1,0-1-1,0 1 1,0 0-1,0 0 0,0 0 1,-1 0-1,1 0 1,0-1-1,0 1 1,-1 0-1,1 0 0,-1 0 1,0 1-3,0 0 0,0 0 0,0 0 0,0 0 0,-1-1 0,1 1 0,-1-1 1,1 1-1,-3 1 0,-4 1-150,1-1 1,-1 1-1,0-2 1,0 1-1,0-1 1,0-1-1,-14 2 0,18-2-88,2-1-21,-1 0-1,1 0 1,-1 0 0,1 0-1,0-1 1,-1 1-1,1-1 1,-1 1 0,1-1-1,0 0 1,0 0 0,-1 0-1,1 0 1,0 0 0,0-1-1,-3-1 1,-1-8-5297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1660,'1'16'5706,"-1"-1"-5312,1-1-1,1 1 0,7 26 0,-5-32-290,0-1 0,0 0 0,1 0-1,0 0 1,1-1 0,-1 1-1,1-2 1,1 1 0,0 0-1,-1-1 1,12 7 0,-14-10-28,0-1 0,0 1 0,1-1 0,-1 0 0,0 0 0,1 0 0,0-1 0,-1 0 0,1 0 0,0 0 0,0 0 0,-1-1 0,1 1 0,0-1 0,0 0 0,0-1 0,0 1 0,-1-1 0,1 0 0,0-1 0,-1 1 0,1-1 0,5-2 0,-8 3-4,1-1-1,-1 1 1,1-1 0,-1 1 0,0-1 0,0 0 0,0 0 0,0 0 0,0-1-1,0 1 1,0 0 0,-1-1 0,1 1 0,-1-1 0,0 1 0,2-5-1,-2 3 27,0 0 0,0-1 0,-1 1 0,0 0 0,1-1 0,-1 1 0,-1-1 0,1 1 0,-2-8 0,-1 1 25,0 0-1,-1 1 0,-1-1 1,1 1-1,-2 0 0,1 0 0,-10-13 1,1 6-483,6 9 26,1-1-1,-11-19 1,16 25-550,1-1 0,-1 1 1,1-1-1,0 1 0,0-1 0,0 0 0,0-7 0,0-7-2126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0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1444,'13'0'2062,"-9"0"-1763,-1 1 1,0-1 0,0 1 0,1 0-1,-1 1 1,0-1 0,0 0 0,0 1-1,0-1 1,4 4 0,30 26 1285,-10-8-827,140 94 1455,-138-100-2303,0-2 0,1-1 0,1-1 0,39 11 1,-66-23-391,16 4-2,-7-7-3925,-2-4 1966</inkml:trace>
  <inkml:trace contextRef="#ctx0" brushRef="#br0" timeOffset="1">540 288 2084,'-1'-40'1283,"-1"0"-1,-2 1 1,-2-1 0,-15-56-1,9 67 268,12 29-1517,0 0 0,0-1 0,-1 1 0,1 0 0,0 0 0,-1-1 0,1 1 0,0 0-1,-1 0 1,1 0 0,-1-1 0,1 1 0,0 0 0,-1 0 0,1 0 0,-1 0 0,1 0 0,0 0 0,-1 0 0,1 0 0,-1 0 0,1 0 0,0 0 0,-1 0 0,1 0 0,-1 0 0,1 0-1,0 0 1,-1 0 0,1 1 0,-1-1 0,1 0 0,0 0 0,-1 0 0,1 1 0,0-1 0,-1 0 0,1 0 0,0 1 0,0-1 0,-1 0 0,1 1 0,-16 16 183,1 1 0,1 0 0,-19 32 0,-32 71 151,33-60-416,-30 63-1265,20-36-3597,23-51 2026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0 864,'0'0'5773,"0"9"-4599,-5 92 1777,9 116 811,1-152-2885,16 85 0,-5-66-2298,-11-45-5617,-3-21 3455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16 427 1768,'0'-3'946,"-14"-52"3584,14 53-4109,-1-12 331,1 11-417,2-10 292,3-10 102,1 0 1,1 0-1,1 1 1,18-36 0,-3 8 270,-17 36-709,0 0 1,1 0 0,1 1 0,0 0-1,1 1 1,0 0 0,1 0-1,15-13 1,-24 24-265,0 0 0,1 0 0,-1 0 0,1 1 0,-1-1 0,1 0 0,-1 1 0,1-1-1,-1 1 1,1-1 0,0 1 0,-1 0 0,3 0 0,-2 0-32,0-1 75,1 4-13,-1-1-46,0 0 0,0 0 0,0 0-1,-1 0 1,1 1 0,0-1 0,-1 1 0,1-1 0,-1 1 0,0 0 0,0-1-1,0 1 1,0 0 0,-1 0 0,1 0 0,-1 0 0,0 0 0,0 4 0,0 10 12,-2 1-1,0 0 1,-1-1 0,-1 0 0,-9 28 0,-41 80 57,16-40-62,33-72-14,0-3-19,1-1 1,1 0-1,-1 1 0,2 0 1,-1-1-1,1 1 0,1 0 1,-1 20-1,2-27 7,1 0 0,0-1-1,-1 1 1,1-1 0,0 0 0,0 1 0,0-1 0,1 0-1,-1 1 1,0-1 0,1 0 0,0 0 0,-1 0 0,1 0-1,0 0 1,0-1 0,0 1 0,0-1 0,0 1 0,3 0-1,3 3-13,1-1 0,0 0 0,15 4 0,-21-7 17,146 39-167,-75-21 136,-65-17 16,0 1 1,0 0 0,14 8-1,-13-3 2,-9-6 16,0-1-1,0 0 0,0 1 1,-1-1-1,1 1 0,-1-1 1,1 1-1,-1 0 0,0-1 1,1 1-1,-1-1 0,0 1 1,0 0-1,0-1 0,0 1 1,-1 0-1,1-1 0,0 1 1,-1-1-1,0 3 0,1-4 3,-5 8 0,-9 4 4,0 0 0,-1-1 1,0-1-1,-1 0 0,0-1 1,-1-1-1,1 0 0,-2-1 1,1-1-1,-1-1 0,-19 4 1,22-7-15,2 1-118,-1-1-1,0-1 0,1 0 1,-1 0-1,0-1 1,-21-4-1,32 3 24,1 0-1,0 0 1,0 0 0,0 0-1,0 0 1,0-1-1,0 1 1,0-1 0,0 0-1,1 1 1,-1-1 0,-1-3-1,0 1-316,1 2 66,0-1 0,1 0-1,0 0 1,-1 0 0,1 0 0,0 0-1,1 0 1,-1 0 0,1 0 0,-1 0-1,1 0 1,0 0 0,0 0 0,0-1-1,0 1 1,1 0 0,-1 0 0,1 0 0,1-4-1,4-14-2848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33 2264,'-2'-4'1290,"-6"-11"-122,6 14-973,1 0 0,0 0 0,0 0 0,-1 0 0,1 0 0,0 1 0,-1-1 0,1 1-1,-1-1 1,1 1 0,-1-1 0,1 1 0,-1 0 0,1 0 0,-1 0 0,1 0 0,-1 0 0,-2 0-1,2 0-104,0 0-1,0 0 1,1 0-1,-1 0 1,0 0-1,0 0 1,0 1-1,1-1 1,-1 1-1,0-1 1,1 1-1,-3 1 1,-3 1 115,-4 0 6,0 1 0,1 1 0,-1 0 0,1 1 0,0 0 0,1 0 0,-1 1 0,1 0 0,1 1 0,0 0 1,0 0-1,0 1 0,1 0 0,0 0 0,-9 17 0,11-16-107,0-1 0,1 1 1,0-1-1,1 1 0,0 0 1,1 1-1,-3 16 0,5-20-42,0 1 0,0-1 0,0 1 0,1-1 0,0 0 0,0 0-1,1 1 1,0-1 0,0 0 0,1 0 0,4 8 0,-6-13-46,0 0 1,0 0-1,0 0 1,0 0-1,1-1 1,-1 1-1,1 0 1,-1-1-1,1 1 1,-1-1-1,1 1 0,0-1 1,0 0-1,0 0 1,0 0-1,0 0 1,0 0-1,0 0 1,0-1-1,0 1 1,0-1-1,0 1 0,0-1 1,1 0-1,2 0 1,-1 0-10,-1-1 0,0 1 1,0-1-1,1 0 0,-1-1 0,0 1 0,0 0 1,0-1-1,-1 0 0,1 1 0,0-1 1,0 0-1,-1 0 0,0-1 0,1 1 1,3-5-1,3-7 68,0-1 0,-1 0 0,-1-1 1,0 1-1,-1-1 0,7-29 0,-5 9 592,-1 0 0,4-59 0,-9 70 109,-2 23-106,2 10-572,28 146 262,-21-120-384,2 10-573,1 0-1,21 45 1,-28-76-124,14 27-1246,-3-14-4641,-9-17 2626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30 2160,'-2'-3'288,"0"1"0,0 0 0,0 0-1,-1-1 1,1 1 0,-1 1 0,1-1 0,-1 0 0,1 1-1,-1-1 1,0 1 0,0 0 0,0 0 0,0 0 0,0 0-1,0 0 1,0 1 0,0-1 0,0 1 0,0 0-1,0 0 1,-4 0 0,1 2-41,-1-1 0,1 2 0,-1-1 0,1 1 0,0-1 0,0 2 0,0-1 0,1 1 0,-1-1 0,-6 8 0,8-8-149,1 1 0,0 0 0,0 0-1,1-1 1,-1 2 0,1-1 0,0 0 0,0 0-1,0 1 1,1-1 0,-1 1 0,1 0 0,0-1-1,0 1 1,1 0 0,-1 6 0,2 2 22,0 0 0,1 1 0,0-1 0,1 0 0,0 0 0,1 0 0,1-1 0,0 1 0,11 19 0,1-5 99,0 0 0,40 46 0,-42-56-135,-5-6 10,0 0 1,0 1-1,-1 1 1,0-1 0,-1 1-1,12 29 1,-19-40-43,0 1 1,-1 0 0,0-1-1,0 1 1,0 0 0,0 0 0,0-1-1,0 1 1,-1 0 0,1-1-1,-2 6 1,1-7-78,1 1 42,-1-1 0,1 1 0,-1-1 0,0 1 0,0-1 0,1 1 0,-1-1 0,0 0 0,0 1-1,-1-1 1,1 0 0,0 0 0,0 0 0,0 0 0,-1 0 0,-2 2 0,1-1 39,-1 0-104,1 0 0,-1-1 1,0 1-1,0-1 0,0 1 1,0-1-1,0 0 0,0 0 1,0-1-1,-9 1 0,10-1-464,-1-3-189,0 2 423,2 0-84,-1-1 0,0 1 0,0-1 0,1 1 0,-1-1-1,1 0 1,-4-4 0,4 1-3378,-3-14 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1368,'-1'-17'8999,"-4"39"-8515,0-1-1,1 1 1,-2 40-1,3 78 801,3-128-1198,1 87 275,5 0-1,5-1 0,29 128 1,-25-154-1923,-9-39-4819,-4-19 3119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66 838 1448,'-7'-4'587,"0"-1"0,1-1 0,-1 1 1,1-1-1,-8-10 0,12 14-413,0-1 1,0 0 0,0 0-1,0 0 1,1 0 0,0 0-1,-1-1 1,1 1-1,0 0 1,1-1 0,-1 1-1,0 0 1,1-1 0,0 1-1,0-1 1,0 1-1,0-1 1,1-3 0,1-3-15,1 1 0,0-1 0,0 1 0,1 0 0,0 0 0,1 0 0,0 0 0,10-13 0,2 2 60,1 1 0,1 1 0,0 0 0,44-29 0,-33 28 52,1 1 0,0 2 0,43-16 1,-65 29-170,1-1 0,-1 2-1,0-1 1,1 1 0,0 1 0,12-1 0,-19 2-64,1 0 0,0 0 0,0 1 1,-1 0-1,1-1 0,0 1 0,-1 1 0,1-1 0,-1 0 0,1 1 0,-1 0 0,0 0 1,1 0-1,-1 0 0,0 0 0,0 1 0,-1-1 0,5 6 0,2 3 34,-1 1 0,0 0 0,-1 0 0,0 0 0,-1 1 0,5 16 0,20 84 132,-15-49-452,-8-37-292,-1 2-1236,-2-12-3178</inkml:trace>
  <inkml:trace contextRef="#ctx0" brushRef="#br0" timeOffset="1">664 192 1504,'-2'-11'334,"-14"-73"3076,13 74-2741,0 1 1,0-1-1,-1 1 1,0 0 0,0 0-1,-8-10 1,11 17-545,-1 0 1,1 1-1,0-1 0,-1 1 1,0-1-1,1 1 1,-1 0-1,0-1 0,1 1 1,-1 0-1,0 0 0,0 0 1,0 1-1,0-1 1,0 0-1,0 1 0,0-1 1,0 1-1,0 0 0,-1-1 1,-1 1-1,2 0-122,-1 3-215,-9 9-282,11-9-186,-1-1 0,1 1 0,-1-1 0,1 1 0,0-1 0,0 1 0,-1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38 194 1340,'-4'-2'1437,"-12"-4"175,-1-4 5053,20 6-6251,0 0-321,0 0 0,1 0 0,0 1 0,0-1 0,0 1 0,0 0 0,0 0 0,1 0 0,-1 1 0,7-3-1,37-14 441,48-17 64,62-26 1928,-139 53-1595,-17 9-660,8-5 702,-10 4-944,0 1 1,1 0-1,-1 0 0,0 0 1,0 0-1,1 0 0,-1-1 1,0 1-1,0 0 0,1 0 0,-1 0 1,0 0-1,1 0 0,-1 0 1,0 0-1,0 0 0,1 0 1,-1 0-1,0 0 0,1 0 0,-1 0 1,0 0-1,0 0 0,1 0 1,-1 0-1,0 0 0,0 1 1,1-1-1,-1 0 0,0 0 0,0 0 1,1 0-1,-1 1 0,0-1 1,0 0-1,1 0 0,-1 0 0,0 1 1,0-1-1,0 11 26,-2 1 0,1-1 0,-1 0 0,-1 0-1,-6 16 1,-26 58 191,23-58-163,-145 381 787,153-395-838,1-7 16,1 0 0,1-1 0,-1 1 0,1 0 0,0 0 0,0 0 0,0 0-1,1 9 1,0-15-40,1 1 0,-1-1 0,0 0 0,1 1 0,-1-1 1,0 1-1,1-1 0,-1 0 0,0 0 0,1 1 0,-1-1 0,1 0 0,-1 1 0,0-1 0,1 0 0,-1 0 0,1 0 0,-1 0 0,1 1 0,-1-1 0,1 0 0,-1 0 0,1 0 0,-1 0 0,1 0 0,-1 0 0,1 0 0,-1 0 0,1-1 0,15-1 56,-15 1-57,19-2 49,0-2 1,-1 0 0,33-15-1,49-30-831,-97 48 703,141-67-4295,-44 30-3785,-75 30 4204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1876,'0'0'4375,"-2"5"-3502,-5 11-365,0 0 0,2 1-1,0 0 1,0-1 0,2 1 0,0 1 0,0 23-1,3-28-347,0 1 0,1 0-1,1 0 1,0 0 0,1-1-1,1 1 1,0-1 0,0 0-1,2 0 1,7 14 0,-8-19-73,-1 0 0,2 0 0,-1-1 1,1 0-1,9 9 0,-12-13-38,1 0-1,-1 0 0,1 0 1,0-1-1,0 0 0,0 1 1,1-1-1,-1 0 1,0-1-1,1 1 0,6 0 1,7-1 176,-13-2-172,-3 1-14,0 0 0,0-1-1,0 1 1,-1-1-1,1 1 1,0-1 0,0 0-1,0 1 1,-1-1-1,1 0 1,0 0 0,-1-1-1,1 1 1,-1 0-1,3-3 1,-2 2 91,2-4 138,-1-2-193,-1 0 1,0 1 0,0-1-1,-1 0 1,0 0-1,0 0 1,-1 0 0,0 1-1,0-1 1,-1 0-1,0 0 1,0 0 0,-1 0-1,0 1 1,-1-1-1,1 0 1,-1 1 0,-1 0-1,-5-10 1,2 6-1,0 0 0,0 1 0,-1-1 0,-1 1 0,-15-14 0,19 19-216,-1 0-1,0 1 1,0 0 0,0 0 0,0 0-1,-1 1 1,0 0 0,1 0 0,-1 1 0,0 0-1,-12-3 1,4 4-1059,7 1-5294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2064,'2'0'1310,"-1"0"-1099,0 0 0,-1 0 0,1 0 0,0 1 1,-1-1-1,1 0 0,-1 0 0,1 0 0,-1 1 1,1-1-1,0 0 0,-1 1 0,1-1 0,-1 0 0,1 1 1,-1-1-1,0 1 0,1 0 0,0 0 86,0 1-1,-1-1 1,1 1-1,-1-1 1,0 1 0,1-1-1,-1 1 1,0-1-1,0 1 1,0 1-1,0 28 472,2-1 0,1 1-1,1-1 1,2 0-1,17 52 1,-23-81-754,1 0 1,-1 0-1,0 0 0,1 1 1,0-1-1,-1 0 0,1 0 1,0 0-1,-1 0 0,1-1 1,0 1-1,0 0 0,0 0 1,0 0-1,0-1 0,0 1 1,0 0-1,0-1 0,0 1 1,0-1-1,2 1 0,-1 0 92,1-5-76,3-7 24,0 1-1,-1-1 1,0 0 0,7-22-1,10-56 434,-5 17-15,-10 48-214,0 1-1,2 0 1,19-38 0,-24 55-218,0-1 0,0 1 0,1 0 0,0 0-1,0 0 1,0 1 0,1 0 0,-1 0 0,1 0 0,0 1-1,1 0 1,-1 0 0,1 0 0,0 1 0,0 0 0,8-2-1,-5 2-72,0 1-1,1 0 0,-1 1 0,1 0 0,-1 1 1,1 0-1,0 1 0,-1 0 0,0 0 1,1 1-1,10 4 0,-13-3-380,1 0 0,-1 1 0,0-1 0,0 2 0,12 8 0,-14-8-654,0 0 1,0 0-1,-1 1 0,0-1 1,0 2-1,8 11 0,-2-1-2745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13 1732,'-3'-2'293,"0"0"0,0 1 1,0-1-1,0 1 0,-1 0 0,1 0 0,0 0 0,0 1 0,-1-1 0,1 1 0,0-1 1,-1 1-1,1 0 0,0 1 0,-1-1 0,1 1 0,0-1 0,-1 1 0,-2 1 1,-7 2 123,0 1 0,1 0 1,-15 8-1,16-6-260,-1 0 1,2 1-1,-1 0 0,1 0 1,1 1-1,-1 1 0,2 0 1,-1 0-1,1 0 0,1 1 1,0 0-1,0 1 0,1-1 1,1 1-1,0 1 0,0-1 0,1 1 1,1-1-1,0 1 0,1 0 1,1 0-1,0 1 0,0-1 1,1 0-1,1 0 0,0 0 1,1 0-1,0 0 0,1 0 0,1 0 1,0-1-1,0 1 0,1-1 1,14 23-1,-4-14-7,1 0-1,1 0 1,1-2-1,1 0 1,39 31-1,-44-39 120,0 0 0,0 2 0,-2-1 0,20 27 0,-31-39-238,-1 1 0,0-1 0,0 1 0,0 0 1,0-1-1,1 1 0,-1 0 0,0-1 0,0 1 1,-1 0-1,1-1 0,0 1 0,0-1 0,0 1 0,0 0 1,0-1-1,-1 1 0,1-1 0,0 1 0,0 0 1,-1-1-1,1 1 0,-1-1 0,1 1 0,0-1 1,-1 1-1,1-1 0,-1 1 0,1-1 0,-1 0 1,1 1-1,-2 0 0,-19 10 332,-1-5-228,1 0-1,-26 2 0,-12-4-3512,56-4 998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1056,'0'0'2452,"3"0"-1420,4-2-471,0 0 0,-1 0 0,1-1 0,-1 1 0,1-2 0,-1 1 0,0-1 0,0 0 0,-1 0 0,10-9 0,-6 5-292,0-1 0,-1 0 1,0 0-1,-1-1 0,11-19 0,-16 27-144,-1-1 0,0 1 0,1-1 1,-1 1-1,0-1 0,-1 0 0,1 1 1,0-1-1,-1 0 0,1 0 0,-1 0 0,0 0 1,0 1-1,0-1 0,-1 0 0,1 0 1,0 0-1,-1 1 0,0-1 0,0 0 0,0 0 1,0 1-1,0-1 0,0 1 0,-1-1 1,-2-3-1,3 5-37,0 0 0,0 0 0,0 0 0,0 0 0,0 0 0,-1 0 0,1 0 0,0 0 0,0 0 0,-1 0 0,1 1 0,-1-1 0,1 1 1,-1-1-1,1 1 0,-1 0 0,1-1 0,-1 1 0,1 0 0,-1 0 0,-1 0 0,1 0-12,0 1 1,-1 0-1,1-1 1,0 1-1,0 0 1,0 0-1,0 0 1,0 0-1,0 1 1,0-1-1,0 1 1,-3 2-1,1 0 1,0 0 0,1 1 1,-1 0-1,1 0 0,-1 0 0,2 0 0,-1 0 0,0 1 0,1-1 0,-2 7 0,3-4-42,-1 0-1,2 0 0,-1 0 0,1 0 1,0 0-1,0 0 0,1 0 0,0 0 1,1 0-1,0 0 0,0-1 0,1 1 0,0 0 1,0-1-1,0 0 0,1 0 0,0 0 1,1 0-1,-1-1 0,1 1 0,1-1 0,6 6 1,-1-2-254,0-1 1,1-1-1,0 1 1,0-2-1,1 0 1,0 0 0,0-2-1,0 1 1,1-2-1,0 1 1,23 2-1,24-1-2249,-45-6-426,27-3 0,-10-3-1478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 1268,'-21'-13'5391,"20"14"-5312,0 0 0,0 0 0,1-1 0,-1 1 0,0 0 0,0 0 1,0 0-1,1 0 0,-1 0 0,0 0 0,1 0 0,-1 2 0,-1-1 89,1 5 340,3 5-237,1 0-1,0-1 0,1 1 0,0-1 0,7 13 0,33 58 302,-28-55-298,20 34 127,19 34 165,-47-80-433,-1 1 0,-1 0 1,0 0-1,3 20 0,-7-21 128,-2-12-121,0-3-133,-1 0 0,1 0 0,0 0 0,0 0 0,-1 0 0,1 0 0,0 0 1,0 0-1,-1 0 0,1 0 0,0 1 0,0-1 0,-1 0 0,1 0 0,0 0 0,0 0 0,0 1 1,-1-1-1,1 0 0,0 0 0,0 0 0,0 1 0,0-1 0,0 0 0,0 0 0,-1 1 0,1-1 0,0 0 1,0 1-1,0-1 0,0 0 0,0 1 0,0-1 0,-1 0 0,1 1 0,0-1 0,0 0 0,0 0 0,-1 1 0,1-1 0,0 0 0,0 0 0,-1 1 0,1-1 0,0 0 0,0 0 0,-1 0 0,1 1 0,0-1 0,-1 0 0,1 0 0,0 0 0,-1 0 0,1 0 0,0 0 0,-1 0 0,1 0 0,0 0 0,-1 0 0,1 0 0,0 0 0,-1 0 1,1 0-1,-1 0 0,-7-2 96,-1-1 0,1 0 0,0 0 0,0 0 0,1-1 0,-1-1 0,1 1 0,0-1 1,0 0-1,0-1 0,1 0 0,-1 0 0,-8-11 0,9 9-18,0 0-1,0 0 0,1 0 1,0-1-1,0 0 1,1 0-1,0 0 1,0 0-1,1-1 1,1 0-1,-3-15 0,5 18-126,0 0 0,0-1 0,1 1-1,0-1 1,1 1 0,0 0 0,0 0-1,0 0 1,1 0 0,0 0 0,0 0-1,1 1 1,0-1 0,0 1 0,1 0-1,5-7 1,7-4-1120,0 0 0,1 1 0,29-19 0,-26 19-2114,0 5 35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1252,'0'0'751,"1"2"-4,2 2-246,-1-1 1,1 1 0,-1 0 0,0 0 0,-1 0 0,1 0-1,-1 0 1,1 0 0,0 7 0,0-3-5,0 0-1,0-1 1,6 12 0,-2-9-329,0 0 1,0 0 0,1-1-1,0 0 1,0-1-1,1 1 1,1-1 0,-1-1-1,1 0 1,0 0-1,1-1 1,0 0-1,0 0 1,0-1 0,0 0-1,1-1 1,0 0-1,11 1 1,-1 1-55,65 13-115,-84-19-433,12-5-2007,-9 6-1250</inkml:trace>
  <inkml:trace contextRef="#ctx0" brushRef="#br0" timeOffset="1">447 22 1056,'0'0'1981,"0"-2"-1063,6-17 5361,-6 26-1901,-6 29-2935,-24 94-18,-11 61-3010,37-161-5830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116 579 1972,'2'-7'8263,"1"18"-6872,0 19-2076,-3-28 964,8 57 314,2-1-1,19 61 1,-19-81-774,-8-29-1878,0 0-1,0 18 1</inkml:trace>
  <inkml:trace contextRef="#ctx0" brushRef="#br0" timeOffset="1">57 76 1552,'-8'-20'1192,"2"1"-136,1 4-136,-2 5 589,-3-2 647,-11 43-2428,23-8-260,-2 0-460,1 1-1189,5 15 337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17 1716,'-2'-1'223,"1"-1"0,-1 1 1,1-1-1,-1 1 0,0 0 0,0 0 0,0 0 0,0 0 1,0 0-1,0 0 0,0 0 0,0 0 0,0 1 0,0-1 1,0 1-1,0 0 0,-1-1 0,1 1 0,0 0 0,0 0 1,0 1-1,0-1 0,-1 0 0,1 1 0,0-1 0,0 1 1,0 0-1,0 0 0,0 0 0,0 0 0,0 0 0,0 0 1,1 0-1,-1 0 0,0 1 0,0-1 0,1 1 0,-1 0 1,1-1-1,0 1 0,-1 0 0,1 0 0,0-1 0,0 1 1,-1 3-1,-5 9 102,0 0 0,1 1 0,1 0 0,0 0-1,1 1 1,0-1 0,1 1 0,1 0 0,1 0 0,0-1 0,1 1 0,1 0 0,0 0 0,1 0 0,1 0 0,1-1 0,0 1 0,11 25 0,-8-26-196,0-1 0,1 0 0,1-1 1,13 16-1,-17-24-341,0 1 1,0-1-1,1 1 0,0-1 1,0-1-1,1 1 0,-1-1 1,1-1-1,0 1 0,12 4 1,7-4-3337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111 362 1244,'0'-6'666,"1"-1"0,0 0 1,0 0-1,0 1 0,1-1 0,0 1 0,1-1 0,-1 1 1,7-11-1,5-5 90,21-26 0,-20 30-259,13-24 1,-23 34-273,-1 0 1,0-1-1,-1 1 0,0-1 1,0 0-1,-1 0 0,0 0 1,-1 0-1,0 0 0,0 0 1,-2-16-1,1 23-180,0 0-1,0 1 1,-1-1 0,1 1-1,-1-1 1,0 0-1,1 1 1,-1-1 0,0 1-1,0-1 1,0 1-1,0 0 1,0-1 0,0 1-1,0 0 1,-2-2-1,1 1 116,1 1-135,0 1 1,0-1-1,0 1 0,0-1 0,0 1 0,-1-1 0,1 1 1,0 0-1,0-1 0,0 1 0,0 0 0,0 0 0,-1 0 0,1 0 1,0 0-1,-2 0 0,-1 0 41,-4 0-5,0 1-1,-1-1 0,1 2 1,0-1-1,-1 1 1,1 0-1,0 1 0,0 0 1,1 0-1,-1 1 0,0 0 1,1 0-1,0 0 1,0 1-1,1 1 0,-1-1 1,1 1-1,-9 10 0,8-8-23,1-1-1,0 1 1,1 1-1,0-1 1,0 1-1,0 0 1,1 0-1,1 0 0,0 1 1,0-1-1,0 1 1,1 0-1,1-1 1,0 1-1,0 17 0,2-18-19,0 0 0,0 0-1,1 0 1,1 0-1,-1 0 1,1 0-1,1-1 1,0 1-1,0-1 1,7 10 0,-4-8-3,0-1 1,1 0-1,1 0 1,-1-1-1,1 0 1,1 0 0,17 10-1,-4-5-92,1 0-1,0-2 0,1-1 1,0-1-1,46 11 0,-30-12-1540,1-2-1,81 1 1,-95-8-1932,-5-2 38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1194 1032,'-124'7'2962,"-7"0"513,104-6-2369,25-1 139,9-1-904,223-50 533,1187-239 367,-498 113-860,1415-207 125,-1802 307-430,-191 29-27,414-56-119,-636 88-66,205-36-2698,-321 51 2642,-2 1-121,1 0-1,-1 0 1,0-1-1,1 1 1,-1 0 0,0-1-1,0 1 1,1-1-1,-1 0 1,0 1 0,0-1-1,2-1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11 250 884,'0'0'2456,"-2"-3"-1387,-3-13 4097,4 13-4456,0-1-298,0 1 0,1-1-1,-1 0 1,1 0 0,0 0 0,0 0 0,1 0 0,-1 1-1,1-1 1,1-4 0,0 1-166,0 1-1,1 0 1,-1 0-1,2 0 1,-1 0 0,1 0-1,-1 1 1,2 0-1,4-6 1,7-5 159,0 1 0,1 0 0,1 2 0,0 0 0,1 1 0,30-15 0,-17 21 150,-31 6-535,1 0 0,-1 0 0,1 0 0,-1 0 0,1 0 0,-1 1 0,1-1 0,-1 0 0,0 1 0,1 0 0,-1-1 0,0 1 0,1 0 0,-1-1 0,0 1 0,0 0 0,0 0 0,0 0 0,0 0 0,0 0 0,0 0 0,0 0 0,1 2 0,0 0 21,0 0 1,0 0 0,0 0 0,0 1 0,0-1-1,1 6 1,-2-3-12,0 1 0,-1-1 0,1 1 0,-1-1 0,-1 1 0,1 0 0,-1-1 0,-3 12 0,-3 5 27,-9 22 0,7-22-13,8-21-40,-6 17 8,1 0 0,1 0 1,-4 25-1,8-38-35,0 0 1,1 0-1,0-1 0,0 1 0,1 0 0,0 0 1,0 0-1,0 0 0,0-1 0,1 1 0,0 0 1,0-1-1,1 0 0,-1 1 0,8 8 0,-3-5-12,0 0-1,1-1 1,1 0 0,-1-1-1,19 13 1,54 25-151,-50-29 90,29 20 0,-55-32 81,-4-4 9,1 1 0,0 0 0,-1 1 0,1-1 0,-1 0 0,1 0 0,-1 1 0,0-1 0,1 1 0,-1-1 0,0 1 0,0-1 0,0 1 1,2 3-1,-5 0 6,-1-1-1,0 0 0,0 0 0,-1-1 1,1 1-1,-1-1 0,0 0 0,0 0 0,0 0 0,0-1 0,-1 1 0,1-1 0,-10 3 0,-13 6-38,-14 4-1061,-65 18-1,82-31-2234,14-5-2439,1-2 1356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1253 1540,'-59'17'683,"-141"37"1415,-185 45 2390,302-76-1050,326-100-2932,392-120 70,811-117 66,-1207 276-570,163-29 43,785-115 303,-860 136-258,5 0 22,527-86 549,-801 122-570,-8 2 341,0-3 1,86-28-1,-124 34-180,1-1 0,-1 0 0,0-1 1,-1-1-1,0 1 0,0-2 0,-1 0 0,0 0 0,0 0 1,-1-1-1,0-1 0,-1 0 0,0 0 0,-1 0 0,0-1 1,-1 0-1,0-1 0,7-22 0,-2-4 249,-10 38-573,-1-2-101,1-10-129,-1 10-150,0 2 360,0 1-1,0 0 1,-1 0-1,1 0 1,0 0-1,0 0 1,0 0-1,-1 0 1,1 0 0,0-1-1,0 1 1,0 0-1,0 0 1,0 0-1,-1 0 1,1 0-1,0-1 1,0 1-1,0 0 1,0 0-1,0 0 1,0-1 0,0 1-1,0 0 1,0 0-1,0 0 1,0-1-1,0 1 1,0 0-1,0 0 1,0 0-1,0-1 1,0 1-44,0-1 0,0 1 0,0 0 1,-1-1-1,1 1 0,0 0 0,0-1 1,0 1-1,0 0 0,0-1 0,0 1 0,0 0 1,-1-1-1,1 1 0,0 0 0,0 0 0,0-1 1,-1 1-1,1 0 0,0 0 0,0-1 0,-1 1 1,1 0-1,0 0 0,-1 0 0,1-1 0,0 1 1,-1 0-1,1 0 0,-1 0 0,-8-3-956,6 2-183,-22 5-11949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 1620,'-1'-1'251,"0"0"-1,0 0 1,0 0-1,0 0 1,0 0-1,-1 0 1,1 0-1,0 1 1,0-1 0,-1 1-1,1-1 1,0 0-1,-1 1 1,1 0-1,-1-1 1,1 1-1,0 0 1,-1 0-1,1 0 1,-1 0-1,-1 0 1,1 1 200,0 1-233,1 1 0,0-1 0,0 1 0,0-1 0,0 1 0,-1 5-1,1-6-121,1 5 52,0-1 0,0 1 0,0-1 1,1 1-1,0-1 0,0 1 1,1-1-1,0 0 0,4 10 1,28 52 404,2-9 22,81 98 0,-31-59 99,136 118 0,-202-197-602,262 237 631,-129-113-241,116 114 275,-172-166-452,118 108 247,130 113 333,-25-41-33,-286-243-751,292 241 878,-120-95-325,90 88 219,-291-257-840,321 270 834,129 75-79,10-22-363,-434-306-1898,46 42 0,-77-58-1363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2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95 1448,'15'-88'4695,"-15"86"-3699,-1-2 2143,-4 14-2554,-7 21-644,-10 47 584,3 0-1,-10 95 1,11-59-170,-24 146 151,0 47 68,-13 85 101,-12 69 170,63-428-771,-50 358 768,11-114-151,4-28 73,-16 86 21,-25 54 399,-25 27 411,11-50-247,75-286-1082,-3 14 353,-19 171 0,37-225-702,-1 19 496,6-22-8437,3-43 2742,16-27 43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1640,'0'0'1415,"1"8"-819,8 53 445,5 48 431,47 182 0,-34-197 2211,-29-112-3381,0 0 0,-2 1 1,0-1-1,-8-22 0,0 0 39,-3-23 217,2 0 0,4-1 0,-2-67 0,10 117-415,1-1 0,1 1 0,1-1 0,0 1-1,7-26 1,-7 34-79,0 0-1,0 0 0,1 0 1,0 1-1,0-1 0,0 1 0,1 0 1,-1 0-1,1 0 0,1 0 1,-1 1-1,0-1 0,1 1 0,0 0 1,10-5-1,5 2 156,-18 7-123,3 1-9,-3 0-76,1 0-1,-1-1 1,0 1 0,0 0-1,0 0 1,0 0-1,0 0 1,0 1 0,0-1-1,-1 0 1,1 1 0,0 0-1,-1-1 1,1 1 0,-1 0-1,1 0 1,-1-1 0,0 1-1,0 0 1,0 0-1,0 1 1,0-1 0,0 0-1,-1 0 1,2 5 0,-1 3-30,0 1 0,0-1 0,-1 1 0,-1-1 0,0 1 0,0-1 0,-1 0 0,0 1 0,-5 12 0,-6 11-602,-22 43 1,7-18-620,7-16-361,2-5-3924,11-21 1774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19 143 1552,'2'-30'5177,"-2"27"-3407,1-4-854,-1 7-875,0 0 1,0 0 0,0 0-1,0 0 1,0 1-1,0-1 1,0 0 0,0 0-1,1 0 1,-1 0 0,0 0-1,0 0 1,0 0 0,0 0-1,0 0 1,0 1 0,0-1-1,0 0 1,0 0-1,0 0 1,1 0 0,-1 0-1,0 0 1,0 0 0,0 0-1,0 0 1,0 0 0,0 0-1,0 0 1,1 0-1,-1 0 1,0 0 0,0 0-1,0 0 1,0 0 0,0 0-1,0 0 1,0 0 0,1 0-1,-1 0 1,0 0-1,0 0 1,0 0 0,0 0-1,0 0 1,0 0 0,0 0-1,0 0 1,1-1 0,-1 1-1,0 0 1,0 0-1,0 0 1,0 0 0,0 0-1,0 0 1,0 0 0,0 0-1,0 0 1,0-1 0,0 1-1,0 0 1,0 0 0,0 0-1,0 0 1,0 0-1,4 4 70,-2-2-59,-1-1 0,1 1 0,-1 0 0,0 0 0,0 0 0,0 0 0,0 0 0,0 0 0,1 3 0,4 9 49,0 1 0,-1 0 0,-1 0 0,0 0 0,-1 1 0,-1-1 0,0 1 1,-1 0-1,-1-1 0,0 1 0,-2 0 0,-2 18 0,1-23-190,1 0 0,-1-1 0,-1 1 0,0-1 0,-5 10 0,8-18 71,0-1 0,0 0 1,1 0-1,-1 0 0,0 0 0,0 0 0,0-1 0,0 1 0,0 0 0,0 0 0,-1-1 0,1 1 1,0 0-1,0-1 0,-1 1 0,1-1 0,0 0 0,0 1 0,-2-1 0,0-3-5,1 1 22,1 2 1,-1-1 0,1 0-1,0 0 1,0 0 0,0 0 0,0-1-1,0 1 1,0 0 0,0 0 0,1-1-1,-1 1 1,0 0 0,1-1 0,-1 1-1,1 0 1,-1-1 0,1 1 0,-1-1-1,1 1 1,0-3 0,0-2-3,-1-4-1,1 0 0,0 1 0,1-1 0,3-18 0,3 6-23,0 0 0,1 1 0,1 0-1,1 0 1,18-28 0,-17 33-293,1 1 1,0 0-1,1 0 0,0 1 1,1 1-1,1 0 1,26-18-1,33-9-1468,-72 39 1669,0 4 2,-1-1 127,0-1 0,0 1 1,0 0-1,0 0 0,0-1 1,0 1-1,-1 0 0,1 0 0,-1 0 1,1 0-1,-1 0 0,0 0 1,0 0-1,0 0 0,0 0 1,0 0-1,0 0 0,0 0 0,-1 3 1,-2 21 138,2 43-1,2-59-108,0 0 0,0 0 0,1 0 0,0 0 0,1 0 0,0 0 0,8 18 0,-9-25 11,0 0 0,0 0 0,1 0 0,-1-1 0,1 1 1,-1-1-1,1 1 0,0-1 0,0 0 0,0 0 0,0 0 1,0-1-1,1 1 0,-1-1 0,0 1 0,1-1 1,-1 0-1,1-1 0,0 1 0,4 0 0,-7-1-19,0 0-1,0 0 1,-1 0-1,1 0 1,0 0-1,0 0 1,0 0-1,0 0 1,0 0-1,0 0 1,0-1-1,0 1 1,-1 0-1,1-1 0,0 1 1,1-1-1,0 0 72,-1 0-64,0 1 0,-1-1 0,1 1 0,0-1 0,-1 1 0,1-1 0,0 1 0,-1-1 0,1 1 0,-1-1 0,1 0 0,-1 1 0,1-1 0,-1 0-1,0 0 1,1 1 0,-1-1 0,0 0 0,0 0 0,1 0 0,-1 1 0,0-1 0,0-1 0,1-11 286,-1 10-259,0-1 1,-1 0 0,1 0-1,-1 0 1,0 1 0,0-1-1,0 0 1,0 1 0,0-1-1,-1 1 1,0-1 0,-3-4-1,-2-2 52,-1 0-1,-12-13 0,3 6 62,7 6-541,-1 0-1,-1 1 0,1 0 0,-21-11 1,23 18-1151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137 199 1708,'0'-12'4121,"-5"15"-3564,-1 1-401,-1 0 0,1 0 0,1 0-1,-1 1 1,1 0 0,0 1 0,0-1 0,0 1 0,1 0 0,-7 12 0,-1 0 89,2 2 0,1-1 0,0 1 0,-10 36 1,17-48-183,0 0 0,1 0 1,0 0-1,0 1 1,1-1-1,0 1 0,0-1 1,1 0-1,0 1 1,1-1-1,-1 0 0,2 0 1,-1 0-1,1 0 1,6 12-1,-8-18-50,1 0 1,-1 0-1,1 0 1,-1 0-1,1 0 0,0 0 1,0 0-1,0 0 1,0-1-1,0 1 0,0-1 1,0 1-1,1-1 1,-1 0-1,0 0 0,1 0 1,-1 0-1,1-1 1,-1 1-1,1 0 1,-1-1-1,1 0 0,0 0 1,-1 0-1,5 0 1,-3-1-6,0 1 0,0-1 0,0 0 1,0-1-1,0 1 0,0-1 0,-1 1 1,1-1-1,0 0 0,-1-1 0,0 1 1,1 0-1,-1-1 0,0 0 0,5-6 1,-3 2 4,0-1 1,0 0-1,-1 0 1,0 0 0,0-1-1,-1 1 1,0-1-1,-1 0 1,0 0 0,2-13-1,-2-8 157,-1-55 1,-4 52 39,0 1 0,-11-42 0,-23-62 820,32 119-830,5 16-169,0-1 1,-1 1-1,1 0 0,0 0 1,-1-1-1,0 1 1,1 0-1,-1 0 1,0 0-1,1 0 0,-2-2 1,2 3-24,-1 0 1,1 0-1,0 0 1,0 0-1,0 0 0,-1 0 1,1 0-1,0 0 1,0 0-1,0 0 1,-1 0-1,1 0 1,0 0-1,0 0 0,0 0 1,-1 0-1,1 0 1,0 0-1,0 0 1,0 0-1,0 0 1,-1 1-1,1-1 1,0 0-1,0 0 0,0 0 1,0 0-1,-1 0 1,1 0-1,0 1 1,0-1-1,0 0 1,0 0-1,0 0 0,0 0 1,0 1-1,-1-1 1,1 0-1,0 0 1,-9 27 239,9-24-296,-3 9 26,1 1 1,1-1-1,0 1 0,1-1 0,0 1 0,3 14 0,-2-9-109,0-3-93,1-1 0,1 0 0,0 0 0,1 1 0,0-2 0,2 1 0,-1-1 0,1 1 0,1-1 0,9 12 0,-8-14-512,1 1 0,1-1-1,-1 0 1,2-1 0,0 0 0,13 9-1,19 9-2028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1276,'1'-7'821,"-1"5"-5,-1 8 4188,-17 143-3015,-2 62-491,13-133-129,9-100-1331,40-267 588,-39 271-460,1 0 1,1-1 0,0 2-1,13-27 1,-18 43-153,0 1-1,1-1 1,-1 1 0,1-1-1,0 0 1,-1 1 0,1-1-1,-1 1 1,1-1-1,0 1 1,0 0 0,-1-1-1,1 1 1,0 0 0,-1-1-1,1 1 1,0 0 0,0 0-1,0 0 1,-1 0 0,1 0-1,0 0 1,0 0 0,0 0-1,-1 0 1,1 0 0,0 0-1,0 0 1,0 0 0,-1 1-1,1-1 1,0 0-1,-1 1 1,1-1 0,0 0-1,0 1 1,-1-1 0,1 1-1,-1-1 1,1 1 0,0 0-1,2 1-38,0 0 36,-1 0 1,1 0-1,-1 0 1,0 0-1,0 0 1,0 1-1,0-1 1,0 1-1,-1-1 1,1 1-1,-1 0 1,2 3-1,5 9 30,17 30 86,32 84 0,-27-51-3358,-13-34-1356,-10-25 1187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1468,'0'0'2566,"3"-5"-2108,5-5-230,1 1 0,-1 0 0,2 1 0,-1 0 0,19-12 1,40-28 328,-10 8-30,-1-2 0,57-57-1,-101 85-157,-1 0 0,11-19-1,-1 1 1097,-20 30-436,-1 9-886,7 36 99,2 48 0,6 45 23,-3-79-125,3-1-1,30 75 1,-41-121-124,-3-10 13,-1-4 149,0-6-170,0 1 4,-1-1 1,0 1-1,-1-1 1,-2-15-1,-26-179 491,29 88-22,0 100-395,1 6-43,0 1-1,0-1 1,1 1-1,0 0 1,0 0 0,1 0-1,0 0 1,1 0 0,0 0-1,0 1 1,1 0 0,7-9-1,-8 12-27,0 0 0,0 0 1,0 1-1,1 0 0,0 0 0,0 0 0,0 0 0,0 1 1,0 0-1,1 0 0,-1 1 0,1-1 0,0 1 0,0 0 1,0 1-1,0-1 0,0 1 0,0 0 0,9 1 0,-13 0-10,0 0-1,0 0 0,0 0 0,0 0 0,0 1 1,0-1-1,0 1 0,-1 0 0,1-1 0,0 1 1,0 0-1,-1 0 0,1 0 0,-1 0 1,1 0-1,0 0 0,-1 1 0,0-1 0,1 1 1,-1-1-1,0 1 0,0-1 0,0 1 0,0-1 1,0 1-1,0 0 0,0 0 0,0 2 0,1 2-2,-1-1 0,0 0 0,0 1 0,-1-1-1,1 1 1,-1-1 0,0 1 0,-2 9-1,-2 4-70,-1-1-1,0 1 0,-2-1 1,0 0-1,-16 28 0,-58 80-654,60-98 550,5-8-76,2 1 1,-23 41-1,10-13-492,27-49 714,-1 1 0,1-1-1,0 1 1,-1-1-1,1 1 1,0-1 0,0 1-1,0-1 1,0 1-1,-1-1 1,1 1-1,0 0 1,0-1 0,0 1-1,0-1 1,0 1-1,0-1 1,0 1-1,1 0 1,-1-1 0,0 1-1,0-1 1,0 1-1,0-1 1,1 1-1,-1-1 1,0 1 0,1-1-1,-1 1 1,1 0 8,0-1 0,-1 0 0,1 1 0,0-1 0,0 0 0,-1 1 0,1-1 0,0 0 0,0 0 0,-1 0 0,1 0 0,0 0 0,0 0 0,0 0 0,-1 0 0,1 0 0,0 0 0,0 0 0,0 0 0,-1-1 0,1 1 0,0 0 0,-1-1 0,1 1 0,0 0 0,0-1 0,0 0 0,19-12-59,-1 0-1,0-1 0,-1-1 0,22-24 1,172-226 81,-191 238 80,-21 27-81,36-42 135,-33 38-101,1 1 1,0-1-1,-1 1 0,1 1 0,0-1 0,1 0 0,-1 1 1,8-3-1,-10 4 25,0 2-48,0 1 0,0-1 0,-1 1 0,1-1 0,0 1-1,0 0 1,-1 0 0,1 0 0,-1 0 0,0 0 0,0 0-1,0 0 1,2 4 0,10 36 59,-9-27-42,29 122 130,18 160 0,-43-197-253,-9-88 41,1-12 48,0 1 1,-1-1-1,1 0 1,0 0-1,0 0 0,0 0 1,0 0-1,0 1 0,-1-1 1,1 0-1,0 0 1,0 0-1,0 0 0,0 0 1,-1 0-1,1 0 0,0 0 1,0 0-1,0 0 0,-1 1 1,1-1-1,0 0 1,0 0-1,0 0 0,-1 0 1,1 0-1,0 0 0,0-1 1,0 1-1,-1 0 1,1 0-1,0 0 0,0 0 1,0 0-1,0 0 0,-1 0 1,1 0-1,0 0 1,0 0-1,0-1 0,0 1 1,-1 0-1,1 0 0,0 0 1,0 0-1,0 0 1,0-1-1,0 1 0,0 0 1,0 0-1,-1-1 0,-9-9 6,1-1 0,0 0 0,0-1 0,1 0 0,0-1 0,-7-17 0,-3-9 138,2-2 1,-20-83-1,30 99-47,2-1 1,1 1-1,1-1 0,1 0 1,2 0-1,4-36 0,-2 48-55,0-1 1,1 1-1,1-1 0,0 1 1,1 1-1,1-1 0,0 1 1,0 0-1,2 0 0,13-17 1,-15 23-17,-1 0 0,1 0 0,1 0 0,-1 1 0,1 0 0,0 0 0,1 1 0,-1 0 0,1 1 0,0 0 0,0 0 1,0 1-1,0 0 0,1 0 0,0 1 0,18-1 0,-24 2-12,0 1 0,-1 0 0,1 0 0,0 1 0,0-1 0,-1 1 0,1 0 0,-1 0 0,1 0 0,-1 0 0,1 1 0,-1-1 0,0 1 0,1 0 0,-1 0 0,0 0 0,0 0 0,0 1 0,-1-1 0,1 1 0,-1 0 0,1 0 0,-1 0 0,0 0 0,0 0 0,0 0 0,-1 0 0,1 1 0,-1-1 0,1 1 0,-1-1 0,0 1 0,-1 0 0,1-1 0,-1 1 0,1 6 0,-2 4-95,0-1-1,-1 1 1,-1-1-1,0 1 1,0-1-1,-2 0 1,1 0-1,-2-1 1,0 1-1,-14 22 0,4-13-1153,0 0 0,-1-1 0,-2-1-1,-33 30 1,12-17-1664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175 109 1276,'-39'93'4066,"-30"123"-953,50-154-2470,-7 29 395,7-14 34,19-76-824,-1 10 93,0-8-130,1-5 1033,64-241-385,-15 64-271,-4 13 474,-28 98-92,-12 64-781,-5 4-170,1 0 0,-1 0 0,0 0 0,1 0-1,-1 0 1,1 1 0,-1-1 0,1 0 0,-1 0 0,1 0 0,-1 1-1,0-1 1,1 0 0,-1 1 0,0-1 0,1 0 0,-1 1 0,0-1-1,1 1 1,-1-1 0,0 1 0,14 22 98,-1 0 1,14 37 0,35 127-50,-16-49-1713,-41-125 1287,7 22-1812,1-3-3282,-5-16 1713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7 270 1780,'0'0'1042,"0"0"-951,-1 0 1,1 0-1,0 0 0,-1 0 0,1-1 0,0 1 1,0 0-1,-1 0 0,1 0 0,0 0 0,-1-1 1,1 1-1,0 0 0,0 0 0,0-1 1,-1 1-1,1 0 0,0-1 0,0 1 0,0 0 1,0-1-1,-1 1 0,1 0 0,0-1 0,0 1 1,0 0-1,0-1 0,0 1 0,0 0 0,0-1 1,0 1-1,0 0 0,0-1 0,0 1 0,0 0 1,0-1-1,0 1 0,1 0 0,-1-1 0,0 1 1,0 0-1,0-1 0,0 1 0,0 0 0,1 0 1,-1-1-1,0 1 0,10-10 206,0 0 0,1 0-1,0 1 1,21-12 0,59-30 271,-24 14-778,76-50-4130,-108 66 2322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2124,'0'0'6741,"-5"5"-6185,-1 2-391,0 0 1,1 0-1,1 0 0,-1 1 1,1-1-1,0 1 0,-5 15 1,2-3 39,1-1 1,1 1-1,1 0 0,0 1 1,2-1-1,0 0 1,1 1-1,3 25 0,0-31-106,0 0-1,2-1 0,-1 0 0,10 22 0,-12-32-69,1 0 0,0-1 1,0 1-1,1 0 0,-1-1 0,1 1 1,-1-1-1,1 0 0,0 0 0,1 0 0,-1 0 1,0 0-1,1-1 0,0 1 0,-1-1 0,1 0 1,0 0-1,0-1 0,0 1 0,5 0 1,-7-1-19,-1-1 1,1 0 0,0 0 0,0 1-1,0-1 1,0-1 0,0 1 0,-1 0 0,1 0-1,0-1 1,3 0 0,2-1 19,-2 1 16,0 0 0,0 0 1,0-1-1,-1 1 0,1-1 0,0 0 0,-1-1 0,1 1 0,-1-1 0,0 0 0,0 0 0,0 0 1,0 0-1,-1-1 0,1 0 0,-1 1 0,0-1 0,0-1 0,0 1 0,0 0 0,-1-1 0,0 1 0,0-1 1,0 0-1,1-7 0,0 0 35,-1 0 0,0-1 0,-1 1 1,-1 0-1,0 0 0,0 0 0,-1 0 1,-1-1-1,-4-15 0,2 13-53,0 1-1,-1-1 1,-1 1-1,0 0 0,-1 0 1,0 1-1,-1 0 1,-1 0-1,-15-17 1,21 27-139,0 1 0,0 0 0,0-1 0,0 1 0,0 0 0,-1 0 0,1 1 0,-1-1 0,1 1 0,-7-2 0,7 2-618,0 1 0,0-1 0,0 1 0,0 0-1,0 0 1,0 0 0,-1 0 0,1 1 0,-4 1-1,-13 3-2800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1916,'-8'4'2216,"15"-8"1984,6-4-886,-9 6-4620,-3 0 1348,0 1 1,1 1-1,0-1 0,-1 0 0,1 0 0,-1 1 0,1-1 1,0 0-1,0 1 0,-1 0 0,1-1 0,0 1 0,0 0 1,0 0-1,1 0 0,2 0 123,-4 0 73,4 2 7,-2-2-192,-1 1 0,1 0 1,0 1-1,0-1 0,-1 0 0,1 1 0,0-1 0,-1 1 1,0 0-1,1 0 0,-1 0 0,0 0 0,0 0 0,0 1 1,0-1-1,0 0 0,-1 1 0,1 0 0,0 2 1,4 8 51,-2 1 0,0-1 0,0 1 0,-2 0 0,1 0 1,-2 0-1,0 0 0,-1 0 0,-1 16 0,-3 12 152,-17 70-1,12-71-138,-13 63 298,25-88-440,-3-16-2,0 0-1,0 1 0,0-1 0,0 1 0,0-1 0,1 0 0,-1 1 1,0-1-1,0 1 0,0-1 0,1 0 0,-1 1 0,0-1 0,1 0 1,-1 0-1,0 1 0,1-1 0,-1 0 0,0 0 0,1 1 1,-1-1-1,1 0 0,-1 0 0,0 0 0,1 0 0,-1 0 0,1 1 1,-1-1-1,1 0 0,-1 0 0,0 0 0,1 0 0,-1 0 0,1 0 1,-1-1-1,1 1 0,-1 0 0,0 0 0,1 0 0,-1 0 1,1 0-1,-1-1 0,0 1 0,1 0 0,-1 0 0,0-1 0,1 1 1,14-8-851,1-1 0,-2 0 0,19-15 1,-8 2-2267,3-5 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1560,'0'0'1576,"-4"3"-889,-14 12-59,17-15-583,0 1-1,0 0 1,1-1 0,-1 1 0,0 0-1,1-1 1,-1 1 0,0 0-1,1 0 1,-1 0 0,1 0-1,-1 0 1,1-1 0,-1 1-1,1 0 1,0 0 0,0 0 0,-1 0-1,1 0 1,0 2 0,-1 1 112,-4 14 498,1-1 1,-4 35-1,8-47-543,0 1 0,0-1 0,0 1 0,0-1 0,1 1 0,0-1 0,0 0-1,0 1 1,1-1 0,0 0 0,0 0 0,0 0 0,6 9 0,-7-13-74,0 1 0,0-1 0,0 1 0,0-1 0,0 0 0,0 1 0,1-1 0,-1 0 0,0 0 0,1 0 0,-1 0 0,1 0 0,-1 0 0,1 0 0,0-1 0,-1 1 0,1 0-1,0-1 1,-1 0 0,1 1 0,0-1 0,0 0 0,-1 0 0,1 0 0,0 0 0,0 0 0,-1 0 0,1 0 0,0-1 0,0 1 0,-1 0 0,1-1 0,0 0 0,-1 1 0,1-1 0,-1 0 0,1 0 0,-1 0 0,1 0 0,-1 0 0,1 0 0,1-3 0,4-3 334,1-1 1,-2 0 0,1 0 0,-1-1-1,9-15 1,-9 13 300,-3 7-399,-1 1 0,0-1 1,0 0-1,0 1 0,0-1 1,-1 0-1,2-7 0,1 15-197,2 6-25,0 0-1,-1 0 0,5 14 0,-3-8-536,13 22 1,-17-34-237,-1 0 0,1 0 0,0 0 0,0-1 0,0 1 0,1-1 0,-1 0 0,1 0 0,0 0 1,5 3-1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41 900,'-14'-40'8355,"16"48"-8017,41 140 1137,6 7-669,-47-146-748,1-1-1,-1 1 1,-1 0 0,0-1 0,0 1-1,0 0 1,-2 12 0,1-20-56,0 1 1,0-1-1,0 0 1,0 0 0,-1 0-1,1 0 1,0 0-1,0 0 1,-1 0-1,1 0 1,-1-1-1,1 1 1,-1 0 0,1 0-1,-1 0 1,0 0-1,1 0 1,-1-1-1,0 1 1,0 0-1,1-1 1,-1 1-1,0-1 1,0 1 0,0 0-1,0-1 1,0 0-1,0 1 1,0-1-1,0 0 1,0 1-1,0-1 1,0 0 0,0 0-1,0 0 1,0 0-1,-2 0 1,-1 0 1,0-1 0,0 0 0,0 1 0,0-2 0,0 1 0,-6-3 0,3 1 36,-1-1-1,1 0 1,0-1 0,1 0-1,-1 0 1,1 0-1,0-1 1,0 0 0,1 0-1,0 0 1,-5-8 0,7 10-14,1 0 0,0 0 0,0 0 0,0 0 0,0 0 0,0-1 0,1 1 1,0-1-1,0 1 0,0-1 0,1 0 0,0 1 0,-1-1 0,2 0 0,-1 1 1,0-1-1,1 1 0,0-1 0,0 1 0,2-7 0,1 3-9,1 0 1,0 0-1,0 0 0,0 1 0,1-1 0,0 2 1,0-1-1,13-10 0,7-3-266,30-19 0,-42 31-398,-1 0 0,1 1-1,0 1 1,1 0 0,0 0 0,0 2 0,27-6 0,-38 10 446,-1 1 0,0-1 0,1 1 0,-1-1 0,1 1 0,-1 0 0,0 1 0,0-1 0,1 0 0,-1 1 0,0 0 1,0 0-1,-1 0 0,1 0 0,5 5 0,6 8-46,-9-10 372,0 0-1,0 0 0,0 0 0,0-1 1,10 6-1,-14-9-75,1-1-1,-1 0 1,1 1-1,-1-1 1,1 0-1,-1 0 1,1 0 0,-1 0-1,1 0 1,-1 0-1,1-1 1,-1 1-1,1 0 1,-1-1 0,3-1-1,20-12 535,-21 12-398,0-1 0,-1 1 0,1-1 1,-1 0-1,0 0 0,1 0 0,-1-1 0,-1 1 1,1 0-1,0-1 0,-1 1 0,0-1 1,0 0-1,0 1 0,0-1 0,-1 0 0,1 1 1,-1-1-1,0 0 0,0 0 0,-1-6 1,1 8-112,-1 0 0,1 1 0,0-1 1,-1 1-1,1-1 0,-1 1 1,1 0-1,-1-1 0,1 1 0,-1-1 1,0 1-1,0 0 0,0 0 1,0-1-1,0 1 0,0 0 0,0 0 1,-2-1-1,3 2-74,-2-2 268,-11 2 184,12 0-437,0 0 1,1 1 0,-1-1 0,0 0 0,0 1-1,0-1 1,0 0 0,0 1 0,1-1 0,-1 1-1,0-1 1,0 1 0,1 0 0,-1-1 0,0 1-1,1 0 1,-1-1 0,1 1 0,-1 1 0,-1-1 30,-1 3-3,0-1 1,0 1-1,0 0 0,1 0 0,0 0 0,-1 0 1,1 0-1,0 1 0,1-1 0,-1 1 0,1-1 1,-1 8-1,1-4-4,0 0 1,0 0-1,1 0 0,0 0 1,1 0-1,1 10 1,0-9-43,0-1 1,1 1 0,-1-1-1,2 1 1,-1-1 0,1 0-1,0-1 1,1 1 0,0-1-1,0 0 1,9 9-1,-6-8-164,1 0-1,0-1 0,0 0 1,1-1-1,0 1 0,0-2 1,0 0-1,12 5 0,-4-4-722,0 0 1,1-1-1,-1-1 0,1 0 1,0-2-1,24 1 0,-6-4-1907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18 130 1320,'-4'-10'1640,"-2"7"2333,4 6-3859,1-2-82,0 0-1,1 0 1,-1 0 0,1 0 0,-1 0 0,1 0 0,-1 0 0,1 0-1,0 0 1,0 0 0,-1 1 0,1-1 0,0 0 0,0 0-1,0 0 1,0 0 0,0 2 0,1 7 142,0 18 189,2 1 0,7 33 1,-9-55-239,0 0 0,1 0 0,1 0 0,-1 0 0,1 0 0,0-1 0,0 1 1,1-1-1,0 0 0,0 0 0,1-1 0,-1 1 0,1-1 0,11 9 0,-15-13-46,1 0 0,0 0-1,0 0 1,0 0 0,0 0-1,0 0 1,0-1 0,0 1 0,0-1-1,0 0 1,1 1 0,-1-1-1,0 0 1,0 0 0,0-1-1,0 1 1,0 0 0,1-1 0,-1 1-1,0-1 1,0 0 0,0 1-1,0-1 1,0 0 0,-1 0-1,1 0 1,0-1 0,2 0 0,1-3 27,0 1 1,0-1-1,-1 0 1,1 0-1,-1 0 1,0-1-1,5-8 1,-3 2 7,-1 0 1,1-1-1,-2 0 1,0 0-1,-1 0 1,4-23-1,0-82-1321,-6 91 294,4-6-1186,1 13-2105,-1 9 1391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0 222 864,'13'101'3210,"-3"-16"-709,-6-59-61,-1 51 1,-3-75-1324,-1-11-942,0-23 171,1-1 0,1 1 0,2 0 0,10-44 0,-10 61-136,-2 12-161,-1-1 0,1 1 0,0 0 0,0 0 0,0-1 0,0 1 0,1 0 0,-1 0 0,1 0 0,-1 0 0,1 1 0,0-1 0,0 0 0,1 1 0,-1-1 0,0 1 0,1 0 0,5-4 0,-5 5-30,-1 1 1,0 0-1,1 0 0,-1 0 1,1 0-1,-1 0 1,1 1-1,-1-1 0,0 1 1,1-1-1,-1 1 0,0 0 1,1 0-1,-1 0 1,3 2-1,-4-2-28,5 1 34,0 1 0,0 1 0,-1-1 0,0 1 0,0 0 0,0 0 0,0 0 0,0 0 0,-1 1 0,6 8 0,-2-1-19,-1 0 0,0 0 0,7 18 0,-13-29 0,0 2 9,2 4-6,-3-7-9,0 0 0,0 0 0,0 0 0,0 0 0,0 0 0,1 0 0,-1 0 0,0 0 0,0 0 0,0 0 0,0 0 0,0 0 0,0 0 0,0 0 0,1 0 0,-1 0 0,0 0 0,0 0 0,0 0 0,0 0 0,0 0 0,0 0 0,0 0 0,1 0 0,-1 0 0,0 0 0,0 0 0,0 0 0,0 0 0,0 0 0,0 0 0,0 0 0,0 0 0,1-1 0,-1 1 0,0 0 0,0 0 0,0 0 0,0 0 0,0 0 0,0 0 0,0 0 0,0 0 0,0-1 0,0 1 0,0 0 0,0 0 0,0 0 0,0 0 0,0 0 0,0 0 0,0 0 0,0-1 0,31-72 3,-23 49-2,1 1-1,2-1 1,0 2 0,2 0-1,17-24 1,-19 32 0,1 0 0,1 1-1,0 0 1,1 1 0,1 1-1,23-15 1,-33 23-3,0 0 0,0 1 1,0-1-1,0 1 0,1 0 0,-1 1 0,1-1 1,0 1-1,-1 0 0,1 0 0,0 1 0,0 0 0,-1 0 1,1 0-1,0 1 0,0 0 0,-1 0 0,1 0 0,0 1 1,-1-1-1,1 1 0,-1 1 0,0-1 0,10 7 0,-9-4-41,0-1 0,-1 1 0,0 1 0,1-1 0,-2 1 0,1 0 0,-1 0 0,0 1 0,0-1 0,0 1 0,-1 0-1,0 0 1,-1 0 0,3 10 0,0 4-430,-1 1-1,-2 0 0,1 35 1,-3-28-1662,0-1 1,-7 39 0,-2-29-1174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69 448 1424,'-61'-4'4828,"53"6"-4353,8-2-457,0 0 0,0 0 0,0 0-1,1 0 1,-1 0 0,0 0 0,0 1 0,0-1-1,0 0 1,0 0 0,0 0 0,0 0 0,0 0-1,0 0 1,0 0 0,0 0 0,0 0-1,0 0 1,1 0 0,-1 0 0,0 0 0,0 0-1,0 0 1,0 0 0,0 0 0,0 0 0,0 0-1,0 0 1,0 1 0,0-1 0,0 0 0,0 0-1,0 0 1,0 0 0,0 0 0,0 0 0,0 0-1,0 0 1,0 0 0,0 0 0,0 0-1,0 1 1,0-1 0,0 0 0,0 0 0,0 0-1,0 0 1,0 0 0,0 0 0,0 0 0,0 0-1,0 0 1,0 0 0,0 0 0,0 0 0,0 0-1,-1 0 1,1 1 0,0-1 0,197-4 801,21-16-409,-208 18-387,146-14 140,736-72 531,-380 47-416,-266 25-167,-171 12-84,415-31 139,378-24 52,-225-8-41,-435 25 189,-194 39-303,-5 1 126,0 0-1,0-1 1,-1 0-1,1-1 1,-1 0-1,0 0 0,0 0 1,0-1-1,-1-1 1,11-8-1,-17 13 18,-1 1-170,1 1 1,0-1 0,-1 0 0,1 1-1,-1-1 1,0 1 0,1-1 0,-1 1-1,1-1 1,-1 1 0,0-1 0,1 1 0,-1-1-1,0 1 1,1-1 0,-1 1 0,0 0-1,0-1 1,0 1 0,1 0 0,-1-1-1,0 1 1,0-1 0,0 1 0,0 0 0,0-1-1,0 1 1,0 0 0,-1 1 0,0 35-118,0-19 194,12 200 117,17-5-110,-21-167-101,48 368 175,-15-147-94,-32-215-83,24 139 68,68 259 19,-11-128-323,-49-185-6,-25-83-15,43 165-568,-46-161-971,9 98 1,-20-109-1543,-2-1 38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1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37 1220,'-3'-2'383,"-9"-4"-203,0 1 0,-1 0 0,0 0 0,0 2-1,0-1 1,0 2 0,0 0 0,-1 0 0,1 1 0,-1 1-1,-16 2 1,-23 3 369,-78 18 0,95-16-368,25-4-101,-1 1-1,1 0 0,-1 0 0,1 1 0,-12 7 0,-50 35 332,63-39-352,-1 1 1,1 0-1,1 0 0,0 1 1,0 0-1,0 0 0,2 1 1,-1 0-1,1 1 0,1 0 1,-8 21-1,6-9 12,1-1 0,1 2 0,1-1 0,1 1 0,0 33 0,3-10 14,2-1 1,3 1-1,10 49 0,40 140 161,37 29-15,-59-180-155,1 3-2,92 275 178,-101-279-198,-3 1 0,12 116 0,-23-68-14,-10 180 0,3 25 21,-1-321-46,0 0 0,1 0-1,1 0 1,9 27 0,-10-39-8,0 1 1,0 0-1,0-1 0,1 0 1,-1 0-1,1 0 0,1 0 0,-1-1 1,1 1-1,0-1 0,1-1 0,-1 1 1,1-1-1,10 7 0,2-3 4,0-1 0,0 0 0,0-2 0,1 0 0,-1-1 0,1-1 0,0-1 0,34 0 0,12-4 7,78-13 0,-94 8-16,386-49 48,18 1 58,-340 39-44,155-23 83,-16-4-63,101-26 62,-77 15-80,178-24-11,-94 16-5,151-23-3,187-27 112,-391 57 284,-271 50-122,-1-2 0,64-20-1,-97 26-286,0 0-1,0 1 0,0-1 0,-1 0 1,1 0-1,0 0 0,-1 0 0,1 0 0,-1 0 1,1-1-1,-1 1 0,1 0 0,-1-1 1,0 1-1,0-1 0,0 1 0,0-1 1,1-2-1,-1 2 101,0 0-92,3-6-8,-3 5-23,1-5-465,-2 2-3102,-1-5 1042,1 8 33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14 140 2012,'0'0'5361,"-2"2"-4200,-10 9 5065,12-10-6194,0 0 0,1 0 0,-1-1 0,0 1 0,0 0 0,1 0 1,-1-1-1,0 1 0,1 0 0,-1-1 0,1 1 0,-1 0 0,1-1 0,-1 1 0,1 0 0,-1-1 0,1 1 0,0-1 0,-1 1 0,1-1 1,0 0-1,-1 1 0,2-1 0,20 7 257,6-3-30,-1-2 0,51-2 0,59-12 224,-128 11-454,87-11 368,132-34 0,-226 45-381,15-3 78,29-12 1,-43 14-33,1 1 0,-1-1 0,1 0 0,-1 0 0,0 0 0,0 0 0,0-1 0,0 1 0,-1-1 0,1 0 0,0 1 1,-1-1-1,0-1 0,3-3 0,5-31 1684,-9 36-1531,-1 0 42,0 1-245,0 1 1,0 0-1,0 0 1,0 0-1,0 0 1,0-1-1,0 1 1,0 0-1,0 0 1,0 0-1,0 0 1,0-1-1,0 1 1,0 0-1,0 0 1,0 0-1,0-1 1,0 1-1,0 0 1,0 0-1,0 0 1,0 0-1,0-1 1,0 1-1,0 0 1,0 0-1,1 0 1,-1 0-1,0 0 1,0-1-1,0 1 1,0 0-1,0 0 1,0 0-1,1 0 1,-1 0-1,0 0 1,0 0-1,0-1 1,0 1-1,1 0 1,-1 0-1,0 0 1,0 0-1,0 0 1,0 0-1,1 0 1,-1 0-1,0 0 1,0 0-1,0 0 1,0 0-1,1 0 1,-1 0-1,0 0 1,0 0-1,0 0 1,1 0-1,-1 1 1,0-1-1,0 0 1,0 0-1,0 0 1,0 0-1,1 0 1,-1 0-1,4 5 3,0 0 0,0 0 0,-1 1 0,1-1 1,-1 1-1,-1 0 0,1-1 0,-1 1 0,0 0 0,1 7 0,5 15-44,-1 1 0,-1 0 1,-2 1-1,-1-1 0,-2 40 1,-2-23-773,-1-5-1030,1-16-2245,1-18-857,6 7 44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2020,'0'0'4595,"3"3"-3678,0 0-633,-1 1-1,1 0 1,-1 1-1,0-1 1,0 0-1,0 0 1,0 1-1,1 6 1,8 44 941,-6-24-686,36 142 1489,3 12 67,-24-113 3,-20-70-1636,3 4 81,-2-5-237,-2-4 1533,-15-60-1381,2 0 1,-8-87 0,19 107-266,1 0-1,3-1 1,1 1 0,14-72-1,-11 93-100,1 0 0,1 1 0,1 0 0,17-31 0,-17 39-52,0 0 1,0 0-1,1 0 0,1 1 1,0 1-1,1 0 1,18-16-1,-26 24-37,13-6 9,-5 5-2,-9 3 3,1 2-2,-1-1-10,-1 0-1,0 1 0,1-1 1,-1 0-1,0 1 0,1-1 1,-1 1-1,0 0 1,0-1-1,0 1 0,1 0 1,-1-1-1,0 1 0,0 0 1,0 0-1,0 0 1,0 0-1,0 0 0,-1 0 1,1 1-1,0-1 0,0 0 1,-1 0-1,1 1 1,-1-1-1,1 0 0,-1 0 1,0 1-1,1-1 0,-1 1 1,0 2-1,0 6 0,0 1 0,0-1 0,-2 1 0,1-1 0,-1 1 0,-4 10 0,-25 63-63,16-45-12,3-10 14,3-7-98,1 0 1,1 0-1,1 1 1,-4 24 0,9-41 102,1 0 1,-1 1 0,1-1 0,1 1 0,-1-1-1,1 1 1,0-1 0,1 1 0,-1-1-1,1 0 1,1 0 0,-1 0 0,1 0-1,0 0 1,0 0 0,0-1 0,1 0 0,0 0-1,7 7 1,72 65-557,-51-49 493,-31-27 123,0-1 0,-1 1 0,1 0 0,0 0 0,0-1 0,-1 1 0,1 0 0,-1 0 0,1 0 0,0 0 0,-1-1 0,0 1 0,1 0 0,-1 0 0,0 0 0,1 0 0,-1 0 0,0 0 0,0 0 0,0 0 0,0 0-1,0 2 1,0-2 0,-1 0-1,1 0 1,-1 0 0,0 0-1,1 0 1,-1 0-1,0 0 1,0 0-1,1-1 1,-1 1-1,0 0 1,0-1-1,0 1 1,0-1-1,0 1 1,0-1-1,0 1 1,0-1-1,0 1 1,0-1-1,0 0 1,0 0-1,-2 1 1,-85 13-1456,34-8-4966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26 1716,'3'-18'4475,"-6"16"-3617,1 1-615,-9-4 1039,5 10-610,-6 7-258,-1 1 1,1 1-1,1 0 0,-17 28 0,9-7 311,-27 70 0,41-91-563,1 1 1,0 0-1,1 0 1,1 0 0,0 0-1,1 0 1,1 29-1,0-42-142,0 0 0,1-1-1,-1 1 1,0-1 0,1 1-1,-1-1 1,1 1 0,0-1-1,-1 0 1,1 1 0,0-1 0,0 0-1,0 0 1,0 1 0,0-1-1,2 2 1,-2-2 48,2-1-11,9-1-1,-9 0-12,27-36 44,-17 8 214,-2 0-1,10-38 1,0 1 1244,-20 64-732,1 7-757,13 29-849,18 67 0,-27-78-246,-4-18 160,6 14-286,-1-8-4350,1 1 1915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1368,'0'0'437,"1"-1"0,-1 1 0,1-1 0,-1 1 0,1-1 0,0 1 0,-1-1 0,1 1 0,0-1 0,-1 1 1,1 0-1,0 0 0,-1-1 0,1 1 0,0 0 0,0 0 0,-1 0 0,1 0 0,0-1 0,0 1 0,0 1 0,0-1-313,-1 0 1,1 1-1,-1-1 1,0 0-1,1 1 0,-1-1 1,1 1-1,-1-1 1,0 1-1,0-1 1,1 0-1,-1 1 0,0 0 1,0-1-1,0 1 1,1-1-1,-1 1 0,0-1 1,0 1-1,0-1 1,0 2-1,0 6-271,0-1 0,-1 1 1,-2 9-1,3-11 1087,-11 59 407,-6 54 312,15-95-1250,0 0-1,4 43 1,-1-65-380,-1 0 0,0 0-1,1 0 1,0 1 0,-1-1 0,1 0-1,0 0 1,0 0 0,0 0 0,0-1-1,0 1 1,1 0 0,-1 0 0,1-1 0,-1 1-1,3 2 1,0-2-5,-1 0 0,1 0 0,-1 0 0,1 0 0,0 0 0,-1-1 0,1 1 0,5 0 0,5 0 17,-1 0-1,1-1 0,0 0 1,15-2-1,6-1-461,0-2 0,0-1 0,54-16 0,-85 20 34,0 0 0,0-1-1,0 1 1,-1-1 0,1 0-1,-1-1 1,1 1 0,3-4-1,4-6-5690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36 2152,'-1'-2'133,"-23"-21"3009,22 22-2911,0 0 0,0-1 1,0 1-1,0 0 0,0 0 0,0 1 0,0-1 1,0 0-1,0 1 0,0-1 0,-1 1 0,1 0 0,0-1 1,-3 1-1,2 1-87,1-1 0,0 0 0,0 1 1,-1 0-1,1-1 0,0 1 0,0 0 0,0 0 0,0 0 1,0 0-1,0 1 0,1-1 0,-1 0 0,0 1 1,0-1-1,1 1 0,-1 0 0,1 0 0,0-1 1,-1 1-1,0 3 0,-1 0 0,1 0 0,0 0 0,0 0 1,1 1-1,0-1 0,0 1 0,0-1 0,0 10 1,2 7 114,1 1 0,2-1-1,0 0 1,8 27 0,-8-35-154,21 61 450,-17-52-46,11 43 0,-19-63-505,0-1 0,0 1-1,0-1 1,-1 0 0,1 1 0,-1-1 0,1 1 0,-1-1 0,0 0-1,0 1 1,0-1 0,0 0 0,0 0 0,-1 0 0,1 0 0,0 0-1,-1 0 1,0 0 0,1 0 0,-1-1 0,0 1 0,0 0 0,-3 1 0,4-3-464,-3 0-1033,-9-1 316,9 0-895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 2296,'0'0'1340,"1"-2"-174,2-9 4163,-3 21-4610,34 353 3014,-21-280-3691,30 105 0,-24-98-1940,-16-76 1049,-2-3-2042</inkml:trace>
  <inkml:trace contextRef="#ctx0" brushRef="#br0" timeOffset="1">9 643 1020,'-2'-2'191,"1"-1"-1,0 0 1,0 0 0,0 0-1,0-1 1,0 1 0,1 0-1,0 0 1,-1 0-1,1 0 1,0-1 0,0 1-1,1 0 1,-1 0 0,2-6-1,1 3-36,-1 0 0,1 0 0,1 1 0,-1-1 0,1 1-1,0 0 1,6-7 0,14-14 278,2 0 0,52-39 0,66-29 1195,-135 89-1447,-4 1 60,1 0-1,1 1 1,-1 0 0,0 0 0,1 0-1,0 1 1,11-3 0,-17 5-191,0 0 0,1 1 1,-1-1-1,1 0 0,-1 1 1,0-1-1,0 1 0,1-1 1,-1 1-1,0-1 0,0 1 1,0 0-1,1 0 0,-1 0 1,0 0-1,0 0 0,0 0 1,0 0-1,-1 0 1,1 0-1,1 1 0,13 25 364,-3 3-126,-3-1-1,0 1 0,8 57 0,-3-14-505,-6-40-957,0-4-3908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35 115 1892,'-3'-24'1176,"1"4"-88,-1 4-88,0 2 749,-4-9-425,1 11-488,-4 6-1036</inkml:trace>
  <inkml:trace contextRef="#ctx0" brushRef="#br0" timeOffset="1">260 249 1864,'0'0'2166,"-3"6"-1221,-8 24 559,-12 45 0,16-42-891,3-1 0,1 1 0,1 40 1,2-61-461,1 0 1,0 1-1,1-1 0,0 0 1,1 0-1,1 0 1,-1 0-1,2-1 1,0 1-1,0-1 1,13 18-1,-15-26 5,0 0-1,0 0 1,0 0-1,0-1 1,1 1-1,-1-1 1,6 3-1,-7-4 296,1-1 64,10 0 38,-10 0 6,0-2-17,-2 1-460,1-1 0,-1 1 0,1-1-1,-1 0 1,0 1 0,0-1 0,0 0-1,0 0 1,0 1 0,0-1-1,0 0 1,-1 0 0,1 0 0,-1 0-1,1 0 1,-1 0 0,0 0-1,0 0 1,0 0 0,0-4 0,-1-3 47,0 0 1,-1 0-1,0 0 1,0 0-1,-1 0 1,-7-15-1,-30-50-465,11 22-2663,23 43 1831,4 6-446,-5-14-6961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1820,'2'0'270,"0"0"0,0 0 0,0 0 0,0 0 0,0 0 0,-1 0 0,1 1 0,0-1 0,0 1-1,0-1 1,0 1 0,0 0 0,-1 0 0,1 0 0,0 0 0,-1 0 0,1 0 0,-1 0 0,1 0 0,-1 1 0,1-1 0,-1 1-1,2 1 1,2 5 382,0 0-1,-1 0 0,7 16 0,-9-20-547,6 13 1612,15 27 0,-22-43-1114,0 0-537,-1-1-1,1 0 0,-1 1 0,0-1 0,1 0 1,-1 1-1,1-1 0,-1 0 0,1 0 0,-1 0 0,1 1 1,-1-1-1,1 0 0,-1 0 0,1 0 0,-1 0 1,1 0-1,-1 0 0,1 0 0,-1 0 0,1 0 1,-1 0-1,1 0 0,-1 0 0,2-1 0,12-1 644,-14 2-672,0 0-34,8-2 317,0-1 0,-1 0 0,1-1 0,-1 1 1,0-1-1,0-1 0,10-8 0,11-6 355,-20 14-491,-5 3-102,0 0 0,0 0 0,0 0 0,0 1 0,0-1-1,1 1 1,-1-1 0,0 1 0,1 0 0,-1 1 0,1-1 0,-1 1 0,1-1-1,6 1 1,-6 2-92,-1-1 0,1 1-1,0 0 1,-1 0 0,1 0 0,-1 1-1,0-1 1,0 1 0,0 0-1,0 0 1,0 0 0,-1 0 0,1 0-1,-1 0 1,3 7 0,3 2-239,-1 2 0,0-1 0,-1 1 0,-1 0 0,0 0 0,-1 1 0,0-1 0,-1 1 0,1 20 1,-3-23-352,-1 0 0,0 0 0,-1 1 0,-1-1 1,0 0-1,0 0 0,-7 17 0,-12 21-4072,-11 16 45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18 1620,'0'0'2748,"0"-2"-1557,0 1-997,0 0 0,-1 0 0,1 0 0,0 1 0,0-1 1,-1 0-1,1 0 0,0 1 0,-1-1 0,1 0 0,0 1 0,-1-1 0,1 1 0,-1-1 0,0 0 0,1 1 0,-2-2 0,1 2-113,0 0-1,0-1 1,0 1-1,0 0 1,0-1 0,0 1-1,0 0 1,0 0-1,0 0 1,0 0-1,0 0 1,0 0 0,0 0-1,-1 1 1,1-1-1,0 0 1,0 1-1,0-1 1,0 0 0,0 1-1,1-1 1,-1 1-1,0-1 1,-1 2-1,-15 9 447,1 0 0,-28 26 0,31-23-273,2-1 0,0 2 0,0 0 0,1 0 0,-12 25 0,18-30-130,0 0-1,0 0 0,1 1 0,0-1 0,1 1 1,0 0-1,1-1 0,0 1 0,0 0 1,2 16-1,4 5 226,2-1 0,18 55 1,-24-82-293,3 6 166,-1 1 1,3 16-1,-8-23-199,-7 11-58,8-14 21,1 0-1,-1-1 1,1 1 0,-1 0-1,1 0 1,-1-1-1,0 1 1,1-1-1,-1 1 1,0-1 0,1 1-1,-1-1 1,0 1-1,0-1 1,1 1-1,-1-1 1,0 0 0,0 1-1,0-1 1,0 0-1,0 0 1,-2 1-57,-3 0-202,1 1 1,-1-1-1,1-1 0,-1 1 1,0-1-1,1 0 1,-1 0-1,0 0 0,1-1 1,-1 0-1,1 0 1,-7-3-1,-6-4-5386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1992,'19'14'3987,"-18"-13"-3037,3 0-75,5-1-551,0 1 0,0-1-1,0-1 1,0 0 0,0 0 0,0 0 0,0-1-1,-1-1 1,1 0 0,-1 0 0,1 0 0,-1-1-1,15-9 1,-15 7-76,1 0 0,-1 0 0,0-1-1,-1 0 1,1 0 0,-1-1 0,-1 0 0,1 0-1,-1-1 1,-1 0 0,0 0 0,4-10 0,-7 15-43,-1 1 1,0-1 0,-1 0-1,1 1 1,-1-1-1,0 0 1,0 1 0,0-1-1,-1-5 1,1 5 221,-9-8 303,7 9-422,-2 3-36,-14-1 194,13 3-266,1 0-131,2-1-45,0 0 1,1 0-1,-1-1 1,0 2-1,1-1 1,-1 0 0,1 0-1,-1 0 1,1 1-1,-1-1 1,1 1-1,0-1 1,0 1-1,-1-1 1,1 1-1,-1 2 1,1 0-5,-4 4 12,1 0-1,0 0 1,1 0-1,-1 1 1,2 0 0,-1 0-1,1 0 1,-1 12 0,4-16-116,-1-1 1,0 0-1,1 1 0,0-1 1,0 0-1,0 0 1,1 1-1,-1-1 1,1 0-1,0 0 1,0-1-1,1 1 1,-1 0-1,1-1 1,0 1-1,-1-1 1,2 0-1,-1 0 1,0 0-1,0-1 1,1 1-1,0-1 0,-1 1 1,1-1-1,0-1 1,0 1-1,6 2 1,2-1-583,0 1 0,1-1-1,-1-1 1,0 0 0,1-1 0,-1 0 0,1-1 0,19-2-1,2-3-3299,-5 1 38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99 1812,'-5'-59'4545,"4"56"-3734,1 0-57,-2-13 3598,6 22-4054,19 37 108,-2 1-1,-3 1 0,15 50 0,-31-85-352,0 0 0,0 0 0,-1 16 0,1-7 15,-2-16-56,0 0 1,-1 0 0,1 0-1,0 0 1,-1 0-1,0-1 1,0 1 0,0 0-1,0 0 1,0-1-1,0 1 1,-3 2 0,4-4-7,0 0 0,-1-1 0,1 1 0,-1-1 0,1 0 0,-1 1 0,1-1 0,-1 1 0,1-1 0,-1 0 0,1 1 0,-1-1 1,0 0-1,1 0 0,-1 1 0,0-1 0,1 0 0,-1 0 0,1 0 0,-1 0 0,0 0 0,1 0 0,-1 0 0,0 0 0,1 0 0,-1 0 1,0 0-1,1 0 0,-1 0 0,0-1 0,1 1 0,-1 0 0,1 0 0,-2-1 0,-15-11 140,17 12-176,-1-1 32,0 1 0,0-1 1,1 1-1,-1-1 0,0 1 0,1-1 0,-1 1 0,0-1 0,1 0 0,-1 1 0,1-1 0,-1 0 0,1 0 0,-1 0 0,1 1 0,0-1 0,-1 0 0,1 0 1,0 0-1,0 0 0,-1 1 0,1-1 0,0 0 0,0-1 0,0-1 4,-2-1 1,3-13 32,2 2-66,1 1 0,0-1 0,1 1 0,0-1 0,15-25 0,2 9-412,1 0 1,31-31 0,-41 51 193,-1 0 0,19-12 1,1-2-256,-30 24 465,-1 0-1,0 1 0,0-1 0,0 0 0,0 1 0,1-1 1,-1 1-1,0-1 0,1 1 0,-1-1 0,2 1 0,1 2 30,14 10 7,-16-10 1,0 0 0,0 0 0,-1 0 0,1 1 0,0-1 0,-1 1 0,0-1-1,1 1 1,-1-1 0,0 1 0,0 0 0,0 2 0,2 4-2,-1-1-37,0-1-84,1 0 0,-1 0 0,1 0-1,0 0 1,1 0 0,0-1 0,0 0-1,0 1 1,1-1 0,9 9 0,-11-13-190,0 1 0,1-1 1,-1 0-1,1 0 1,-1 0-1,1 0 0,8 2 1,-10-4-42,3-3 127,7-5 776,0-1-1,0-1 1,0 0 0,-1-1-1,-1 0 1,0-1-1,10-15 2931,-18 33-3264,0 1-173,0 0 1,0 1-1,-1-1 0,0 1 1,0-1-1,-1 1 0,0-1 0,-1 9 1,1-9-293,-7 58-413,6-56-1100,-1-1 1,0 1 0,-5 11-1,1-5-1671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28 376 2220,'1'-2'1410,"8"0"5304,-2 52-4997,1 76 1,5 43-1818,-5-132-6652</inkml:trace>
  <inkml:trace contextRef="#ctx0" brushRef="#br0" timeOffset="1">79 124 2156,'-5'-26'1392,"1"5"-120,-1 2-75,1 3-97,0 4 720,-4-7-424,1 9-420,-24 25-3400,21 7-3161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2316,'0'0'11721,"-5"5"-10886,1-1-622,1 1-1,-1-1 0,1 1 1,0 0-1,0 0 1,1 0-1,-1 0 1,1 1-1,-3 10 1,2 0 179,-1 1 0,2 0-1,0-1 1,1 1 0,1 0 0,2 26 0,1-19-143,-1-11-135,0 1-1,7 21 0,-8-32-261,0 1-1,0-1 0,1 0 0,0 0 0,0 1 0,0-1 0,0 0 0,0 0 0,0-1 0,1 1 0,-1 0 0,1-1 0,0 0 0,4 4 0,-5-5-454,0 0 1,1 0-1,-1 0 1,0 0-1,0 0 1,1 0-1,-1 0 1,0-1-1,1 1 1,-1-1-1,1 0 1,-1 0-1,5 0 1,13 0-3898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32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1056,'11'-7'4389,"-9"5"-3574,38-28 3625,25-22-2298,-57 45-1685,-1 0 0,0-1 0,-1 1 1,1-2-1,9-16 0,-15 22-248,1-1-1,-1 1 1,0-1 0,0 1 0,0-1-1,-1 0 1,1 1 0,-1-1 0,0-5 0,0 7-166,0 1 1,0 0 0,0 0 0,-1-1-1,1 1 1,0 0 0,0 0-1,-1-1 1,1 1 0,-1 0 0,1 0-1,-1 0 1,0 0 0,1 0 0,-1 0-1,0 0 1,0 0 0,0 0 0,1 0-1,-1 0 1,0 0 0,0 1-1,0-1 1,-1 0 0,1 1 0,0-1-1,0 0 1,0 1 0,0 0 0,-1-1-1,1 1 1,-2-1 0,-2 0 24,4 0-47,-1 1-1,1 0 1,-1-1 0,1 1-1,-1 0 1,1 0-1,-1 0 1,1 0-1,-1 0 1,1 0-1,-1 0 1,1 0-1,-1 1 1,1-1 0,-3 1-1,-2 1 18,0 0 1,0 0-1,0 0 0,0 1 0,1 0 1,-1 0-1,1 0 0,0 1 0,-1 0 1,2 0-1,-1 0 0,0 1 0,-4 5 1,5-5-23,1 0 1,-1 1-1,1-1 1,0 1-1,1 0 1,-1-1 0,1 1-1,0 0 1,1 1-1,-1-1 1,1 0 0,0 0-1,1 1 1,-1-1-1,1 0 1,1 1 0,1 9-1,0-8-26,0 1 1,0-1-1,1 1 0,1-1 0,0 0 0,0 0 1,0 0-1,1 0 0,0-1 0,0 0 1,12 12-1,-4-6-72,0 0 1,1-1-1,1-1 1,0 0-1,0-1 1,1 0-1,0-2 1,0 0-1,28 9 0,-7-6-289,0-2 0,0-1 0,1-2 0,0-2-1,55-1 1,-47-4-2440,0-3 1,50-10-1,-47 5-1240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 1536,'-1'-1'220,"1"1"-1,-1-1 1,1 1 0,-1-1-1,1 1 1,-1 0-1,1-1 1,-1 1 0,0 0-1,1 0 1,-1-1-1,0 1 1,1 0 0,-1 0-1,1 0 1,-1 0 0,0 0-1,0 0 1,1 0-1,-1 0 1,0 0 0,1 0-1,-1 0 1,1 0-1,-1 1 1,0-1 0,1 0-1,-1 0 1,0 1-1,1-1 1,-1 0 0,1 1-1,-1-1 1,1 1-1,-1-1 1,1 0 0,-1 1-1,0 0 1,-1 1-1123,-1 4 1547,3 58 397,3-1 0,2 0 0,16 68 0,-8-49-1861,-9-32-5187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32 123 1516,'-11'5'4073,"11"-5"-4078,-2 1 751,0 0 0,-1 1-1,1-1 1,0 1 0,0-1 0,0 1-1,1-1 1,-3 4 0,12-2-643,0-1-1,0 0 1,0 0 0,0-1 0,1 1 0,-1-2 0,9 1-1,65-6 410,-66 4-424,314-48 981,-97 11-373,140-18 3890,-355 53-3150,-1 0-958,-12 2-4603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1684,'0'0'845,"-3"-5"-70,1 4-99,2 6 3529,3 11-3918,1-1 1,0 1-1,1-1 1,1 0-1,13 25 1,-8-22 122,17 25 1,-23-38-198,-1 1 1,1-1 0,0 0-1,1 0 1,-1-1 0,1 1 0,9 5-1,-13-9-146,-1-1-1,0 1 1,0-1-1,1 1 1,-1-1-1,0 1 0,1-1 1,-1 0-1,1 0 1,-1 0-1,0 1 0,1-1 1,-1-1-1,1 1 1,-1 0-1,0 0 0,1 0 1,-1-1-1,0 1 1,1-1-1,-1 1 1,0-1-1,0 1 0,1-1 1,-1 0-1,0 0 1,0 0-1,0 1 0,2-3 1,0 0 39,-1 0 0,1-1 0,-1 1-1,1-1 1,-1 0 0,0 0 0,-1 0 0,3-5 0,7-30 182,-2-1-1,-2-1 1,3-51-1,-8 81-248,-1 2-1875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1728,'9'-5'3653,"-18"14"3938,6-6-7530,0 0-1,1 0 1,0 0 0,-1 1 0,1-1 0,1 1-1,-1-1 1,0 1 0,1 0 0,0-1-1,0 1 1,0 0 0,-1 7 0,2-4-14,1-1 0,0 0 0,0 0 0,0 0 0,1 0 0,0 0 0,0-1 0,1 1 1,-1 0-1,1-1 0,0 0 0,7 9 0,4 3 53,1 1 1,20 15 0,-4-1 37,-24-26-27,-1 1 1,0 0-1,0 0 1,-1 1 0,8 13-1,-12-19-1,-1 0-95,-1-1 0,1 1 0,0-1-1,-1 1 1,1-1 0,-1 1 0,0-1 0,0 1-1,1-1 1,-1 0 0,0 1 0,0-1 0,0 0-1,0 0 1,0 0 0,-1 0 0,1 0 0,0 0-1,0 0 1,-1 0 0,1 0 0,-1-1 0,1 1-1,0 0 1,-4 0 0,-3 2 14,0-1 0,0 0 0,-9 1 0,14-3-25,-23 4-562,0-2 1,-37 0-1,56-2-952,0 0 0,0-1 0,0 0-1,-12-3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 1320,'-1'-6'6027,"-1"2"-3312,-10-2-3356,9 5 1460,0-1-252,2 3-492,-1 0 1,1 0-1,0-1 1,0 1-1,0 0 1,-1 0-1,1-1 1,0 1-1,-1-1 0,1 1 1,-3 0-1,2-1-5,0 1 0,-1 0-1,1 0 1,0-1-1,-1 2 1,1-1 0,-2 2-1,-5 4 108,0 1-1,0 0 0,1 1 1,0 0-1,1 0 1,0 1-1,1 0 0,0 0 1,0 1-1,1-1 1,0 1-1,1 0 0,1 1 1,-1-1-1,2 1 1,-3 19-1,5-23-129,0-1 1,0 1-1,0-1 0,1 0 1,0 1-1,1-1 0,0 0 1,0 1-1,4 7 0,-5-11-132,1 0-1,0 0 1,0-1-1,1 1 1,-1-1-1,1 1 0,-1-1 1,1 0-1,0 0 1,1 0-1,-1 0 1,0-1-1,1 1 1,-1-1-1,1 0 0,0 0 1,4 1-1,-1-1-258,-1-1 0,1-1-1,0 1 1,0-1 0,0 0-1,0 0 1,7-2 0,-9 1 236,2 0-201,0 0 1,0 0-1,0-1 1,-1 0-1,1-1 0,-1 0 1,1 0-1,-1 0 1,0-1-1,0 1 0,6-6 1,4-5 20,-2 0 0,19-22 1,-29 31 471,-4 5-123,0 0 1,0 0 0,0 0 0,1-1 0,-1 1-1,0 0 1,0 0 0,0 0 0,0-1 0,0 1-1,0 0 1,0 0 0,1 0 0,-1 0 0,0 0-1,0-1 1,0 1 0,1 0 0,-1 0 0,0 0-1,0 0 1,0 0 0,0 0 0,1 0 0,-1 0 0,0 0-1,0 0 1,1 0 0,-1 0 0,0 0 0,0 0-1,0 0 1,1 0 0,-1 0 0,0 0 0,0 0-1,0 0 1,1 0 0,-1 0 0,0 0 0,0 0-1,0 0 1,1 0 0,-1 0 0,0 1 0,0-1-1,5 14 678,-5-12-717,0 0 0,0 0 0,1-1 0,-1 1 0,1 0 0,0 0 1,-1 0-1,1 0 0,0 0 0,0-1 0,0 1 0,0 0 0,0-1 0,0 1 0,1-1 0,-1 1 0,1-1 0,-1 0 0,1 0 0,2 2 0,0-1 40,0-1 1,0 0-1,0 0 1,0 0-1,1 0 1,-1-1-1,0 1 0,0-1 1,1 0-1,-1-1 1,0 1-1,0-1 1,1 0-1,-1 0 0,0 0 1,0 0-1,0-1 1,0 1-1,0-1 1,-1 0-1,8-5 0,-9 5-14,-1 1 0,1-1 0,0 1 0,-1-1 0,0 0 0,1 1 0,-1-1 0,0 0 0,0 0 0,0 0 0,0 0 0,0 0-1,0 0 1,-1 0 0,2-4 0,-3 3-28,0-1 0,0 1-1,0-1 1,0 1 0,0 0 0,-1-1 0,1 1-1,-1 0 1,0 0 0,0 0 0,0 0-1,-1 0 1,1 1 0,0-1 0,-1 1-1,0-1 1,0 1 0,0 0 0,0 0-1,0 0 1,-4-1 0,-6-2-136,-11-1-7138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107 263 876,'0'0'4024,"-6"4"-3546,-2 3-299,0 0 1,0 0-1,0 1 0,1 0 1,0 1-1,1 0 0,0 0 1,0 0-1,1 1 0,-7 15 1,8-12-34,0 0-1,0 1 1,2-1 0,0 0 0,-1 24 0,3-31-89,0 0 0,0 1 0,1-1 1,0 0-1,0 1 0,1-1 0,0 0 0,0 0 1,0 0-1,0 0 0,1 0 0,0 0 1,7 9-1,-9-14-42,1 1 0,-1-1-1,0 0 1,1 1 0,-1-1 0,1 0 0,-1 0 0,1 0-1,0 0 1,-1 0 0,1 0 0,0 0 0,0-1 0,0 1-1,0-1 1,-1 1 0,1-1 0,0 0 0,0 0 0,0 0-1,0 0 1,0 0 0,0 0 0,0 0 0,0 0 0,0-1-1,0 1 1,-1-1 0,1 0 0,3-1 0,-1 0-4,0 0 1,-1-1-1,1 1 1,-1-1-1,0 1 1,0-1 0,0 0-1,0 0 1,0-1-1,-1 1 1,1-1-1,-1 1 1,3-6-1,2-10 6,-1 0-1,-1 0 0,0 0 0,-1-1 1,-1 1-1,0-32 0,-3 2 82,-9-74 0,-14-3 689,12 73 42,11 52-796,0 0 1,0 0-1,-1 0 1,1 0-1,0-1 1,-1 1-1,1 0 0,-1 0 1,1 0-1,-1 0 1,0 0-1,1 0 1,-1 0-1,0 0 1,0 0-1,0 1 1,0-1-1,1 0 1,-1 0-1,-2 0 0,2 0 232,-2 6-157,-1 2-70,0 1 0,1 0 0,0 0-1,0 0 1,1 1 0,0-1 0,0 1-1,0 13 1,-1 6 31,1 0-1,2 0 0,6 54 1,-4-65-365,1 1 0,0-1 0,2 0 0,0-1 1,1 1-1,0-1 0,2 0 0,10 18 0,-18-34 85,1 1 1,-1-1-1,1 1 0,-1-1 0,0 1 0,1-1 0,-1 1 0,1-1 0,-1 1 1,1-1-1,-1 0 0,1 1 0,-1-1 0,1 0 0,0 0 0,0 1 0,1 0-623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1056,'0'0'1446,"1"1"-758,2 1-499,0-1-1,-1 0 1,1 1-1,0-1 1,0 0-1,0 0 1,0-1 0,0 1-1,0-1 1,0 1-1,0-1 1,0 0-1,0 0 1,0 0-1,0-1 1,0 1-1,0-1 1,0 1-1,0-1 1,0 0-1,0 0 1,-1-1-1,1 1 1,0 0-1,-1-1 1,4-2-1,-1 1-27,-1 0 0,1-1 0,-1 1 0,0-1 0,0 0 0,0-1 0,-1 1 0,1-1 0,-1 1 0,0-1 0,0 0 0,-1 0 0,3-7 0,-4 10-68,0-1 0,-1 0 0,1 0 0,-1 1 0,0-1 0,0 0 0,0 1 0,0-1 0,0 0-1,-1 0 1,1 1 0,-1-1 0,1 0 0,-1 1 0,0-1 0,0 1 0,-1-1 0,1 1 0,0-1 0,-1 1 0,-2-3-1,3 4-62,1 0 0,-1 0-1,0 0 1,0 1-1,0-1 1,0 0 0,0 1-1,0-1 1,0 1-1,0-1 1,0 1 0,0-1-1,0 1 1,0 0-1,0-1 1,0 1 0,0 0-1,0 0 1,0 0-1,-1 0 1,1 0 0,0 0-1,0 0 1,0 0-1,0 0 1,0 1 0,-2 0-1,0 0 22,0 0 0,0 0-1,0 1 1,0 0 0,1-1 0,-1 1-1,0 0 1,-3 4 0,2-1-10,1-1-1,-1 1 1,1 0 0,0 0 0,1 0-1,-1 0 1,1 1 0,0-1 0,0 0-1,1 1 1,0 0 0,0-1 0,0 1-1,0 7 1,1-5-19,0-1 1,1 1-1,-1-1 0,1 0 1,1 1-1,-1-1 0,1 0 1,1 0-1,-1 0 0,7 11 1,-6-12-71,1 0 0,0-1 1,0 0-1,0 0 0,1 0 1,0-1-1,0 1 1,0-1-1,1 0 0,-1-1 1,1 1-1,0-1 0,0 0 1,0-1-1,7 3 0,-5-3-565,1 0 0,-1 0-1,1-1 1,-1 0 0,1-1-1,-1 0 1,1 0-1,0-1 1,-1 0 0,1 0-1,13-5 1,13-5-2361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76 964,'-2'-1'413,"-9"-6"313,-1 1 0,1 0 0,-1 1 0,-25-7 1,-53-6 1682,39 8-585,16 0-101,34 9-827,8 2-712,411 66 742,-189-20-685,-76-13-97,264 48 153,-27-20-99,-281-49-154,368 38 175,-404-46-194,233 13 55,-106-11-27,222 3 289,-401-10-177,-1 0 619,24 2 0,-42-2-564,7 0 406,-5 0-2508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1052,'0'0'4170,"-2"4"-3711,-8 13-60,1 1 0,1 0 0,1 0 0,1 1 0,0 0 0,-3 22 0,2 4 267,-2 75 0,8-101-478,2 1 0,0-1 1,1 0-1,1 0 0,0 0 0,2 0 0,11 30 0,-16-48-147,1 0 1,-1-1-1,1 1 0,-1 0 0,1-1 1,-1 1-1,1-1 0,-1 1 1,1-1-1,0 1 0,-1-1 0,1 1 1,0-1-1,-1 1 0,1-1 1,0 0-1,0 1 0,-1-1 0,1 0 1,0 0-1,0 0 0,0 1 0,-1-1 1,1 0-1,1 0 0,-1 0-95,2 0 408,1-3-193,92-64 1202,-94 66-1331,1 0 0,0 0 0,0 0 0,-1 0 1,1 1-1,0-1 0,6 1 0,-5-1 6,0 2-12,0 1 0,0-1 0,1 0 0,-1 1 0,0 0 0,0 0 0,-1 1 0,1-1 0,0 1 0,-1-1 0,5 5 0,46 52-528,-53-58 38,-1-1 438,0 1 1,0-1-1,0 1 1,0-1-1,0 0 1,0 1 0,0-1-1,0 1 1,0-1-1,0 0 1,0 1 0,0-1-1,0 0 1,1 1-1,-1-1 1,0 0-1,0 1 1,0-1 0,0 0-1,1 1 1,-1-1-1,0 0 1,1 1-1,1 3-1147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3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44 140 1668,'0'0'4555,"2"5"-4141,-2-4-421,1 6 91,1 0 1,-1 0-1,-1 0 0,1 1 1,-1-1-1,0 0 1,-1 0-1,0 0 1,0 1-1,-1-1 1,1 0-1,-5 8 0,-1 12-3553,6-25 1675</inkml:trace>
  <inkml:trace contextRef="#ctx0" brushRef="#br0" timeOffset="1">11 34 836,'0'0'832,"-6"-19"1460,1 4-1788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1968,'7'-23'7888,"-6"27"-7369,9 30 65,-3 1 1,0-1-1,1 43 1,1-6-39,-9-65-509,32 173 1134,-27-159-1022,1 0-1,1-1 1,1 0 0,0 0-1,1-1 1,21 30-1,-28-46-194,-1 0-1,1 0 0,0 0 0,0-1 0,0 1 0,0-1 0,0 1 0,0-1 1,0 0-1,1 0 0,-1 0 0,4 1 0,-4-1-382,1-3-771,-1 2 871,12-9-420,-5-4-4763,-4 1 2497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23 1800,'-15'-16'1016,"12"13"-93,0 4-723,0-1 0,0 1 0,0 0-1,0 0 1,0 0 0,0 1 0,0-1 0,1 1 0,-1-1-1,1 1 1,-1 0 0,1 0 0,-1 0 0,1 1 0,0-1-1,0 0 1,0 1 0,0-1 0,1 1 0,-3 3 0,-1 3 40,0 1 1,0-1-1,1 1 1,-5 18-1,6-14-116,1-1-1,0 2 1,1-1-1,1 0 1,0 0 0,0 0-1,2 0 1,0 0-1,0 0 1,1 0 0,1-1-1,6 15 1,-7-21-93,0 0 1,1 0 0,0 0 0,0-1 0,1 0-1,-1 1 1,2-2 0,-1 1 0,0-1 0,9 7-1,-9-9-22,0 0-1,0 1 0,1-2 0,0 1 1,0-1-1,-1 0 0,1 0 0,0 0 0,1-1 1,-1 0-1,0 0 0,0-1 0,13 0 1,-16 0 8,0 0 0,0 0 0,0-1 0,1 1 0,-1-1 0,0 1 0,0-1 0,0 0 0,0 0 0,0-1 0,-1 1 0,1-1 0,0 1 0,-1-1 0,1 0 0,-1 0 0,1 0 0,-1 0 0,0 0 0,0-1 0,0 1 0,0-1 0,0 1 0,-1-1 0,1 0 0,-1 0 0,1 0 0,-1 0 0,0 0 0,0 0 0,-1 0 0,1 0 0,-1 0 0,1-3 0,-1-6 70,0 0-1,0 1 1,-1-1 0,-1 1-1,0 0 1,0-1 0,-2 1-1,-4-14 1,-3 0 18,0 1-1,-2 0 1,-1 0 0,-21-28-1,-14-8-6533,39 49 3414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87 856,'3'-11'2035,"0"0"0,1-16 0,-4 24-1296,0 0-29,-3-9-40,3 10-47,-3 0-39,-2-1-446,1 1-1,-1 0 1,0 0-1,0 0 1,0 1 0,0 0-1,0 0 1,0 0 0,0 0-1,0 1 1,0 0-1,0 0 1,-1 1 0,1-1-1,-6 2 1,-9 2 135,0 1 0,-31 13 1,38-13-200,1 1 1,0 0 0,0 1 0,0 0 0,1 1 0,0 0 0,0 1 0,1 0 0,1 1 0,-1 0 0,1 0 0,1 1 0,0 0 0,1 1 0,0 0 0,1 0 0,0 0-1,1 1 1,0 0 0,1 0 0,0 0 0,1 0 0,1 1 0,-2 22 0,4 14 72,2 1 1,3-1-1,12 61 0,7 67 102,-23-153-218,0 0 0,-2 0 0,-1-1 1,-1 1-1,-8 31 0,2-24 10,-2 0 0,-1 0 1,-19 34-1,-59 82 25,60-106-26,-1-2 1,-3-2 0,-64 60 0,90-91-19,-3 0-10,1-1 1,-14 7 13,22-12-9,0 0 36,0-1-19,1 1 1,-1-1 0,1 0 0,0 0 0,-1 0 0,1 0 0,-1 0 0,1-1-1,-1 1 1,1 0 0,-1-1 0,1 1 0,0 0 0,-1-1 0,1 0 0,0 1-1,-1-1 1,-1-2 0,0 1 279,0-11-125,2 10 121,3-2-267,0 1-29,-1 2-7,0 1 0,0-1 1,-1 0-1,1 1 0,-1-1 0,1 0 0,-1 1 0,1-1 0,-1 0 0,0-2 0,3 2 41,0 1-41,0-1 0,0 1-1,0 0 1,0-1 0,0 2 0,0-1 0,0 0 0,0 0 0,0 1 0,0 0 0,0 0 0,0 0-1,0 0 1,0 0 0,6 2 0,-4-1 0,0 1-1,0 0 1,0 1-1,-1-1 1,1 1-1,-1 0 1,0 0-1,0 1 1,0-1-1,6 7 1,7 9 3,-1 0 1,-1 2-1,-1 0 1,0 1 0,-2 0-1,-1 1 1,0 0-1,-2 0 1,7 26-1,-5-9 3,-3 1-1,-1 0 0,-2 0 1,0 78-1,-8-50 9,-4-1-1,-2 0 1,-27 97-1,-79 193 29,73-249-44,-14 40 13,44-112-10,-65 218 26,68-220-20,-8 66 0,16-83-14,0-1-1,1 1 1,1 0-1,0-1 1,7 29-1,-6-40 1,-1 0 0,1 0 0,1 0 0,-1 0 0,1-1 0,0 1 0,0-1 0,0 0 0,1 0 0,0 0 0,0 0 0,0-1 0,5 5 0,-5-7 2,-1 1-1,1-1 1,0 0 0,0 0 0,0 0-1,0-1 1,0 1 0,0-1 0,0 0-1,1 0 1,-1-1 0,0 1 0,1-1-1,-1 0 1,0 0 0,1-1 0,-1 1 0,0-1-1,7-1 1,9-4-216,1-1 1,-1 0-1,-1-2 0,1 0 0,-1-1 1,-1-1-1,0-1 0,0 0 1,-2-1-1,1-1 0,-2-1 0,0 0 1,0-1-1,-2-1 0,13-18 0,44-78-7140,-52 76 3569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34 266 876,'-2'0'871,"-7"-4"-73,6 4-55,1-1-52,-8-2-48,10 3-569,-1 0 0,1 0 0,0 0 0,-1 0 0,1 0 0,0 0 1,-1 0-1,1 0 0,0 0 0,0 0 0,-1 0 0,1-1 0,0 1 1,-1 0-1,1 0 0,0 0 0,0 0 0,-1-1 0,1 1 0,0 0 1,0 0-1,0 0 0,-1-1 0,1 1 0,0 0 0,0-1 0,0 1 1,0 0-1,0 0 0,0-1 0,-1 1 0,1 0 0,0-1 0,0 1 1,0 0-1,0-1 0,0 1 0,0 0 0,0 0 0,0-1 0,0 1 1,0 0-1,0-1 0,1 0 0,7-7-47,0 0 0,1 0 0,0 1 1,18-12-1,49-22-366,4-4-166,11-17-157,-77 51 1618,-1-1-1,13-14 1298,-17 36-1677,-8-9-553,0-1-1,-1 1 0,1 0 0,-1 0 1,1-1-1,-1 1 0,0 0 1,1 0-1,-1 0 0,0 0 0,0 0 1,1 0-1,-1-1 0,0 1 1,0 0-1,0 0 0,0 0 0,0 1 1,0 2 47,10 49 42,2-1 1,3 1-1,40 93 1,-35-112-3586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15 365 1020,'-1'-2'840,"-10"-18"1134,10 19-1448,0-2-52,1 2-377,0-1-1,-1 0 0,1 1 0,0-1 0,0 0 0,0 1 0,0-1 0,1 0 0,-1 1 0,0-1 1,1 1-1,-1-1 0,1 0 0,-1 1 0,1-1 0,0 1 0,0-1 0,0 1 0,0 0 1,0-1-1,0 1 0,0 0 0,0 0 0,0-1 0,0 1 0,1 0 0,2-1 0,7-6 54,0 1 0,20-10 0,-11 7 83,-14 7-183,1-1-1,-1 0 1,0 0 0,0 0-1,0-1 1,-1 0 0,0 0-1,0 0 1,0-1-1,0 0 1,-1 0 0,0 0-1,0 0 1,-1-1 0,0 1-1,0-1 1,4-14 0,-3 3 329,-1 0 0,-1 0 1,0 0-1,-1 0 1,-3-34-1,1 49-113,-3 18 1772,2-3-2033,1-1 0,1 21 0,5 20 155,2-1-1,20 73 1,-15-86-10,22 45 1,0 2-1120,-24-71-670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1004,'0'0'6226,"1"8"-5936,2 61 705,-2-59-819,1 0 0,-1-1 0,2 1 0,-1 0 0,1-1 0,1 1-1,8 16 1,-10-25-158,-1 0 1,0-1-1,0 1 0,0 0 0,1-1 0,-1 1 1,0-1-1,1 1 0,-1-1 0,1 1 0,-1-1 1,1 0-1,-1 0 0,0 0 0,1 0 0,-1 0 1,1 0-1,-1 0 0,3-1 0,8-5 27,0 0-1,-1-1 0,0 0 1,-1 0-1,16-15 0,15-10 119,-39 31 220,1 3-326,0 1-32,1 0-1,-1 0 1,0 0 0,0 1-1,0 0 1,-1 0 0,1-1-1,-1 1 1,4 9 0,-4-10-16,0 0 0,0 0-1,0-1 1,0 1 0,1-1 0,-1 1 0,1-1 0,0 0 0,0 0 0,0 0 0,0 0-1,0-1 1,0 1 0,0-1 0,1 1 0,-1-1 0,0-1 0,1 1 0,-1 0 0,1-1 0,-1 1-1,7-1 1,-7 0-6,0 0-1,0 0 0,0 0 1,0 0-1,0-1 0,0 1 0,0-1 1,0 1-1,0-1 0,0 0 0,0 0 1,0-1-1,-1 1 0,1-1 1,0 1-1,-1-1 0,1 0 0,-1 0 1,0 0-1,0 0 0,0 0 1,0 0-1,3-4 0,8-14 7,0-1 0,-1-1 0,-2 1 0,0-2 0,-1 1 0,-1-1 0,-1-1 0,7-43 0,-9 7 606,-5 57 32,-3 8-630,-6 11 21,1-1 0,-8 24 0,-11 63 44,27-100-76,0 0 1,0 0-1,0 0 0,0 0 0,0-1 1,0 1-1,0 0 0,1 0 0,-1 0 0,1 0 1,-1-1-1,3 4 0,-3-3-4,1-1 5,0 1 1,0-1-1,0 0 1,0 0-1,0 1 1,1-1-1,-1 0 1,0 0-1,0 0 0,1 0 1,-1-1-1,1 1 1,-1 0-1,1-1 1,1 2-1,-1-2-5,29 15 54,50 25 13,-70-33-61,-1-1 0,0 2 0,0-1 0,0 1-1,8 10 1,-16-16-1,0 1-1,-1-1 1,1 1 0,-1-1-1,0 1 1,0 0-1,2 5 1,-3-6-5,1 0 3,-2 1-1,-1 0-3,1-1-1,-1 0 0,1 1 1,-1-1-1,0 0 0,0 0 0,0 0 1,0 0-1,-1-1 0,1 1 1,0 0-1,-1-1 0,1 0 1,-1 1-1,1-1 0,-1 0 1,0 0-1,-4 0 0,-8 0-10,7-1 7,0-2 0,1 1 0,0-1 1,-1 0-1,1-1 0,0 0 1,0 0-1,0 0 0,1-1 0,-1 0 1,1 0-1,0-1 0,0 0 1,0 0-1,1 0 0,-9-11 0,7 7-97,0 0-1,1-1 1,1 0-1,-1 0 0,2 0 1,-1 0-1,1-1 1,1 1-1,0-1 0,0 0 1,0-13-1,2-25-3287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1524,'0'0'1950,"-2"-1"-1442,21 3 3600,84 14-3336,117 33 260,341 123 0,-418-121-879,359 115 150,-119-63-176,-209-55-70,-33-7-33,58 15 2,8 4-14,-3-1-4,201 52 223,39-3 574,-256-47-37,-124-39-223,24 9 798,-58-21-383,-27-9-524,0 0-327,24 4-688,-25-6 64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1436,'0'0'840,"2"-1"-88,2-2-641,-4 3-3,0-1 0,1 1-1,-1 0 1,0 0 0,0 0 0,1 0 0,-1 0 0,0 0-1,1 0 1,-1 0 0,0 0 0,1 0 0,-1 0 0,0 0-1,1 0 1,-1 0 0,0 0 0,1 0 0,-1 0 0,0 0 0,0 0-1,1 0 1,-1 0 0,0 1 0,1-1 0,-1 0 0,0 0-1,0 0 1,1 1 0,-1-1 0,5 6 182,0 1 1,0-1 0,5 11-1,44 119 2151,-48-119-1998,-3-11 45,-1 0 0,0 1-1,0-1 1,0 0 0,-1 0 0,1 12 0,-5-26-386,-8-20 2,1 0 0,2-1 0,-7-40 0,12 46-50,1 0-1,1 1 1,1-1-1,1 0 0,1 0 1,1 1-1,0-1 1,8-22-1,-10 43-122,0 0 0,0 0-1,0-1 1,1 1 0,-1 0 0,0 0 0,1 1-1,-1-1 1,1 0 0,0 0 0,0 1-1,-1-1 1,1 1 0,0-1 0,0 1 0,1 0-1,-1 0 1,0 0 0,0 0 0,4-1 0,-3 1-483,1 2-863,10 3 434,-11-2-649,15 11-3889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 1000,'0'0'1016,"-4"1"-87,-9 0-58,9 0 1450,1-1-1649,-19 6 2603,30-7-1561,47-9-1148,-51 8-622,106-31-362,-41 5-5673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6 100 1968,'0'0'4955,"0"0"-4908,0 0 1,-1 0-1,1 0 1,0 0-1,0 0 1,0 0-1,-1 0 1,1 0-1,0 0 1,0 0-1,0 0 1,-1-1-1,1 1 1,0 0 0,0 0-1,0 0 1,-1 0-1,1 0 1,0 0-1,0 0 1,0 0-1,0-1 1,0 1-1,-1 0 1,1 0-1,0 0 1,0 0-1,0-1 1,0 1-1,0 0 1,0 0-1,0 0 1,0 0-1,0-1 1,0 1 0,-1 0-1,1 0 1,0 0-1,0-1 1,0 1-1,0 0 1,0 0-1,0 0 1,0-1-1,1 1 1,-1 0-1,0 0 1,0 0-1,0-1 1,0 1-1,0 0 1,0 0-1,0 0 1,0 0 0,0-1-1,0 1 1,1 0-1,-1 0 1,0 0-1,0 0 1,0 0-1,0 0 1,1-1-1,21-10 494,34-14-1,20-9-335,-68 29-393,-6 4-90,1-1-106,11-5-99,-5 1-4037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1696,'0'0'778,"-3"1"-42,-11 4-92,11-4 486,0 3-388,3-4-695,-1 1-1,1-1 1,0 0-1,-1 0 1,1 0-1,-1 1 1,1-1-1,0 0 1,0 1-1,-1-1 1,1 0-1,0 0 1,-1 1-1,1-1 1,0 0-1,0 1 1,0-1-1,0 1 1,-1-1-1,1 0 1,0 1-1,0-1 1,0 1-1,0-1 1,0 1-1,-9 71 1692,8-33-1324,2 1 0,1-1-1,11 50 1,4-5-5465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6:45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1384,'2'0'213,"-1"1"0,1 0 0,-1 0 0,0 0 0,1 0 0,-1 0-1,0 0 1,0 0 0,1 0 0,-1 0 0,0 1 0,0-1 0,0 1 0,0-1 0,-1 0 0,1 1 0,0-1-1,-1 1 1,2 3 0,10 42 867,-7-26-511,4 7-17,1-1 1,2 0-1,0-1 0,27 41 1,-39-66-504,1 0 1,0 0-1,-1-1 0,1 1 1,0 0-1,-1 0 1,1-1-1,0 1 0,0-1 1,0 1-1,0-1 1,-1 1-1,1-1 0,0 1 1,0-1-1,0 0 0,0 1 1,1-1-1,0 0-98,0 1 627,-3-17-458,-1 0 1,0 1 0,0-1-1,-2 1 1,-8-23 0,-28-91 956,38 121-982,0 0 0,0 0 1,1 0-1,0-1 1,0 1-1,1 0 1,0-1-1,2-11 1,-1 15-61,1 0 0,-1 0 1,1 0-1,0 0 0,1 1 0,-1-1 1,1 0-1,0 1 0,0 0 0,0-1 1,0 1-1,1 1 0,0-1 0,6-5 1,-5 5-17,0 0 0,1 1 0,0-1 0,0 1 0,0 0 0,0 0 0,0 1 0,0 0 0,1 0 0,-1 0 0,1 1 0,0 0 0,8 0 0,-12 1 10,1 3-5,-4-3-22,1 0-1,0 0 1,-1 1 0,1-1 0,0 1-1,-1-1 1,1 1 0,0-1 0,-1 1 0,1-1-1,-1 1 1,1-1 0,-1 1 0,1 0-1,-1-1 1,0 1 0,1 0 0,-1 0 0,0-1-1,0 1 1,1 0 0,-1 0 0,0-1-1,0 1 1,0 0 0,0 0 0,0-1-1,0 1 1,0 0 0,0 0 0,0-1 0,0 1-1,0 0 1,-1 0 0,1 0 0,0-1-1,0 1 1,-1 0 0,0 0 0,-6 14-234,-1-2 0,0 1 0,-1-1 0,-1-1 0,-19 21 0,-6-1-1770,11-10-2772,14-12 1635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1632,'0'0'5370,"2"4"-4519,18 60 1540,22 124 0,-12-45-1253,12 67-318,-30-94-1611,-11-39-5970,-2-64 3568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27 408 1828,'-8'-24'1251,"2"-2"-1,-6-48 0,12 62-945,-1 0-1,2 0 0,-1 0 0,2 0 0,0 0 0,0 0 0,1 1 1,6-17-1,-6 19-155,1-1 0,0 1 1,1 0-1,0 0 0,1 1 0,0-1 1,0 1-1,0 0 0,1 1 1,0 0-1,1 0 0,0 0 0,0 1 1,0 0-1,1 1 0,0 0 1,0 0-1,0 1 0,19-7 0,-14 8-20,1 0-1,-1 1 0,1 0 0,0 1 0,0 1 0,-1 0 1,1 1-1,0 0 0,-1 1 0,1 1 0,-1 1 0,0 0 0,0 0 1,0 2-1,0 0 0,-1 0 0,0 1 0,-1 1 0,1 0 1,-1 1-1,-1 0 0,0 0 0,0 2 0,-1-1 0,0 1 1,-1 1-1,0 0 0,-1 0 0,0 0 0,8 20 0,-10-17-4,0 1-1,-1 0 1,-1 1-1,-1-1 1,0 1-1,-1-1 1,-1 1-1,-1 0 0,0 0 1,-1 0-1,-1-1 1,0 1-1,-6 16 1,1-7 10,-1-1 1,-2 0 0,0 0 0,-2-1-1,0-1 1,-2 0 0,-25 32 0,24-38-52,0-1 0,-1 0 0,-1-1 0,0-1 0,-37 23 0,50-34-218,-1 0 0,1-1 1,-1 1-1,0-1 1,0 0-1,0 0 0,0 0 1,0-1-1,-1 0 0,1 0 1,0 0-1,-1-1 0,1 1 1,0-1-1,-1 0 0,-6-2 1,10 1-315,0 0 0,-1 0 0,1-1 0,0 1 1,1-1-1,-1 1 0,0-1 0,0 0 0,1 0 0,-1 0 0,1 0 1,-1 0-1,1 0 0,0 0 0,0 0 0,0 0 0,-1-3 0,-3-6-3330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1180,'3'0'1329,"5"-2"-743,0 0-1,-1 0 1,1-1 0,0 0-1,-1 0 1,0-1 0,0 0-1,0 0 1,0-1 0,-1 0 0,9-8-1,-4 2-159,0 0-1,0-2 1,-1 1 0,16-28-1,-21 32-170,0-1 1,-1 0-1,0 0 1,4-19-1,-7 24-145,0 0 0,0 0 0,-1 0 0,0 0 0,0 0 0,0 0 0,0 0 0,0 0 0,-1 0 0,0 0-1,0 0 1,0 0 0,-3-7 0,3 10-67,0-1 0,0 0-1,0 1 1,0-1-1,-1 1 1,1 0-1,-1-1 1,1 1 0,-1 0-1,1 0 1,-1 0-1,0 0 1,1 0 0,-1 0-1,0 1 1,0-1-1,1 1 1,-1-1 0,0 1-1,0-1 1,0 1-1,0 0 1,0 0-1,0 0 1,0 0 0,0 0-1,1 1 1,-1-1-1,0 0 1,-3 2 0,-2 0 28,0 0 0,1 1 0,-1-1 0,1 1 0,0 1 1,0-1-1,-6 6 0,5-4-27,1 1 1,-1 1 0,1-1-1,0 1 1,1 0 0,0 0-1,0 1 1,0-1-1,1 1 1,0 0 0,1 1-1,0-1 1,0 1 0,1-1-1,-2 12 1,3-15-29,0 1 0,1 0 0,0-1 0,0 1 1,1 0-1,-1-1 0,1 1 0,0-1 0,1 1 0,0-1 1,-1 1-1,2-1 0,-1 0 0,0 0 0,1 0 0,0 0 1,0 0-1,1-1 0,0 1 0,-1-1 0,1 0 0,0 0 0,1 0 1,-1-1-1,6 4 0,1 0-95,0-1 1,0 0 0,0-1-1,1 0 1,0-1-1,0 0 1,0-1-1,1 0 1,-1-1-1,1 0 1,-1-1 0,1-1-1,0 0 1,-1 0-1,1-1 1,-1-1-1,1 0 1,-1-1-1,0 0 1,15-6-1,-12 3-392,-1 0 0,0-1 0,0-1-1,0 0 1,-1 0 0,21-19 0,-27 20-834,0 0 1,0-1 0,10-13-1,-5-1-2036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11 210 6501,'3'-10'155,"-1"0"0,0 1 0,-1-1 0,0 0 0,0-16 0,-2 23 1799,-1 9-1682,-1 4-188,1 0 0,0 0 0,1 1 0,0-1 1,0 0-1,1 1 0,2 12 0,14 84 387,-6-48-269,5 31 62,4 0 1,37 110-1,73 164 271,-105-302-408,-23-53-84,-3-8-26,-2-5 86,-104-188 511,74 120-39,3-1-1,-29-103 1,48 132-240,2-1-1,2-1 1,3 1 0,1-1 0,2-64 0,4 89-258,0 1 0,1 0 0,1 0 0,1 0 0,1 0 0,1 1 0,0-1 0,1 2 0,2-1 0,-1 1 0,2 1 0,0 0 0,2 0 0,0 1 0,0 1 0,1 0 0,24-18 0,-36 31-58,0 0-1,1 0 1,-1 1 0,0-1 0,1 1 0,-1 0 0,1 0 0,0 0-1,-1 0 1,1 0 0,0 1 0,0-1 0,3 0 0,-4 1 63,1 4-10,0-2-64,-1 0 1,0 1-1,0 0 1,0-1-1,0 1 1,0 0-1,0 0 1,-1 0 0,0 0-1,1 0 1,-1 1-1,0-1 1,-1 0-1,1 1 1,0-1-1,-1 0 1,0 1-1,0-1 1,0 5-1,-3 11-9,0 0 0,-1-1-1,-1 1 1,-14 32 0,-39 71-466,31-71 64,-13 25-689,6-12-1548,14-20-2788,12-24 1306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 1436,'-4'-83'7283,"4"80"-6429,2-1 172,-2 3-986,0 1 0,0 0 0,0 0-1,0-1 1,-1 1 0,1 0-1,1-1 1,-1 1 0,0 0 0,0 0-1,0-1 1,0 1 0,0 0-1,0-1 1,0 1 0,0 0 0,0 0-1,0-1 1,1 1 0,-1 0-1,0 0 1,0-1 0,0 1 0,1 0-1,-1 0 1,0 0 0,0-1-1,0 1 1,1 0 0,-1 0 0,0 0-1,1 0 1,-1 0 0,0-1-1,0 1 1,1 0 0,-1 0-1,0 0 1,0 0 0,1 0 0,-1 0-1,0 0 1,1 0 0,-1 0-1,0 0 1,1 0 0,-1 0 0,0 0-1,0 0 1,1 1 0,-1-1-1,0 0 1,0 0 0,1 0 0,-1 0-1,0 0 1,0 1 0,1-1-1,-1 0 1,0 0 0,12 9 110,0-1 0,-1 2-1,0-1 1,-1 1 0,0 1 0,13 17 0,0 5 121,-2 2 0,-1 0 0,-1 1 0,19 57 0,-30-71-203,-1 1 1,-1 0 0,-2 0 0,0 1-1,-1-1 1,-1 1 0,-2 0-1,-4 46 1,2-59-84,0 1 0,-1-1 0,-5 13 0,6-19 8,0-1 1,0 0-1,0 0 1,0 0-1,-1 0 1,0 0-1,1 0 1,-2-1-1,1 1 1,-4 3-1,6-6 8,0-1-1,0 1 0,0 0 1,0-1-1,0 1 1,0-1-1,0 1 0,0-1 1,0 0-1,0 1 1,0-1-1,0 0 0,0 0 1,-2 0-1,2 0 9,0-1 1,-1 1-1,1-1 0,0 0 1,0 1-1,0-1 0,0 0 0,0 0 1,0 0-1,0 0 0,-2-2 1,3 3 1,-1-1-3,0 0 0,1 0 0,-1 1-1,0-1 1,0 0 0,1 0-1,-1 0 1,1 0 0,-1 0-1,1 0 1,-1 0 0,1 0 0,0 0-1,-1 0 1,1 0 0,0 0-1,0 0 1,0 0 0,0-2-1,-1-1 21,-1-9 42,1-1-1,0 1 0,0-1 0,1 1 0,4-25 0,17-62 174,-12 66-250,2 1 1,1 1-1,2 0 1,1 0 0,1 2-1,2 0 1,1 1-1,1 0 1,43-45-1,-24 39-2066,-37 34 1564,-1 0-1,1 0 1,0 0 0,0 0 0,0 1 0,1-1 0,-1 1 0,0-1 0,0 1 0,0 0 0,3 0-1,-3 0-637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14 241 1056,'14'36'4008,"-10"-38"-3598,1-2-224,0 1 0,-1-1 0,1-1 0,-1 1 0,0 0 1,0-1-1,0 0 0,-1 0 0,0 0 0,0 0 0,0-1 0,3-10 0,-1 4 204,-2 0 0,0 0 0,0-1 0,-1 1 0,-1-1-1,0-15 1,-1 22-117,0 0 0,0 0 0,-1 0-1,0 0 1,0 0 0,-1 0 0,1 0-1,-1 0 1,-1 1 0,1-1 0,-1 1 0,0-1-1,0 1 1,-7-9 0,9 14-209,0-1 0,0 0 1,0 1-1,0-1 0,0 1 0,0-1 0,0 1 0,0-1 0,0 1 1,0 0-1,0-1 0,0 1 0,0 0 0,0 0 0,0 0 1,-1 0-1,0 0 0,1 0-74,-2 0 328,-1 2-27,1 0-231,0 0-1,0 1 0,0-1 1,0 1-1,0 0 0,1 0 1,-1 0-1,1 0 1,0 0-1,0 0 0,0 1 1,0-1-1,1 1 0,0-1 1,-1 1-1,1 0 1,-1 4-1,1-1-23,0 1 0,1 0 0,-1-1 0,2 1 0,-1 0 0,1 0 0,0-1-1,0 1 1,1-1 0,0 1 0,0-1 0,1 0 0,0 1 0,1-1 0,-1-1 0,1 1 0,0 0 0,1-1 0,0 0 0,5 6 0,-4-7-328,-1 1 0,1-2 0,0 1 0,0 0 0,0-1 0,0 0 0,1-1 0,0 1 0,-1-1 0,1-1 0,1 1 0,-1-1 0,0 0 0,0-1 0,1 0 0,-1 0 0,1-1 0,-1 1 0,1-2 0,12-1 0,2-2-3570,1-2 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200 614 1492,'0'-3'1348,"-4"-25"3164,3 26-3585,-15 1 1308,10 5-1637,-8 7-372,0 1 1,1 0-1,0 1 0,0 1 0,2 0 0,0 1 0,0 0 0,2 0 0,-1 1 0,2 1 0,-7 19 1,9-21-147,0 2 1,1-1 0,1 1 0,1-1-1,0 1 1,1 0 0,1 0 0,1 0-1,0 1 1,1-1 0,1 0 0,5 24-1,-5-37-151,-1 0 0,0 0 0,1-1-1,-1 1 1,1 0 0,0-1 0,1 1 0,-1-1-1,0 0 1,1 0 0,0 0 0,0 0 0,0 0-1,0 0 1,0-1 0,0 0 0,1 1-1,-1-1 1,1-1 0,-1 1 0,1 0 0,0-1-1,0 0 1,5 1 0,-3-1-51,0 0 0,0 0 0,0-1 0,0 0 1,0-1-1,0 1 0,0-1 0,0 0 0,0-1 0,0 1 0,0-1 0,-1 0 1,1-1-1,-1 1 0,11-8 0,-6 3 136,-1-1 1,1 0-1,-1-1 0,0 0 1,-1 0-1,0-1 1,-1 0-1,0 0 0,6-13 1,2-6 365,-2 0 0,12-41 1,-21 52-81,0 0 1,2-33-1,-3 22 70,-3 0 138,0 26-362,-1 0 33,-1-3-189,2 6 21,0 0 0,-1 0 0,1 0 0,0 0 0,0 0 0,0-1 0,0 1 0,0 0 0,-1 0 0,1 0 1,0 0-1,0 0 0,0 0 0,0 0 0,-1 0 0,1 0 0,0 0 0,0 0 0,0 1 0,0-1 0,-1 0 0,1 0 0,0 0 1,0 0-1,0 0 0,0 0 0,0 0 0,0 0 0,-1 0 0,1 0 0,0 1 0,0-1 0,0 0 0,0 0 0,0 0 0,0 0 0,0 0 1,0 0-1,-1 1 0,1-1 0,0 0 0,0 0 0,0 0 0,0 1 0,-11 16 41,2 1 0,-1 0 0,-8 25 0,9-18-48,2 1 0,0-1 0,2 1 1,1 0-1,-2 45 0,6-66-63,0 0 1,0 0-1,0 0 0,1 0 1,-1 0-1,1-1 1,1 1-1,-1 0 1,0 0-1,1-1 1,3 6-1,-5-9 39,1 0-1,-1-1 1,1 1-1,-1 0 1,1-1-1,-1 1 1,1 0-1,0-1 1,0 1 0,-1-1-1,1 1 1,0-1-1,0 1 1,-1-1-1,1 0 1,0 1-1,0-1 1,0 0 0,-1 0-1,1 0 1,0 0-1,0 1 1,0-1-1,0 0 1,0 0 0,1-1-1,0 1 37,0 0-95,2-2 11,2-3 33,0 1 1,0-1 0,-1-1-1,0 1 1,0-1 0,8-11 0,-1-3-24,10-24 1,6-11 46,-27 53 19,1 8-304,7 17 141,-8-21 122,-1-1 1,1 0-1,0 1 1,0-1-1,0 0 1,0 1-1,0-1 1,0 0-1,1 0 1,-1 0-1,0 0 1,1 0-1,-1 0 1,0 0-1,1-1 1,-1 1-1,4 1 0,23 3-228,-24-4 237,9 0-40,1-1 0,-1 0 0,1-1 1,0 0-1,-1-1 0,0 0 0,1-1 0,-1-1 0,0 0 0,-1-1 0,1 0 0,-1-1 0,0 0 1,0-1-1,-1-1 0,0 1 0,0-2 0,15-14 0,-18 14 45,0-1 0,0 1 0,-1-1 0,-1 0 0,0-1 0,8-18 0,-3 2 98,12-46-1,-11 18 230,-3-1-1,-2 0 1,-2 0 0,-3-1-1,-3 1 1,-10-79 0,9 117-142,-11-67 706,11 78-698,1 0-1,-1 0 1,-1 0-1,0 1 0,0-1 1,0 1-1,0 0 1,-1 0-1,-6-7 0,10 12-147,-1 1-1,1-1 0,-1 1 0,0-1 1,1 1-1,-1 0 0,0-1 0,1 1 1,-1 0-1,0 0 0,1 0 0,-1-1 0,0 1 1,0 0-1,1 0 0,-1 0 0,0 0 1,0 0-1,0 0 0,0 0 42,1 0-60,0 0-1,0 0 1,-1 0 0,1 0-1,0 0 1,0 0 0,0 0-1,0 0 1,0 0 0,-1 0-1,1 0 1,0 0 0,0 0-1,0 0 1,0 0 0,-1 0-1,1 0 1,0 0 0,0 0 0,0 1-1,0-1 1,0 0 0,-1 0-1,1 0 1,0 0 0,0 0-1,0 0 1,0 0 0,0 0-1,0 1 1,0-1 0,0 0-1,-1 0 1,1 0 0,0 0 0,0 1-1,-6 7 82,1 1 0,0 1 0,0-1 0,1 1-1,0 0 1,0 0 0,-3 21 0,1 2 67,-3 43 0,7-26-209,1 0 0,4 1 0,1-1 1,2 0-1,3 0 0,2-1 0,2 0 0,33 81 0,-18-71-1825,-13-30-5135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0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1289 1504,'-1'-5'365,"0"0"0,0 0 0,1 0 0,-1-1-1,1 1 1,0 0 0,1 0 0,-1-1 0,1 1 0,0 0-1,0 0 1,1 0 0,-1 0 0,1 0 0,0 0 0,1 1 0,-1-1-1,1 0 1,4-4 0,7-10 88,1 0-1,33-31 1,-37 40-229,-8 6-180,62-56 186,-56 52-380,0 2-1,1-1 1,-1 1-1,1 0 0,16-6 1,-23 11 73,0 0 1,0 0 0,-1 1 0,1-1-1,0 1 1,0 0 0,0 0 0,0 0 0,0 0-1,0 0 1,-1 1 0,1-1 0,0 1 0,0 0-1,-1 0 1,1 0 0,0 0 0,-1 0 0,1 1-1,-1-1 1,1 1 0,-1-1 0,0 1-1,3 3 1,4 4 7,0 1-1,-1 0 0,0 0 1,8 14-1,-2-3 66,-11-17 12,0 2 4,1 0 0,1 0 0,-1 0 0,1 0 0,0-1 0,0 0 0,0 0 0,1 0 0,0-1 1,0 0-1,12 7 0,-16-11-6,-1 1 1,1-1-1,0 1 1,-1-1-1,1 1 1,-1-1-1,1 0 1,0 0-1,-1 0 1,1 0-1,0 0 1,-1 0-1,1-1 1,0 1-1,-1 0 1,1-1-1,0 0 1,-1 1-1,1-1 1,-1 0-1,1 1 1,-1-1-1,0 0 1,1 0-1,1-2 1,0 0 80,-1 0 1,1 0 0,-1-1-1,0 1 1,0 0 0,0-1-1,2-6 1,-3 7 4,0 0 0,-1 0 0,1 0 0,-1 0 0,0 0 1,0 0-1,0-1 0,0 1 0,0 0 0,-1 0 0,1 0 0,-1 0 1,0 0-1,0 0 0,0 0 0,-3-5 0,3 6-28,0-1 0,0 1 0,-1 0 0,1 0 0,0 0 0,-1 0 0,0 0 0,1 0 0,-1 1 0,0-1 0,0 0 0,0 1 0,0 0 0,0-1 1,-1 1-1,1 0 0,0 0 0,0 0 0,-1 1 0,1-1 0,-4 0 0,1 0-23,0 1 0,-1 0 1,1 0-1,-1 0 0,1 1 0,0 0 1,-1 0-1,1 1 0,0-1 1,0 1-1,0 0 0,0 0 0,0 1 1,0-1-1,0 1 0,1 0 0,0 1 1,-1-1-1,1 1 0,0-1 1,1 1-1,-1 1 0,1-1 0,0 0 1,0 1-1,0 0 0,0-1 1,1 1-1,0 0 0,0 0 0,0 0 1,1 1-1,-1 5 0,0-5-54,1 0 0,0 0 0,1 0 0,0 0 0,0 0 0,0 0 0,0 0 1,1 0-1,0 0 0,1-1 0,-1 1 0,1 0 0,0 0 0,0-1 0,1 0 0,0 1 0,0-1 0,0 0 0,0 0 0,1 0 0,0-1 0,0 1 0,0-1 0,0 0 0,1 0 0,0 0 0,0-1 0,0 0 0,8 4 0,1 0-32,1-1 0,0-1-1,0 0 1,0-1 0,1-1-1,0 0 1,-1-2-1,1 1 1,0-2 0,0 0-1,0-1 1,28-5 0,-21 2 27,0-1 1,-1-2-1,0 0 1,0-1-1,0-1 1,-1-1-1,-1-1 1,24-16-1,-34 19 92,1-1-1,-2 0 0,1-1 1,-1 0-1,0 0 1,-1 0-1,11-20 1,-15 23 25,-1 0 0,0 0 0,0 0 1,-1 0-1,1-1 0,0-11 0,-2 15-20,-1 0 0,1-1 0,-2 1-1,1 0 1,0-1 0,-1 1 0,0 0 0,1-1 0,-2 1-1,1 0 1,0 0 0,-3-5 0,2 7-39,1 0 0,0 0 0,-1 0 0,1 0 0,-1 0 0,0 0 0,1 0 1,-1 0-1,0 1 0,0-1 0,0 1 0,0-1 0,-1 1 0,1 0 0,0 0 0,0 0 0,-1 0 0,1 0 0,-1 0 0,1 1 0,-1-1 1,1 1-1,-1 0 0,1 0 0,-1 0 0,1 0 0,-1 0 0,1 0 0,-1 1 0,1-1 0,-1 1 0,-4 1 0,1 1 1,-1 0 0,1 0 0,-1 0 0,1 0 0,0 1 0,0 0 0,1 1 0,-1-1 0,1 1 0,-8 9 0,6-4-4,1-1 1,0 1 0,0-1 0,1 2-1,1-1 1,0 0 0,-5 22-1,7-26-75,1 0-1,0 0 0,0-1 0,1 1 0,-1 0 0,1 0 0,1 0 0,-1-1 0,1 1 0,0 0 0,0 0 1,1-1-1,0 1 0,0-1 0,0 1 0,0-1 0,4 5 0,-4-8-39,0 0 0,-1 0 0,1 0 1,0 0-1,1 0 0,-1-1 0,0 1 0,5 2 0,-6-4 41,0 1 0,1-1 0,-1 1-1,0-1 1,0 1 0,1-1 0,-1 0 0,0 0-1,1 0 1,-1 1 0,0-1 0,0-1-1,1 1 1,-1 0 0,0 0 0,1 0 0,-1-1-1,0 1 1,1 0 0,-1-1 0,0 1 0,2-2-1,4-4-25,0-1-1,-1 1 1,0-1-1,0 0 1,-1-1-1,0 1 1,0-1 0,-1 0-1,0 0 1,0-1-1,2-9 1,7-21-58,7-43 1,-19 79 114,16-85-152,9-146 0,-22-90 256,-27 20 768,22 296-778,0 0-1,0 1 1,-1-1-1,0 0 1,0 1 0,-1 0-1,0 0 1,-4-9-1,6 16-68,0-1-1,0 1 0,1 0 1,-1 0-1,0 0 0,0-1 1,0 1-1,0 0 0,1 0 1,-1 0-1,0 0 0,0 0 1,0 1-1,0-1 0,0 0 1,1 0-1,-2 1 0,2-1-12,-1 0-1,1 0 1,0 0-1,0 0 0,-1 0 1,1 0-1,0 0 1,0 0-1,-1 0 1,1 1-1,0-1 0,0 0 1,-1 0-1,1 0 1,0 0-1,0 0 1,0 1-1,-1-1 1,1 0-1,0 0 0,0 1 1,0-1-1,0 0 1,-1 0-1,1 0 1,0 1-1,0-1 0,-9 14 56,2 1 0,-1-1 0,2 1 0,0 0 0,0 1 0,2-1 0,0 1 0,-3 23 0,2 9 64,0 79 1,7-79-62,1 0 0,3-1 1,12 48-1,0-26-471,36 89-1,-28-85-466,-4-7-1178,-4-24-2946,-10-27 1769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4152 1160,'0'0'152,"0"-1"-1,-1 1 0,1 0 1,0 0-1,0 0 1,-1-1-1,1 1 1,0 0-1,-1 0 0,1-1 1,0 1-1,0 0 1,-1 0-1,1-1 1,0 1-1,0 0 0,0-1 1,0 1-1,-1 0 1,1-1-1,0 1 1,0-1-1,0 1 0,0 0 1,0-1-1,0 1 1,0 0-1,0-1 1,0 1-1,0-1 0,0 1 1,0 0-1,0-1 1,1 1-1,-1 0 0,0-1 1,0 1-1,0 0 1,1-1-1,13-12 1034,-3 5-898,193-193 2339,-51 48-1553,-84 84-777,40-37 64,45-38-1,134-121 40,169-139-109,-224 197-223,35-30-5,-35 31-22,-104 90-34,151-148-23,-47 43 4,-100 96 23,38-34 2,-106 97 1,61-76 1,-69 73 1,425-434-7,-424 445-5,63-66 10,32-52 102,-138 156 472,24-38-1,-38 53-338,0-2-102,-1 3-135,0 0 0,1 0 0,-1 0-1,0 0 1,0 0 0,0 0 0,0-1-1,1 1 1,-1 0 0,0 0 0,0 0-1,0 0 1,0-1 0,0 1 0,0 0-1,0 0 1,1 0 0,-1 0 0,0-1-1,0 1 1,0 0 0,0 0 0,0 0-1,0-1 1,0 1 0,0 0 0,0 0-1,0 0 1,0-1 0,0 1 0,0 0-1,0 0 1,0-1 0,0 1 0,0 0-1,-1 0 1,1 0 0,0 0-1,0-1 1,0 1 0,0 0 0,0 0-1,0 0 1,0 0 0,-1-1 0,1 1-1,0 0 1,0 0 0,0 0 0,0 0-1,-1 0 1,-17-3 23,13 2-14,1 2 6,-136 33 292,98-25 141,-3 1 808,42-8-1019,5-2-82,24-1-190,2-2 37,0-2 0,-1-1 0,49-17 0,-18 5 43,74-25 829,-130 42-864,-1 1 1,0 0-1,0 0 1,0-1-1,1 1 1,-1 0-1,0 0 1,0 0 0,1 0-1,-1 0 1,0 1-1,0-1 1,0 0-1,1 0 1,-1 1-1,0-1 1,0 1 0,0-1-1,0 1 1,0-1-1,0 1 1,0 0-1,0 0 1,0-1-1,0 1 1,0 0 0,0 0-1,0 0 1,-1 0-1,1 0 1,0 0-1,-1 0 1,1 0-1,-1 0 1,1 1 0,0 1-1,1 4-1,-1 0 1,1 0-1,-1 0 0,0 14 0,-1-14 26,1 24-129,-2 1 0,-8 53 1,-20 62-1389,-21 32-3707,35-127 284,3-12 608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8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12 146 1332,'0'0'1498,"-2"-2"-148,-7-5 4352,13 2-5070,3-4-379,1 1 0,0 0-1,1 0 1,0 1-1,0 0 1,1 1 0,0 0-1,10-5 1,117-45 156,-128 52-687,-7 3-327,-26 12-3075,2 1 3650,1 1 0,-34 28-1,50-37 93,0 0 0,0 1-1,0 0 1,1 0 0,0 0 0,0 0-1,0 1 1,1-1 0,-1 1 0,2 0-1,-1 0 1,0 0 0,1 1-1,0-1 1,1 1 0,0-1 0,0 1-1,0-1 1,0 1 0,2 9 0,0-5 19,1 0 1,1 0 0,0 0-1,1-1 1,-1 0 0,2 1 0,0-1-1,0-1 1,1 1 0,0-1 0,0 0-1,13 13 1,7 4 165,2-1-1,42 31 1,-19-17 35,-32-23-172,-9-10-12,-1 1-1,-1 0 1,1 1-1,-1 0 0,0 0 1,-1 1-1,0 0 1,9 14-1,-16-22-84,1 0 0,-1 0 0,0 0 0,0 0 0,1 0 0,-1 0-1,0 0 1,0 0 0,0 0 0,0 0 0,0 0 0,0 0 0,0 0 0,0 0 0,-1 1-1,1 1 23,-1-2-30,1 1 1,-1 0-1,1-1 0,-1 1 1,0-1-1,0 1 0,1-1 0,-1 1 1,0-1-1,0 1 0,0-1 1,-1 0-1,1 0 0,0 0 1,0 1-1,-1-1 0,1 0 1,0-1-1,-1 1 0,1 0 1,-1 0-1,-2 0 0,2 1-12,-12 4-213,-1 0 1,1-1 0,-1 0-1,0-1 1,-26 4 0,3-4-2508,-45 0 0,37-5-198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110 636 1000,'-2'-2'1330,"-5"-7"3541,4 14-4354,1 3-356,-1 0-1,2 0 0,-1 1 1,1-1-1,0 0 1,0 1-1,1-1 1,1 1-1,1 15 1,12 68 809,43 156-1,-44-198-214,-12-48 580,2-28-807,-2 22-469,-1-1-1,1 0 1,-1 0 0,0 1 0,0-1-1,0 0 1,-2-4 0,-12-71 682,-3-9 159,-5-99 0,20 159-780,2 0-1,1-1 0,2 1 0,0 0 0,2 0 0,2 0 0,14-42 0,-8 37 3,20-38 1,-27 62-86,0-1 1,1 1-1,0 1 1,0-1 0,1 1-1,0 1 1,15-13 0,-22 20-33,-1 1 0,0 0-1,1 0 1,-1-1 0,1 1 0,-1 0 0,1 0 0,-1 0 0,1-1 0,-1 1 0,1 0 0,-1 0 0,1 0 0,-1 0 0,1 0 0,-1 0-1,1 0 1,-1 0 0,1 0 0,0 0 0,-1 0 0,1 1 0,-1-1 0,0 0 0,1 0 0,-1 0 0,1 1 0,-1-1 0,1 0 0,-1 1-1,1-1 1,-1 0 0,0 1 0,1-1 0,-1 0 0,0 1 0,1-1 0,-1 1 0,0-1 0,0 1 0,1-1 0,-1 1 0,0-1 0,0 1 0,0-1-1,0 1 1,1-1 0,-1 1 0,0-1 0,0 1 0,1 3-1,0-1 0,-1 0-1,1 1 1,-1-1 0,0 1 0,0 6 0,-5 12-26,-1 0 1,-1 0-1,-1-1 0,-1 0 1,-18 32-1,10-20-112,-1 3-160,-1-1 0,-2-1 1,-1 0-1,-2-2 0,-36 38 1,57-66 213,-1-1 1,0 1 0,0-1-1,-1 0 1,1 0 0,-1 0 0,-7 3-1,10-5-40,0-4-63,-10-6 150,9 4 60,3 0 26,0 0 0,1 0 0,0 1 0,-1-1 0,2 0 0,-1 0 0,1 1 0,-1-1 0,1 1 0,0 0-1,3-5 1,-3 7-16,0 0-1,-1-1 0,1 1 0,0 0 0,0 0 0,0 0 1,0 0-1,1 0 0,-1 1 0,0-1 0,1 1 0,0 0 1,-1-1-1,1 1 0,-1 0 0,1 0 0,0 1 0,0-1 1,0 1-1,5-1 0,4 2 11,0 0 0,0 1 0,0 1 0,0 0 0,-1 0 0,1 1 0,16 9 0,10 2 44,86 40 70,-5-2-225,-99-45-104,1-1 0,0-1 0,40 6 1,-51-12 133,-1 1 0,0-1 0,0-1 0,0 0 0,0 0 0,0-1 0,0 0 0,0 0 0,0-1 0,-1 0 0,1-1 0,-1 0 0,0 0 0,0 0 0,0-1 0,-1-1 0,0 1-1,0-1 1,0 0 0,-1-1 0,1 0 0,-2 0 0,1 0 0,-1-1 0,0 1 0,-1-1 0,1-1 0,-2 1 0,1 0 0,-1-1 0,2-9 0,-1 1 53,0-1 0,-2 0-1,0 1 1,0-32 0,-3 43 9,1 0 0,-1 0 0,0 0 0,0 0 1,0 0-1,-1 0 0,0 0 0,0 0 0,-1 1 1,0-1-1,0 1 0,0 0 0,0 0 0,-1 0 1,0 0-1,0 0 0,-7-5 0,9 8-8,1 1 0,-1-1 0,0 1-1,0 0 1,0 0 0,0 0 0,0 0 0,0 0-1,0 0 1,-1 0 0,1 1 0,0-1 0,0 1-1,-1 0 1,1 0 0,0-1 0,0 1 0,-1 1-1,-3-1 1,3 1-8,1 0-1,-1 1 1,0-1-1,1 0 1,-1 1-1,1-1 1,-1 1 0,1 0-1,0 0 1,0 0-1,-1 0 1,1 0-1,-2 4 1,0-1-2,1 0 0,0 1 1,0-1-1,0 1 0,1-1 0,0 1 1,0 0-1,0 0 0,1 0 0,0 0 1,0 0-1,1 0 0,-1 11 1,2-10-43,1-1 1,-1 1 0,1-1 0,0 0 0,1 0 0,-1 0 0,1 0-1,0 0 1,1-1 0,-1 1 0,1-1 0,0 0 0,1 0 0,-1-1-1,8 8 1,-4-7-31,0 1 0,1-1 0,-1 0 0,1-1 0,0 0 0,0 0 0,0-1 0,0 0 0,20 3 0,-18-5 8,1 1-1,0-2 1,-1 0-1,1 0 1,0-1-1,-1-1 0,1 1 1,14-6-1,-19 5 47,1-1-1,-1 0 0,1 0 1,-1 0-1,0-1 1,0-1-1,-1 1 0,1-1 1,-1 0-1,0 0 0,0-1 1,5-7-1,-4 2 110,-1 0 1,0 0-1,-1-1 0,0 0 1,-1 1-1,5-20 0,-8 27-70,0 1 0,0-1 0,1 1 0,-1 0 0,5-6 0,-3 3 13,-2 4 1,3 0 21,-4 2-64,1 0 0,-1-1 0,0 1 1,1 0-1,-1 0 0,0 0 0,0-1 1,1 1-1,-1 0 0,0 0 0,1 0 0,-1 0 1,0 0-1,1 0 0,-1 0 0,0 0 1,1 0-1,-1 0 0,1 0 0,-1 0 0,0 0 1,1 0-1,-1 0 0,0 0 0,1 0 1,-1 0-1,0 0 0,1 0 0,-1 0 1,0 1-1,0-1 0,1 0 0,-1 0 0,0 0 1,1 1-1,-1-1 0,0 0 0,0 0 1,1 1-1,23 21-24,0 0-1,-1 1 1,-2 2 0,0 0-1,-2 1 1,18 32 0,75 123-477,-24-41-227,-52-82-49,-35-56 613,-9-14-196,-9-13 403,-105-170 1026,88 135-445,-28-69 1,53 106-501,1 0 0,0 0 0,2-1 0,1 0 1,1 0-1,-2-46 0,7 43-52,1 0 0,1 0 0,1 0 0,8-29 1,-6 37-26,0 0 1,1 1 0,1-1 0,1 2 0,0-1 0,20-27-1,-20 33-20,31-36 84,-36 44-100,0-1 1,1 1-1,0 0 1,0 0-1,0 0 1,0 1-1,9-4 1,-13 6-7,1 0 0,-1 1 1,0-1-1,0 1 0,1-1 0,-1 1 1,1 0-1,-1-1 0,0 1 1,1 0-1,-1 0 0,1 0 0,-1 0 1,0 0-1,1 1 0,-1-1 1,1 0-1,-1 1 0,0-1 1,1 0-1,-1 1 0,0 0 0,2 0 1,-2 0-2,0 1 0,1-1 0,-1 1 0,0-1 0,0 1 0,0 0 0,0-1 1,0 1-1,0 0 0,-1 0 0,1 0 0,-1-1 0,1 1 0,0 3 0,0 4 6,-1 0 1,0 0-1,0 1 0,-1-1 0,-3 16 0,-2-3-25,0 0-1,-20 41 0,-27 37-164,37-70 105,-11 17-406,-2 0 0,-54 66 0,66-91-263,-25 29-208,11-22-5897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28 223 1920,'-27'-218'8623,"26"214"-6011,5 15-2234,146 399 1432,-26-140-4274,-87-209-2949,-22-39 2007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98 2236,'-8'-16'1246,"0"0"-1,-1 1 1,-16-22-1,24 36-1155,1 0 0,-1 1 0,0-1 0,1 0 0,-1 0 0,0 1 0,0-1 0,1 0 0,-1 1 1,0-1-1,0 1 0,0-1 0,-2 0 0,0 0 127,3 1-185,0-1-1,-1 1 1,1 0 0,0 0-1,-1 0 1,1-1-1,-1 1 1,1 0 0,0 0-1,-1 0 1,1 0-1,-1 0 1,1 0 0,0 0-1,-1 0 1,1 0-1,-1 0 1,1 0 0,-1 0-1,1 0 1,0 0 0,-1 0-1,1 0 1,-1 0-1,1 1 1,0-1 0,-1 0-1,0 1 1,1-1-11,0 0-1,0 0 1,0 0 0,0 0-1,-1 0 1,1 0 0,0 1 0,0-1-1,0 0 1,-1 0 0,1 0 0,0 0-1,0 0 1,0 0 0,0 0-1,-1 0 1,1 0 0,0 0 0,0 0-1,0 0 1,-1 0 0,1 0 0,0 0-1,0 0 1,0 0 0,-1 0-1,1 0 1,0-1 0,0 1 0,0 0-1,0 0 1,-1 0 0,1 0 0,0 0-1,-3 3 416,-3 5-298,0 1-1,0-1 1,1 1 0,1 0 0,0 0 0,0 0 0,0 1 0,1-1 0,1 1 0,-3 16 0,2-3 36,1-1 1,1 0-1,3 44 1,1-45-47,0 0 1,2 0-1,11 33 1,-12-43-97,0-1 0,0 0-1,1 0 1,1 0 0,0-1-1,0 0 1,1 0 0,14 14 0,-21-22-32,1-1 1,0 1-1,0 0 1,0 0-1,0-1 1,0 1-1,0 0 1,0-1 0,0 1-1,0-1 1,0 1-1,1-1 1,-1 0-1,0 1 1,1-1-1,1 2 48,-3-3-41,0 0 0,1 0 1,-1 0-1,0 0 0,1 0 0,-1 0 1,1-1-1,-1 1 0,1 0 1,0 0-1,1-1 0,-1-1 20,1 0 97,-3-4 60,0-5-190,-1-6 363,0 0 0,-1 0 0,-1 0 1,-6-18-1,6 23 30,4 10-322,-1 0 116,0 1-23,2 2-144,-1 0 0,0 0 0,0 0 0,0 0 0,0 0 0,0 0 1,0 0-1,0 0 0,0 0 0,1 0 0,-1 0 0,0 0 0,0 0 1,0 0-1,0 0 0,0 0 0,0 0 0,0 0 0,1 0 0,-1 0 0,0 0 1,0 0-1,0 0 0,0 0 0,0 0 0,0 0 0,0 0 0,1 0 1,-1 0-1,0 0 0,0 0 0,0 0 0,0 0 0,0-1 0,0 1 1,0 0-1,0 0 0,0 0 0,0 0 0,0 0 0,0 0 0,1 0 1,-1 0-1,0-1 0,0 1 0,0 0 0,0 0 0,0 0 0,0 0 1,0 0-1,0 0 0,0 0 0,0-1 0,0 1 0,0 0 0,0 0 1,0 0-1,17 13 102,22 24-1260,-33-31 370,-1 0 457,0-1 1,1 0-1,9 6 0,-12-9-668,0 0-1,0-1 1,0 1 0,0-1 0,1 0-1,4 2 1,12 1-2539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80 1356,'-7'-10'1091,"0"0"0,-1 1 1,-1 0-1,1 0 0,-2 1 0,1 0 0,-13-8 1,20 15 667,-2 5-1257,0 0-351,3-3-114,0 1 1,0-1-1,-1 0 1,1 0-1,0 1 0,0-1 1,0 1-1,0-1 1,1 1-1,-1-1 1,0 1-1,0 0 1,1-1-1,-1 1 0,1 0 1,0-1-1,0 1 1,-1 2-1,1 14 137,1 0 0,1 0-1,1 0 1,0-1 0,1 1-1,1-1 1,0 0 0,1 0-1,1 0 1,1-1 0,13 20-1,-17-29-269,0-1 0,1 0-1,0 0 1,0-1-1,0 1 1,1-1 0,0 0-1,12 7 1,-14-9-333,0-1 0,0 0 1,0-1-1,0 1 0,0-1 0,0 1 1,0-1-1,0 0 0,1-1 0,-1 1 1,0-1-1,1 0 0,-1 0 1,0 0-1,1-1 0,8-1 0,4-4-2812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1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1040 1056,'-1'-3'988,"-1"-5"-230,0 0-1,0 0 1,1-1 0,0 1-1,1-14 1,4 6-423,0-1-1,1 0 1,9-19 0,0 0-43,-2 1-2,-6 19 37,-1 1 1,0-1-1,-1 0 0,0 0 0,1-25 0,-5 39-279,0 0 0,0 1 0,0-1 1,0 0-1,0 0 0,0 1 0,0-1 0,-1 0 0,1 1 0,-1-1 0,1 0 0,-1 1 0,0-1 0,0 1 0,0-1 0,0 1 0,0-1 1,0 1-1,0 0 0,0-1 0,0 1 0,-1 0 0,1 0 0,0 0 0,-1 0 0,1 0 0,-1 0 0,1 0 0,-1 1 0,1-1 0,-1 0 1,0 1-1,-3-1 0,2 1 7,-1-1 1,1 1 0,0 0 0,-1 1-1,1-1 1,-1 1 0,1-1-1,0 1 1,-1 0 0,1 0 0,0 1-1,0-1 1,0 1 0,-5 2 0,6-3-42,1 1 0,0-1 0,-1 0 0,1 0 0,0 1 0,0-1 1,0 0-1,0 1 0,0-1 0,0 1 0,0-1 0,0 3 0,-2 2 17,0 0-23,1-1 1,-1 1-1,1 0 0,1 0 0,-1 0 1,1 0-1,0 0 0,0 0 0,1 1 1,0-1-1,0 0 0,0 0 0,1 0 0,0 1 1,0-1-1,1 0 0,-1 0 0,5 9 1,-2-7-76,0 1 1,0-2-1,0 1 1,1 0-1,0-1 1,0 0-1,1 0 1,0-1-1,0 0 1,1 0-1,-1 0 1,10 5-1,-3-3-160,0 0 0,0-1 0,1-1 0,0 0 0,15 3-1,-22-7 155,-1-1-1,1 0 1,-1 0-1,1-1 0,-1 0 1,1 0-1,0 0 0,-1-1 1,1 0-1,-1 0 0,1-1 1,-1 0-1,11-4 1,-9 2 116,-1 0 1,1 0-1,-1-1 1,0 0-1,0 0 1,-1 0 0,0-1-1,0 0 1,0 0-1,0-1 1,-1 0-1,0 0 1,-1 0-1,0 0 1,0-1 0,0 1-1,-1-1 1,0 0-1,0 0 1,2-16-1,-1-26 606,-4 45-572,0 1 0,0 0 0,-1-1 0,1 1 0,-1 0 0,0 0 0,-1 0 0,1 0 0,-3-4-1,2 5-9,1 1 0,-1 0 0,-1 0 0,1 0 0,0 0 0,0 0 0,-1 0 0,-4-2 0,5 3-29,0 0 87,-2 1-27,-13 1-19,13-1-3,-3 7-8,5-6-68,0 0 1,1 1-1,-1-1 1,1 1-1,-1 0 1,1 0-1,-1-1 1,1 1 0,0 0-1,0 0 1,0 0-1,0 0 1,0 1-1,0-1 1,1 0 0,-1 0-1,1 0 1,-1 3-1,1-1-84,0 0 0,0 0 1,0 0-1,1 0 0,-1 0 0,1-1 0,0 1 0,0 0 0,0 0 0,0-1 1,1 1-1,0-1 0,0 1 0,0-1 0,0 0 0,0 1 0,0-1 0,1 0 1,3 3-1,-5-5 32,1 0 1,-1 0 0,1-1-1,-1 1 1,1 0 0,-1-1-1,1 1 1,-1-1 0,1 1-1,0-1 1,-1 0 0,1 1-1,0-1 1,-1 0 0,1 0-1,-1 0 1,1 0 0,3-1-1,-4 0 19,2 1-181,0-4 20,0 0 160,1-1 0,-1 0 0,0 0 0,-1-1 0,1 1 0,-1-1 0,0 1 0,0-1 1,1-6-1,-1-2 25,0 1 0,-1-1 0,-1-19 0,-3-10 128,-13-61 1,15 95-111,-8-41 96,-39-190 736,41 211-641,2 4 48,-1 0 1,-1 1-1,-14-31 1,-6-8 727,27 61-782,-2 1 17,2 2-204,0-1 1,0 0-1,0 0 0,0 0 0,0 0 0,0 1 1,0-1-1,0 0 0,0 0 0,0 0 1,0 1-1,0-1 0,0 0 0,0 0 1,0 0-1,0 0 0,0 1 0,0-1 0,0 0 1,0 0-1,0 0 0,-1 0 0,1 0 1,0 1-1,0-1 0,0 0 0,0 0 1,0 0-1,0 0 0,-1 0 0,1 0 0,0 1 1,0-1-1,0 0 0,0 0 0,0 0 1,-1 0-1,1 0 0,0 0 0,0 0 1,0 0-1,-1 0 0,1 0 0,0 0 0,0 0 1,0 0-1,0 0 0,-1 0 0,1 0 1,0 0-1,0 0 0,0 0 0,0 0 0,-1 0 1,1 0-1,0-1 0,0 1 0,0 0 1,0 0-1,0 0 0,-1 0 0,9 22 77,0 0-1,18 31 0,-18-39-59,12 20-144,1 0-1,31 37 1,-43-60-82,103 121-1333,-39-41-4411,-56-69 3041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129 223 952,'0'0'4217,"-1"-3"-3110,0-2 1864,-2 6-1215,-7 17-717,-10 37-627,-1 15 385,-15 96-1,22-86-413,-5 35 173,16-65 572,12-72-1032,-1 0-1,0-1 1,8-46-1,6-84 191,-12 71-166,2-30 744,-3-136 1,-6 210-101,1 44-712,123 232 250,-49-85-1933,-70-138 771,13 25-896,-8-14-5407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54 184 1908,'-47'-10'6303,"45"9"-5594,1 1-638,1-1-1,0 1 1,-1 0-1,1 0 1,0-1 0,0 1-1,-1-1 1,1 1-1,0 0 1,0-1-1,-1 1 1,1-1-1,0 1 1,0 0 0,0-1-1,0 1 1,0-1-1,0 1 1,0-1-1,0 1 1,0-1-1,0 1 1,0 0 0,0-1-1,0 1 1,0-1-1,0 1 1,0-1-1,0 1 1,1 0-1,-1-1 1,0 1 0,0-1-1,1 1 1,6-8 15,0 0 1,0 0-1,1 1 1,0 1-1,14-10 0,53-28-1013,-19 13-1246,-32 15-564,-1 2 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33 130 1492,'0'0'1493,"-2"-2"-131,-21-17 3759,21 17-3762,2 2-1332,0 0-1,-1 0 1,1 0 0,0 0-1,0 0 1,0 0 0,0 0-1,-1 0 1,1 0 0,0 0 0,0 0-1,0 0 1,0 0 0,-1 0-1,1-1 1,0 1 0,0 0-1,0 0 1,0 0 0,0 0-1,-1 0 1,1 0 0,0 0-1,0 0 1,0-1 0,0 1 0,0 0-1,0 0 1,-1 0 0,1 0-1,0 0 1,0-1 0,0 1-1,0 0 1,0 0 0,0 0-1,0 0 1,0 0 0,0-1-1,0 1 1,0 0 0,0 0-1,0-1 1,4-8 1139,10-8-159,-14 17-1221,4-4 287,9-2 291,-2 2-282,62-20 446,-60 20-416,0 0 1,13-7 0,21-7 196,-44 18-197,-1 1-28,9 6 12,-7-2 15,-3 3-66,-1 0-1,1 0 0,-1 0 1,-1 0-1,0-1 0,0 1 1,0 0-1,-4 12 0,-27 66 152,19-54-148,2-4-2,-8 21 94,-15 59 0,33-102-107,-1 0 1,1 1 0,1-1-1,-1 7 1,1-12-27,0 0 0,0 1 0,0-1 0,0 0-1,0 0 1,0 0 0,0 0 0,1 0 0,-1 0 0,0 0-1,1 0 1,-1 0 0,1 0 0,-1 0 0,1 0 0,-1 0 0,1 0-1,0 0 1,0 0 0,-1 0 0,1-1 0,0 1 0,0 0-1,0 0 1,0-1 0,0 1 0,0-1 0,0 1 0,0-1 0,0 1-1,0-1 1,0 0 0,1 1 0,12 0 5,-1-1-1,0-1 1,1 0-1,-1 0 1,0-1-1,18-6 1,79-29-475,-41 7-1638,-2-3 0,70-46 0,-100 57-1282,-2-1 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32 1504,'-5'-4'268,"0"0"-1,0 1 1,0 0 0,0 0-1,-1 1 1,1-1 0,-1 1-1,0 0 1,1 1 0,-1-1-1,0 1 1,0 0 0,0 1-1,0-1 1,0 1 0,0 0-1,0 1 1,0 0 0,0 0-1,0 0 1,-6 2 0,-2 3-118,0 0 1,0 1 0,1 0 0,0 1 0,0 0 0,1 1-1,0 0 1,1 1 0,-11 12 0,13-12-69,1-1 1,0 1-1,1 0 1,0 1-1,1-1 1,0 1-1,1 1 0,0-1 1,1 1-1,0 0 1,-3 15-1,7-24-68,-1 1 0,1-1-1,0 0 1,0 1-1,0-1 1,0 0 0,1 1-1,-1-1 1,1 0 0,0 1-1,0-1 1,2 5 0,-2-6-11,1-1 1,-1 0 0,0 0 0,0 1-1,0-1 1,1 0 0,-1 0 0,1 0 0,-1 0-1,0-1 1,1 1 0,0 0 0,-1 0-1,3 0 1,1 1 8,-2-1-9,0 0 0,0 0 1,0 0-1,0 0 0,1-1 1,-1 1-1,0-1 0,0 0 1,0 0-1,0 0 0,0 0 1,1 0-1,-1-1 0,0 0 1,0 1-1,0-1 0,4-2 1,-3 1 25,0-1 0,1 1 0,-1-1 1,0 0-1,0-1 0,-1 1 0,1-1 0,-1 1 0,6-9 1,-1-1 123,0 0 0,-1-1 1,-1 1-1,0-1 0,-1-1 1,4-17-1,-2 1 596,6-49 0,-8 62-417,0 11-142,-5 7-177,0-1 0,0 1 1,0 0-1,0 0 0,0 0 0,1 0 0,-1 0 1,0 0-1,0 0 0,0 0 0,0 0 0,0 0 1,1 0-1,-1 0 0,0 0 0,0 0 1,0 0-1,0 0 0,0 0 0,1 0 0,-1 0 1,0 0-1,0 0 0,0 0 0,0 0 0,0 0 1,1 0-1,-1 0 0,0 0 0,0 0 0,0 0 1,0 0-1,0 0 0,0 0 0,1 0 0,-1 1 1,0-1-1,0 0 0,0 0 0,8 9 28,-2-1 0,1 1 0,-1 1 0,0-1 0,6 14 0,9 29 49,-2 0-1,-3 1 0,-1 1 0,10 83 0,-24-130-67,-1 1 0,0 0 0,-1-1 0,1 1 0,-1 0 0,-1-1 0,1 1 0,-1-1 0,-1 1 0,1-1 0,-1 0 0,-1 0 0,1 0 0,-8 9 0,8-11-13,0-1 0,-1 0 0,0 0 0,0 0 0,0-1 0,0 1 0,-1-1 0,0 0 0,1 0 0,-1-1 0,0 1 0,0-1 0,0 0 0,-1-1 0,1 1 0,0-1 0,-1 0 0,1 0 0,-1-1 0,1 1 0,-7-2 0,3 1-179,1-1 0,-1 0 0,1 0 0,-16-6 0,19 6-438,1-1 0,0 0 0,1 0 0,-1 0 0,0 0 0,0-1 0,1 0 0,0 1 0,-1-1 0,1-1 0,-4-4 0,-1-3-2655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 1220,'0'0'1188,"-3"-1"-155,-12-8 767,12 13-1027,-2 2-536,0 1 1,0-1 0,1 1-1,0 0 1,0 1-1,1-1 1,0 1-1,1 0 1,-1-1 0,-1 14-1,2-9-51,1-1 0,0 1 0,1-1 0,1 1 1,-1 0-1,2-1 0,3 16 0,-2-16-79,0 0 0,1-1 0,0 1 0,1-1 1,0 0-1,0-1 0,13 17 0,-13-19-47,1-1 0,-1 0 0,1-1 0,0 1-1,0-1 1,1-1 0,0 1 0,0-1 0,0 0 0,0-1 0,10 4 0,-14-6-25,1 0 0,-1 0 0,1 0 0,-1-1 0,0 1 0,1-1 1,-1 0-1,1 0 0,-1 0 0,7-2 0,-9 2 19,1 0 1,-1-1-1,0 0 0,1 1 0,-1-1 1,0 0-1,1 0 0,-1 0 1,0 0-1,0 0 0,1 0 0,-1 0 1,0 0-1,0 0 0,0 0 1,-1-1-1,1 1 0,0 0 0,0-1 1,-1 1-1,1-1 0,-1 1 1,1-1-1,-1 1 0,0-1 0,1 1 1,-1-1-1,0 1 0,0-4 1,0-4 99,-1 0 1,0 0-1,0 0 1,-1-1-1,0 1 1,-1 1-1,0-1 1,0 0-1,-1 1 1,-7-13-1,-8-9-226,-32-41 1,9 14-4417,40 52 1090,-3-10 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12 829 1144,'0'0'6640,"-2"-1"-6328,-6-2-26,6 2 974,8 0-1040,362-66 1257,-6-2-998,114-24-112,-304 61-290,208-33 47,-170 30-79,355-54 48,-269 44-76,-158 22-15,81-12-7,-121 21 7,76-10-7,265-55-60,-379 66 57,127-34 29,-174 42 126,-1 0 0,0-1-1,0 0 1,0-1 0,19-15 0,-19 13 56,-10 8-137,0 0-23,1 0-1,-1-1 1,0 1-1,1-1 0,-1 0 1,0 0-1,2-2 1,-2 2 181,19-12 184,-19 13 980,1 4-1348,1 2-26,-1-1 0,0 1-1,0 0 1,0-1-1,-1 1 1,1 1-1,-1-1 1,2 11 0,9 51 81,-9-42-73,30 236 164,12 65-134,3-127-368,83 217 0,-52-143-2318,-76-256 1241,-2 0 0,0 1 0,0 25 0,-4 4-2116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1756,'0'0'2085,"0"4"-1123,-1 21-252,2 0 0,0 0 1,2 0-1,1 0 0,0-1 0,2 0 0,16 43 0,-17-57-599,0-1 0,1 1 0,0-1 0,0 0 0,1 0 0,0-1 0,1 0-1,0 0 1,0-1 0,16 11 0,-18-14-58,0 0 0,0-1-1,1 0 1,-1 0 0,1 0-1,0-1 1,0 0 0,0 0-1,0 0 1,0-1 0,1 0-1,-1-1 1,0 0 0,0 0-1,1 0 1,-1-1 0,8-2-1,-12 2-3,0 0-1,0 0 0,-1 0 1,1 0-1,0-1 1,0 1-1,0-1 0,-1 0 1,1 0-1,-1 0 0,0 0 1,1 0-1,-1-1 0,0 1 1,0-1-1,-1 1 0,1-1 1,0 0-1,-1 1 0,0-1 1,1 0-1,-1 0 0,0 0 1,-1 0-1,1 0 0,0 0 1,-1-6-1,1 2 42,-1-1 0,0 1-1,-1 0 1,1 0 0,-1-1 0,-1 1 0,0 0 0,0 0-1,0 0 1,-1 0 0,-3-7 0,-1 2-18,-1 0 0,0 1 0,0 0 0,-1 0 0,-1 1 0,0 0 0,0 0 0,-18-11 0,-14-5-2346,-3 6-3545,32 15 2324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1492,'0'0'1328,"-1"-2"-122,-6-9 1915,6 11-3067,1 0 0,0 0 0,0 0 0,0 0 1,0 0-1,0 0 0,0-1 0,-1 1 0,1 1 0,0-1 1,0 0-1,0 0 0,0 0 0,0 0 0,0 0 0,0 0 1,-1 0-1,1 0 0,0 0 0,0 0 0,0 0 0,0 0 1,0 0-1,0 0 0,0 0 0,0 0 0,-1 0 0,1 0 1,0 1-1,0-1 0,0 0 0,0 0 0,0 0 0,0 0 1,0 0-1,0 0 0,0 0 0,0 1 0,0-1 1,0 0-1,0 0 0,0 0 0,0 0 0,0 0 0,0 0 1,0 0-1,0 1 0,-1 23 2242,1-16-2798,-15 293 1748,11-240-2363,1-38-22,0-8-3142,0 6 1483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 1436,'-34'-33'9878,"40"36"-9644,143 63 290,-123-53-656,-20-9 93,0-1 1,1 0-1,-1 0 1,1-1 0,11 3-1,-16-5 22,0 0 0,9-2 9,-7 1 46,-1-1 1,0 1-1,0-1 0,0 0 1,-1 0-1,1 0 0,0 0 1,-1-1-1,1 1 0,-1-1 0,0 1 1,3-6-1,-1 3 36,0 0 141,0-1-1,0 1 1,8-8-1,-11 12-160,0 7-643,1 20-216,-4 16-4771,1-39 2811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177 146 964,'-9'11'544,"-1"0"0,1 1-1,1 0 1,0 0 0,1 1-1,1 0 1,-7 17 0,-47 125 2091,49-118-2067,1 0-1,-7 52 0,8 96 1235,11-172-1571,-1-11-191,0 1 376,3-9-334,3-9-40,0 0 1,-1 0-1,0-1 0,-1 1 1,-1-1-1,3-17 1,10-108 254,-15 120-262,13-115 317,12-185 2000,-27 319-2263,2-20 287,-1 15 47,2 11 736,-3-3-1158,24 105 232,14 72 130,7 16-643,-6-67-4960,-35-112 1207,1-5 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30 286 1252,'-26'-10'3266,"23"9"-1450,3-1-1049,-1 1-674,1-1 0,0 1 0,0 0-1,0-1 1,0 1 0,0 0 0,1 0 0,-1-1-1,0 1 1,1 0 0,-1 0 0,0 0-1,1-1 1,-1 1 0,1 0 0,0 0 0,0 0-1,-1 0 1,1 0 0,0 0 0,0 0-1,0 0 1,0 0 0,0 0 0,0 1 0,2-2-1,36-23 221,-29 19-81,75-42 232,103-66-3034,-154 91 86,0-2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1812,'-4'2'9938,"15"-7"-9610,1 1 1,-1 1-1,19-4 1,-26 6-237,-1 1 1,1-1 0,-1 1 0,1 0-1,-1 0 1,1 0 0,0 0-1,-1 1 1,1 0 0,-1-1 0,1 1-1,-1 1 1,1-1 0,-1 0-1,0 1 1,0 0 0,0-1 0,0 1-1,3 3 1,-4-3-44,0 1 0,0-1 1,0 1-1,-1 0 0,1-1 0,-1 1 0,0 0 1,0 0-1,0 0 0,0 0 0,0 0 0,-1 0 1,0 0-1,1 0 0,-1 0 0,-1 6 0,0 4 69,0 0-1,-6 19 1,6-26-88,-30 102 420,18-68-189,-11 57 1,23-66-75,1-30-185,0 0 0,1 0 0,-1-1 0,0 1-1,0 0 1,1 0 0,-1 0 0,0 0 0,1-1 0,-1 1 0,1 0 0,-1 0 0,1-1-1,-1 1 1,1 0 0,-1-1 0,1 1 0,0-1 0,-1 1 0,1-1 0,0 1 0,0-1 0,0 1-1,-1-1 1,1 0 0,0 1 0,0-1 0,1 0 0,1 1-53,0 0 1,0-1-1,0 0 1,0 0-1,0 0 1,6 0-1,6-3-281,-1-1-1,1 0 0,-1-1 1,0 0-1,-1-1 1,1 0-1,14-11 0,1-2-3163,52-46 0,-51 38 151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63 129 1252,'0'-27'1387,"0"24"-806,0 2-435,-1 0-1,1 0 1,0-1 0,-1 1 0,1 0 0,-1 0 0,1 0 0,-1 0 0,0 0 0,1 0 0,-1 0 0,0 0 0,0 0 0,0 0-1,0 0 1,0 1 0,0-1 0,0 0 0,0 1 0,0-1 0,-1 0 0,0 0 953,-2 2-618,-9 3-43,10-3-47,0 2-34,1 0-268,0 0 0,-1 0 0,1 0 0,1 1 0,-1-1 0,0 1 1,1-1-1,0 1 0,0-1 0,0 1 0,0 0 0,0 0 0,1-1 1,0 1-1,-1 0 0,1 0 0,1 0 0,0 6 0,0-6-44,1 1 0,-1 0-1,1-1 1,0 1 0,0-1-1,0 0 1,1 1-1,0-1 1,0 0 0,0 0-1,0-1 1,0 1 0,1-1-1,0 0 1,4 4 0,-2-3-6,0 0 1,0-1-1,0 1 1,0-1-1,0-1 1,1 1-1,-1-1 1,1 0-1,0-1 1,12 2-1,-15-3-16,0 0 1,0 0-1,1 0 1,-1-1-1,0 1 1,0-1-1,0 0 0,0 0 1,0-1-1,0 1 1,0-1-1,-1 0 1,1 0-1,0 0 0,-1 0 1,0-1-1,1 1 1,-1-1-1,3-4 0,0 0 110,0 0 0,-1-1-1,0 1 1,-1-1-1,1 0 1,-2-1-1,1 1 1,-1-1-1,3-11 1,-1-7 1218,4-47 0,-6 41 181,-2 31-96,0 8-1275,6 27-338,2 0 0,1-1 0,2-1 0,1 0 0,1 0 0,24 36 0,-26-50-1085,26 28 0,-31-37-593,1-1 0,0-1 0,9 7 0,-5-5-2057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56 346 1692,'-41'-153'6112,"26"91"-2608,15 30-1497,1 29-1456,4 4-290,0 0-190,-4-1-52,1 0 1,-1 0-1,1 0 1,0 1 0,-1-1-1,1 0 1,-1 1 0,1 0-1,-1-1 1,0 1 0,1 0-1,-1 0 1,0-1 0,1 1-1,0 2 1,0-2-7,13 9 127,-1 1 0,-1 1-1,21 21 1,-25-22-128,0 0 0,-1 1 0,-1 0 0,1 0 0,-2 0 0,0 1 0,-1 0 0,0 0 0,0 1 0,-2-1 0,0 1 0,0 0 0,0 20 0,-3-30-24,0 0 1,0-1-1,0 1 1,-1-1-1,0 1 0,0 0 1,0-1-1,0 0 0,0 1 1,-1-1-1,1 0 1,-1 1-1,-3 4 0,3-7 31,0 1 51,2-1-60,0-1 1,-1 0-1,1 0 0,0 1 1,0-1-1,0 0 0,0 0 1,0 0-1,-1 0 0,1 1 1,0-1-1,0 0 0,0 0 1,-1 0-1,1 0 0,0 1 1,0-1-1,0 0 0,-1 0 1,1 0-1,0 0 0,0 0 0,-1 0 1,1 0-1,0 0 0,0 0 1,-1 0-1,1 0 0,0 0 1,0 0-1,-1 0 0,1 0 1,0 0-1,0 0 0,-1 0 1,1 0-1,0 0 0,0 0 1,-1-1-1,1 1 0,0 0 1,0 0-1,0 0 0,-1 0 1,1-1-1,0 1 0,0 0 0,0 0 1,0 0-1,-1-1 0,1 1 1,-7-21 26,7 20-36,0 1 1,-1-1-1,1 1 0,0-1 1,0 1-1,0-1 0,0 1 1,0-1-1,0 1 0,0-1 0,0 1 1,0-1-1,0 0 0,0 1 1,0-1-1,0 1 0,0-1 1,1 1-1,-1 0 0,0-1 0,0 0 1,9-19-227,0-1 1,1 2-1,1-1 0,1 2 1,0-1-1,2 2 1,0 0-1,1 0 1,0 1-1,1 1 0,36-25 1,-44 34 24,-2 2-2,0 0-1,0 0 0,0 0 1,1 1-1,0 0 1,-1 0-1,1 1 1,8-2-1,-13 3 48,1 2 22,6 0 36,-1 1 87,1-1 0,-1 0-1,1 0 1,-1-1-1,13-1 1,-19 0 19,9 0 101,0-1-1,-1-1 1,1 0-1,-1-1 1,1 1-1,-1-2 1,17-10-1,-25 13-23,1 0 0,-2-1-1,1 1 1,0-1 0,-1 0-1,1 1 1,-1-1 0,0 0 0,1 0-1,-1 0 1,0-3 0,0 5-53,-1 0-1,0 0 1,1-1 0,-1 1 0,0 0 0,0 0 0,0 0 0,0-1-1,0 1 1,0 0 0,0 0 0,0-2 0,-1 0 47,1-1 150,-2 1-16,-7-12-8,9 15-192,0-1 0,-1 0 0,1 1 0,-1-1 0,1 1 0,-1-1 0,1 1 0,-1-1 0,0 1 0,1-1 1,-1 1-1,0-1 0,1 1 0,-1 0 0,0-1 0,1 1 0,-1 0 0,0-1 0,0 1 0,0 0 0,1 0 0,-3 0 1,2 0 29,0-1-26,0 1-1,0-1 1,0 1 0,0 0 0,0-1 0,-1 1 0,1 0 0,0 0 0,0 0 0,0 0 0,-1 0 0,1 0 0,-1 0 0,-2 0 25,-5 2 89,3 0-100,0 1 1,0 0 0,0 0-1,0 0 1,1 1-1,-1-1 1,1 1 0,0 1-1,0-1 1,1 1 0,-1 0-1,1 0 1,-4 6-1,5-7-18,1 1-1,0 0 1,0-1 0,1 1-1,-1 0 1,1 0-1,0 0 1,1 0-1,-1 0 1,1 0 0,0 0-1,0 0 1,0 0-1,1 0 1,0 0-1,0 0 1,0 0 0,1 0-1,-1-1 1,1 1-1,0 0 1,1-1-1,-1 0 1,1 1-1,0-1 1,0 0 0,0 0-1,0 0 1,1-1-1,-1 1 1,7 4-1,6 2-24,0 0-1,1-1 1,0 0-1,0-1 0,1-1 1,0-1-1,0-1 0,0 0 1,1-1-1,-1-1 1,1-1-1,19 0 0,-13-2-370,0-1 0,0-1 0,0-1 0,0-1 0,-1-1 0,0-1 0,0-2 0,40-17 0,-51 18-856,0 0 0,-1-1 0,18-13 1,1-5-1850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27 366 1128,'-3'4'1022,"-1"3"-731,1 1 1,0-1 0,0 1 0,0 0 0,1 0 0,0 0 0,1 0 0,0 0 0,0 0 0,0 0 0,2 12 0,2 15 523,9 49 1,-6-54-574,2 10 362,23 61-1,-12-41-4,-10-37-267,-4-13 244,-3-10-17,-3-5 244,-39-227 289,28 157-771,-16-138 941,25 168-997,-1-66 294,5 93-426,0-1-1,1 0 1,9-34 0,-9 48-113,-1 0 1,1 0-1,1 0 1,-1 0-1,1 1 0,-1-1 1,1 1-1,1-1 0,-1 1 1,1 0-1,-1 0 0,6-3 1,-7 6-111,0 0 1,1 0 0,-1 0-1,1 1 1,-1-1 0,1 0-1,-1 1 1,1 0-1,-1 0 1,1 0 0,-1 0-1,1 0 1,0 0 0,3 2-1,-5-2 21,8 3-661,23 21-1264,-11 1-2387,-10-4 1019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36 234 1816,'-3'0'1104,"-26"-4"3099,25 4-1860,10-7-2009,19-18 90,45-37 1,51-39-2164,-118 98 1216,0 1 0,0-1 0,0 0 0,0 0 0,0 0 0,2-5-1,3-2-1772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49:0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62 884,'-1'-2'700,"0"-1"-189,0-1 1,1 1-1,-1 0 0,1 0 0,0-1 0,0 1 1,0 0-1,0-1 0,1-3 0,1-16 3999,1 28-4368,4 6-57,0 1 1,-1 0-1,0 1 0,7 24 0,13 63 159,-15-52-182,117 438 402,-54-203-310,-6 37-42,-35-118-83,-33-200-11,0 1-5,1-1 0,0 1 0,-1-1 0,1 1 0,0-1 0,0 1 0,0-1 0,0 1 0,1-1 0,2 4 0,-3-5-4,2-1-4,29 0 14,48-9-1,106-24 1,-137 23-19,49-10 5,137-25-6,76-3 8,-137 24-1,-128 17 4,58-12 8,121-22-13,-71 15 13,43-4-28,-86 15 14,-17 1-6,181-23 8,-218 32-5,194-26 11,-124 15 2,-48 8-20,89-21 2,8 6 19,-120 13-10,42-8-7,-24 5 0,34-5-13,-12 10 34,-50 1-1,-35 4-9,-5 2-5,12-1-7,19-5 6,-9 5-23,-25 2 15,1-1 7,34-4 12,-19 3-12,-5 0-1,22-4 19,-32 5-13,-1 1-5,45-8-7,-15 2 15,-17 1-13,13-1-3,-27 6 10,2-1-8,32-3 13,-22 2-12,-11 2-1,26-6 120,-26 6-30,-1-1-29,24-7 318,-23 7-263,-1 1-99,55-16 836,-55 15-729,42-11 109,-41 12-148,-1-2-53,47-19-282,-47 20-52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1744,'0'0'3266,"4"-2"-2381,11-6-104,-15 8-751,1 1 0,-1-1 0,0 0 0,0 0 0,0 0 0,0 0 0,1 0 0,-1 0 0,0 1 0,0-1 0,0 0 0,0 0 0,0 0 0,1 1-1,-1-1 1,0 0 0,0 0 0,0 0 0,0 1 0,0-1 0,0 0 0,0 0 0,0 0 0,0 1 0,0-1 0,0 0 0,0 0 0,0 1 0,0-1 0,0 0 0,0 0 0,0 0 0,0 1 0,0-1 0,0 0 0,-1 7 208,0 0-36,1 0-1,0 0 1,0 0-1,1-1 1,0 1-1,0 0 1,1 0-1,-1-1 0,6 11 1,-1-2 148,2 0 0,13 21 0,-15-27-215,0-1 0,0 0 0,1-1-1,11 11 1,-14-15-90,0 0 1,0 0-1,1 0 1,-1 0-1,1-1 0,-1 1 1,1-1-1,0 0 0,0-1 1,5 2-1,-6-3-41,0 1 0,1-2 0,-1 1 0,0 0 0,1-1 0,-1 0 0,0 0 0,0 0 0,0 0 0,0-1 0,0 0 0,0 1 0,0-2 0,0 1 0,-1 0 0,1-1 0,-1 1 0,1-1 1,2-4-1,2-1 83,0-1 0,0 0 0,-1 0 0,0-1 0,7-13 0,-12 17 226,0 1 0,0-1 0,-1 0-1,1 1 1,-1-1 0,0-10 0,4 16-277,20 4 22,-6-1-83,0-1 0,1-1 0,-1 0-1,21-3 1,-24 0-37,0 0 0,-1-1 0,1-1 0,-1-1 0,0 0 0,20-10 0,-28 12 43,-1-1 1,0 0 0,0 0-1,0-1 1,0 0 0,-1 0 0,0 0-1,0-1 1,0 1 0,-1-1-1,0 0 1,0 0 0,0-1 0,-1 1-1,0-1 1,2-8 0,-2 6 183,-1 0 1,0-1-1,-1 1 0,0-1 1,-1-15-1,0 21 30,-1 1-20,0-13-21,0 12 73,0 2-126,0-1 376,0 9-340,1 22-278,0-14 144,1-12-17,0-1 0,1 1 0,-1 0 0,0 0 0,1-1 0,-1 1 0,1-1 0,0 1 0,0-1 0,2 2 1,-2-2-11,1-1-1,11 3-1,-10-3 6,0-1 4,11-5 17,0 0 1,15-8-1,14-19-24,-36 26 17,0 0 0,0 1 1,1 1-1,9-6 0,-14 10-2,5 0 4,-6 1 3,1 0 0,-1 0 0,0 1 0,1-1-1,-1 1 1,0 0 0,1 0 0,-1 0 0,0 0-1,0 1 1,0-1 0,0 1 0,4 3 0,-1-2 8,3 3-68,0 1 0,0-1-1,-1 1 1,13 14 0,-16-15-227,1 1-1,1-2 1,-1 1 0,1 0 0,0-1-1,0-1 1,14 8 0,-13-10-469,0 1 0,-1-1 0,1-1-1,0 1 1,0-1 0,0-1 0,0 1 0,12-2 0,4-2-2323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325 608 1840,'-2'-6'299,"-1"1"0,0 0 0,0 0 0,0 1 0,0-1 0,-1 1 0,0-1 0,0 1 0,0 0 0,0 1 0,-1-1 0,1 1 0,-1 0 0,0 0 0,0 0 0,0 1 0,-1-1 0,1 1 0,0 1 0,-1-1 0,1 1 0,-1 0 0,-10-1-1,8 2-62,0 0-1,0 1 0,0-1 1,1 2-1,-1-1 0,0 1 0,1 0 1,-14 6-1,13-3-107,1-1 0,0 1 0,0 0 1,0 0-1,1 1 0,0 0 0,0 0 0,0 1 0,1-1 0,0 1 1,-8 15-1,5-9 10,2 1 0,0 1 0,0-1 0,1 1 0,-4 25 0,7-31-131,1-1 1,1 1-1,0-1 0,0 1 0,0-1 1,1 1-1,1 0 0,-1-1 0,1 0 1,1 1-1,-1-1 0,2 0 0,-1 0 1,1-1-1,6 10 0,-10-16-13,1 0-19,-1 0 0,1 0-1,0 0 1,0 0-1,0 0 1,0 0 0,0 0-1,0 0 1,0 0-1,0-1 1,0 1 0,2 1-1,14-4-174,-17 2 197,1 0 0,-1 0 0,0 0 0,0 0-1,1 0 1,-1 0 0,0 0 0,0 0 0,1 0 0,-1 0 0,0 0-1,0 0 1,1-1 0,-1 1 0,0 0 0,0 0 0,0 0 0,1 0-1,-1-1 1,0 1 0,0 0 0,0 0 0,1 0 0,-1-1 0,0 1-1,0 0 1,0-1 0,6-8-28,0 0-1,-1-1 1,0 1-1,-1-1 1,0 0-1,-1-1 1,5-20-1,-2-1-14,1-53-1,-8-219 166,-4 237 342,-4 0 0,-26-107-1,31 158-232,3 11-131,0 1 1,0 0 0,0 0 0,-1 0 0,1 0 0,-1 0 0,0 0 0,-4-6-1,5 9 304,-3 8-293,2-1-84,-1-1-5,0 0-1,1 0 1,0 0 0,1 0 0,-1 1 0,1-1 0,0 1 0,-1 8-1,2 29 121,6 65 0,-3-83-129,1 0 0,2 0 0,0 0 0,11 24 0,2 1-147,-6-15-103,19 37 0,-27-61 130,2-1 0,-1 0-1,1 0 1,1 0 0,-1-1 0,2 0-1,14 12 1,-18-17 31,0-1-1,0 0 1,1 1-1,-1-2 1,1 1-1,-1-1 1,1 0-1,0 0 1,0 0-1,0-1 1,0 0-1,12 0 1,-9-1-1,1 0 0,-1-1 1,0-1-1,0 0 1,0 0-1,0 0 0,0-1 1,8-4-1,-3 0 3,0-1 0,-1 0 0,1 0 0,-2-1 1,1-1-1,-2 0 0,1-1 0,-1 0 0,18-24 0,-23 26 109,0 0 1,-1-1-1,0 1 0,0-1 0,-1 0 0,0 0 1,-1-1-1,4-20 0,-7 26 11,-1 0 0,1 0 0,-1 0 1,0 0-1,0 0 0,0 1 0,-4-8 0,5 12-41,-1-1 11,1-1-1,-1 1 1,0 0 0,0-1 0,0 1 0,0 0 0,0 0-1,0 0 1,-1 0 0,1 0 0,0 0 0,-1 0-1,1 1 1,0-1 0,-1 0 0,1 1 0,-1-1 0,1 1-1,-3-1 1,3 1-9,-1-1 33,-3 2-1,2 0-31,1-1-1,-1 0 0,1 1 1,0-1-1,-1 1 0,1 0 1,0 0-1,0 0 1,-1 0-1,1 0 0,0 0 1,0 0-1,0 1 0,0-1 1,0 1-1,1 0 0,-1-1 1,0 1-1,1 0 0,-1 0 1,-1 4-1,-1 1-73,1-1 1,0 1-1,1 0 0,0 0 0,0 0 1,0 0-1,0 9 0,1-12-106,1 1 1,1 0-1,-1-1 0,0 1 1,1-1-1,0 1 0,0-1 1,1 1-1,1 4 0,-1-3-123,-1-4 165,0-1 0,0 1 0,0 0 0,0-1 1,0 1-1,0-1 0,0 0 0,0 1 0,1-1 1,-1 0-1,0 0 0,1 0 0,-1 0 0,1 0 1,2 1-1,-2-1-325,2-1 38,-1-1 372,1 0 1,0 0 0,-1 0-1,1 0 1,-1-1 0,0 1-1,1-1 1,-1 0 0,0 0-1,0 0 1,0 0 0,0-1-1,0 1 1,-1-1 0,1 1-1,-1-1 1,0 0 0,0 0-1,0 0 1,0-1 0,0 1-1,2-5 1,2-6 423,-1 1 0,0-1 0,0 0 1,2-15-1,-7 26-134,1 2-178,-1 0-1,1 0 0,-1 0 0,0 0 0,0-1 0,1 1 0,-1 0 1,0 0-1,0 0 0,0 0 0,0-2 0,0 1 506,5 4-495,15 7-14,-17-8-50,0 0 0,-1 1 0,1-1 0,-1 1 0,1 0 0,-1 0 0,0 0 0,4 4 0,5 5 18,9 4-27,-13-9 0,0-1 1,0 0 0,0 0-1,1-1 1,0 0-1,0 0 1,9 2 0,-14-5 5,0 0 0,-1 0 0,1-1 0,0 0 0,0 1 0,0-1 0,0 0 0,0 0 0,0 0 0,0-1 0,0 1 0,3-2 0,-1 1 11,-4 1-4,1-1-1,-1 0 1,1 1 0,-1-1 0,0 0 0,1 0-1,-1 0 1,0 0 0,1 0 0,-1 0-1,0 0 1,0-1 0,0 1 0,1-2-1,1-1 71,2-2 53,-1-1 0,0 0 1,0 0-1,-1 0 0,0 0 0,0-1 0,-1 1 0,0-1 1,0 1-1,1-14 0,-1 12 107,-1 2-7,0-1-1,0 1 1,-1 0-1,-1-10 1,1 12-135,0 2 98,0 0-36,0-5-177,0 8 32,0 0 0,0 0 1,0 0-1,0 0 0,0 0 1,0 0-1,0-1 0,0 1 0,0 0 1,0 0-1,0 0 0,0 0 1,0 0-1,0-1 0,0 1 1,0 0-1,0 0 0,0 0 1,0 0-1,0 0 0,0 0 0,0-1 1,0 1-1,0 0 0,0 0 1,0 0-1,0 0 0,0 0 1,1 0-1,-1-1 0,0 1 1,0 0-1,0 0 0,0 0 0,0 0 1,0 0-1,0 0 0,1 0 1,-1 0-1,0 0 0,0 0 1,0 0-1,0 0 0,0 0 1,1 0-1,-1 0 0,0 0 0,0 0 1,0 0-1,0 0 0,0 0 1,1 0-1,-1 0 0,0 0 1,0 0-1,0 0 0,0 0 1,0 0-1,0 0 0,1 0 0,9 10 24,-1 1-1,15 21 0,-12-14 53,-10-16 18,0-2-91,-1 0 12,-1 1 0,1-1-1,0 0 1,0 0 0,0 0 0,0 0-1,0 0 1,0-1 0,0 1 0,0 0-1,0 0 1,0-1 0,-1 1 0,1 0-1,0-1 1,0 1 0,0-1 0,-1 1-1,1-1 1,0 1 0,0-1 0,-1 0-1,1 1 1,-1-1 0,1 0 0,0 0-1,0-1 1,0 1-120,2-3 322,2-8-41,-4 11-168,0 0 0,0 0-1,0 0 1,-1 0-1,1 0 1,-1-1 0,1 1-1,-1 0 1,1 0-1,-1-1 1,0-1 0,0 3-29,0 0 0,0 0-1,1-1 1,-1 1 0,0 0 0,0 0 0,0-1 0,0 1 0,0 0 0,0 0 0,0-1 0,0 1 0,0 0 0,0 0 0,1 0 0,-1-1 0,0 1 0,0 0 0,0 0 0,1 0 0,-1-1 0,0 1 0,0 0 0,0 0 0,1 0 0,-1 0-1,0 0 1,0 0 0,0 0 0,1-1 0,-1 1 0,0 0 0,0 0 0,1 0 0,-1 0 0,13 2-298,3 4 82,-12-5 100,1 2-30,-4-3 136,-1 1 0,0-1 0,0 0 1,1 1-1,-1-1 0,0 0 0,1 0 0,-1 1 0,0-1 1,0 0-1,1 0 0,-1 0 0,1 0 0,-1 1 0,0-1 1,1 0-1,-1 0 0,0 0 0,1 0 0,-1 0 0,1 0 1,-1 0-1,0 0 0,1 0 0,-1 0 0,0 0 0,1 0 1,0 0-1,7-1-43,1 0 0,0-1 0,0 1-1,-1-2 1,1 1 0,-1-1 0,12-6 0,-18 8 29,0 0 7,8-2 23,-7 2-8,-1 0-9,5-1 36,0 0-1,-1 0 1,1 1-1,11 0 1,-15 1-3,0 1-2,41 20-1104,-30-15-21,-6-2-4970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5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24 807 1956,'0'0'4634,"1"-3"-3928,2-4-239,1 1 1,0 0-1,0 0 0,0 0 0,7-6 1,-7 8-358,0 1 0,-1-1 0,0 0 0,0 0 0,0 0 0,-1 0 0,1 0 0,-1-1 0,0 1 0,0-1 0,0 1 0,-1-1 0,0 0 0,0 0 0,1-5 0,-2 7-69,-1 0 0,1-1 0,-1 1-1,1 0 1,-1 0 0,0-1-1,-1 1 1,1 0 0,0 0-1,-1 0 1,0 0 0,1 0 0,-1 1-1,0-1 1,-1 0 0,1 1-1,0-1 1,-4-1 0,5 3-2,0 0-34,1 1 1,0 0-1,-1 0 0,1-1 0,0 1 1,-1 0-1,1 0 0,0-1 0,-1 1 1,1 0-1,-1 0 0,1 0 0,-1 0 1,1 0-1,0 0 0,-1 0 0,1 0 1,-1 0-1,1 0 0,-1 0 1,1 0-1,-1 0 0,1 0 0,0 0 1,-1 0-1,1 0 0,-1 0 0,1 1 1,0-1-1,-1 0 0,1 0 0,-1 1 1,1-1-1,-18 9 29,16-8-30,1 0 0,0 0 0,-1 0 0,1 0 0,0 0-1,0 0 1,-1 0 0,1 0 0,0 0 0,0 1 0,0-1 0,1 0 0,-1 1 0,-1 2 0,0 0 11,0-1-9,1 1 0,-1-1 0,1 0 0,0 1 0,1-1 0,-1 1 0,0-1-1,1 1 1,0 5 0,0-6-13,0 2-60,0 0-1,0 1 1,1-1 0,0 1-1,0-1 1,0 0-1,0 0 1,1 0 0,4 8-1,-5-9-19,0-1-1,1 0 0,-1 0 1,1 0-1,0 0 0,0 0 1,0 0-1,0-1 0,1 1 1,-1 0-1,1-1 0,0 0 1,-1 0-1,1 0 0,6 3 1,-7-4-43,2-3-201,13-5 252,-16 7 75,0 0-1,0-1 1,0 1-1,0-1 1,0 1-1,-1-1 0,1 0 1,0 1-1,0-1 1,-1 0-1,1 1 1,0-1-1,-1 0 1,1 0-1,0 0 0,-1 0 1,0 0-1,1 0 1,-1 1-1,1-3 1,0 0-8,6-12 53,0 1 0,6-25 0,1-2 253,-8 23 18,-1 0 0,4-25 0,-9 43-308,1-2 78,-2 2-75,1-1 0,0 1 0,0 0 0,0-1 1,0 1-1,0 0 0,0-1 0,0 1 0,0 0 0,0-1 0,0 1 0,0 0 0,0-1 0,0 1 0,0 0 0,0 0 0,0-1 0,1 1 0,-1 0 0,0-1 0,0 1 0,0 0 0,0 0 0,1-1 0,-1 1 0,0 0 0,0 0 0,1-1 0,-1 1 0,6 7 248,2 10-135,25 78 35,-17-67-144,-7-20-9,2-3-1,-5-4-6,2-3 2,-1 0 1,0-1-1,1 0 0,-1 0 1,0 0-1,0-1 1,11-8-1,-11 6 3,3-2-5,0 0 1,0 1-1,13-6 0,-20 11-4,-1 1 0,0 1 5,0-1-1,0 1 0,0 0 0,1-1 0,-1 1 0,0 0 1,0 1-1,0-1 0,0 0 0,0 0 0,0 1 0,0 0 0,0-1 1,3 2-1,0 0-3,7 4-53,-4-2-72,0 0 0,1-1 0,0-1 0,0 1 0,14 1 0,-20-3 60,0-4-39,0 1 102,-2 2 8,0-1 0,1 0 0,-1 1 0,0-1 0,0 0 0,1 0 0,-1 0 0,0 0 0,0 0 0,0 0 0,0-1 0,0 1 0,-1 0 0,1 0 1,0-1-1,-1 1 0,1 0 0,0-1 0,-1 1 0,0-1 0,1-1 0,3-33 178,-1-1 0,-2 0 1,-7-72-1,-29-115 649,30 195-665,-4-25 1239,-27-86 0,35 138-122,-1 11-1104,-1 18-48,0 0 1,2 0-1,1 0 1,1 0 0,8 44-1,39 143-305,-27-127-802,0-23-796,-8-23-5270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5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1000 944,'-1'-2'1034,"0"1"-811,0-1-1,0 0 1,0 1-1,0-1 1,0 1-1,0-1 1,0 0 0,1 0-1,-1 0 1,1 1-1,0-1 1,-1 0-1,1 0 1,0 0-1,0 0 1,0 0-1,0 0 1,1-2 0,0 0-56,0 1 1,0 0 0,0 0 0,1 0-1,-1 0 1,1 0 0,0 1 0,0-1 0,5-5-1,4-2-3,0 0 0,2 0 0,22-13 0,-28 19 15,188-102 750,-127 73-709,95-63 0,-150 86-29,0 0 1,20-22-1,-29 25-16,-4 6-157,0 1 1,0 0-1,0 0 1,0 0 0,0 0-1,0 0 1,0-1-1,0 1 1,0 0 0,0 0-1,0 0 1,0 0-1,0 0 1,0 0-1,0-1 1,0 1 0,0 0-1,-1 0 1,1 0-1,0 0 1,0 0 0,0 0-1,0 0 1,0-1-1,0 1 1,0 0-1,0 0 1,-1 0 0,1 0-1,0 0 1,0 0-1,0 0 1,0 0 0,0 0-1,0 0 1,-1 0-1,1 0 1,0 0-1,0 0 1,0 0 0,0 0-1,0 0 1,-1 0-1,1 0 1,0 0 0,0 0-1,0 0 1,0 0-1,0 0 1,0 0-1,-1 0 1,1 0 0,0 0-1,0 0 1,0 0-1,0 0 1,0 1 0,0-1-1,-6 1 8,0 1 1,0 0-1,0 0 0,1 0 1,-1 1-1,1 0 0,0 0 1,0 0-1,0 1 0,0 0 1,-4 4-1,1 1 13,0 0 0,1 1-1,0 0 1,0 0 0,1 0 0,1 1-1,0 0 1,-5 15 0,4-8-88,2 0 0,0 1 0,1 0 0,-2 29-1,7 3-1064,-1-48 931,-1 1-1,1-1 0,0 1 1,0-1-1,0 0 1,0 1-1,1-1 0,-1 0 1,1 0-1,0 0 0,2 4 1,-3-7 129,-1 1 1,1-1 0,-1 0-1,1 1 1,0-1 0,-1 1-1,1-1 1,0 0-1,-1 0 1,1 1 0,0-1-1,0 0 1,-1 0-1,1 0 1,0 0 0,0 0-1,-1 0 1,1 0-1,0 0 1,-1 0 0,1 0-1,0 0 1,0 0 0,-1 0-1,1-1 1,0 1-1,-1 0 1,2-1 0,14-10-376,-15 10 500,3-3-56,0 0-1,-1-1 1,1 1-1,-1-1 1,0 0-1,-1 0 1,1 0-1,-1 0 1,0 0-1,2-9 1,-1 5 78,0-4 167,0-1-1,-1 1 1,0-1-1,-1 0 1,-1-27-1,-1 18 315,1 20-369,0 0-21,-4-4 30,1 10 195,-3 14 155,5-12-749,0-3 156,1-1 0,-1 0-1,1 1 1,-1-1 0,1 0-1,0 1 1,0-1-1,0 0 1,0 1 0,0-1-1,0 0 1,0 1 0,0-1-1,0 1 1,1-1 0,-1 0-1,0 1 1,1-1 0,-1 0-1,1 0 1,0 2-1,3 8-433,-3-10 419,-1 0 1,0-1-1,1 1 1,-1 0-1,1-1 0,0 1 1,-1 0-1,1-1 1,-1 1-1,1-1 1,0 1-1,0-1 0,-1 1 1,1-1-1,0 1 1,0-1-1,-1 0 1,1 1-1,0-1 0,0 0 1,0 0-1,0 0 1,1 0-1,6 3-553,-5-7 468,0 1 129,0-1 0,0 0 1,-1 0-1,0 0 0,0 0 0,0 0 0,0-1 0,-1 1 0,1-1 0,-1 1 0,0-1 0,-1 1 0,1-9 0,1-30 241,-3 1 0,-6-50 0,-19-84 500,23 155-649,2 16-54,-12-76 1337,-3 0-1,-32-93 1,47 172-164,1 5-1177,0-1 1,0 1-1,-1-1 1,1 1-1,-1-1 0,0 1 1,-1 2-1,-2 11 20,4 0 12,1 0 1,0 0-1,1 0 0,5 19 0,-2-5 22,12 51-103,3-1 0,3-1 0,5-1 0,41 85-1,-56-137-701,29 44 0,-28-50-1362,17 18 1,-22-30-1073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3:51:5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35 964,'-1'-4'294,"-5"-15"2914,6 18-3064,0 0-1,-1 0 1,1 1-1,-1-1 1,1 0 0,-1 1-1,1-1 1,-1 0-1,1 1 1,-1-1-1,0 1 1,1-1 0,-1 1-1,0 0 1,1-1-1,-1 1 1,0 0-1,0-1 1,0 1 0,1 0-1,-1 0 1,0-1-1,0 1 1,-1 0-1,-5 1 100,0 0 0,0 0 0,-1 0 0,1 1 0,1 0 0,-1 0 0,0 1 0,0 0 0,1 0 0,0 1 0,0 0 0,0 0 0,-11 9-1,13-10-152,0 1-1,0 0 1,0 1-1,0-1 1,1 1-1,0-1 1,0 1-1,0 0 1,0 0-1,1 0 1,0 0-1,0 1 1,0-1 0,1 1-1,0-1 1,0 1-1,0-1 1,0 1-1,1 8 1,1-6-26,1 1 0,0-1 0,0 0 0,0 1 1,1-1-1,1 0 0,-1 0 0,1-1 1,0 1-1,1-1 0,0 0 0,0 0 0,12 12 1,6 2 115,1 0 0,41 27 0,15 12 290,-77-58-418,-2-1-17,0 0-1,0-1 1,0 1-1,1 0 1,-1 0 0,0-1-1,0 1 1,0 0-1,-1 0 1,1 0-1,0 0 1,0 1 0,-1-1-1,1 0 1,0 0-1,-1 0 1,1 0-1,-1 1 1,1-1 0,-1 0-1,0 1 1,0-1-1,1 0 1,-1 1-1,0-1 1,0 0 0,0 1-1,-1-1 1,1 0-1,0 1 1,0-1-1,-1 0 1,1 0 0,-1 2-1,-4 4 5,0 0 0,0 0 0,-1 0 0,0-1 0,0 0 0,-1 0 0,-13 9 0,-70 37-790,25-23-6771,46-21 3621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2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 1020,'-6'-10'9845,"4"14"-8736,-3 15-394,-3 27-261,0 58 798,8 146 1,2-182-952,0-11 23,13 74-1,-8-64-29,-3-18-149,-1-5-6,-2-42-109,1 4 7,-2-4 66,-3-5 511,-16-21-581,-1 0-1,-1 2 1,-43-37-1,63 59-30,-50-45 620,49 44-584,2 1 9,0 0-41,0-1 0,0 1-1,0 0 1,-1 0-1,1 0 1,0 0 0,0-1-1,0 1 1,0 0 0,-1 0-1,1 0 1,0 0-1,0 0 1,0 0 0,-1 0-1,1 0 1,0-1-1,0 1 1,0 0 0,-1 0-1,1 0 1,0 0-1,0 0 1,0 0 0,-1 0-1,1 0 1,0 0-1,0 0 1,0 0 0,-1 1-1,1-1 1,0 0-1,0 0 1,0 0 0,-1 0-1,1 0 1,0 0-1,0 0 1,0 0 0,0 1-1,-1-1 1,1 0-1,0 5 15,0 0-1,0 0 0,0 0 0,1 0 0,0 0 0,0 0 0,0-1 1,1 1-1,-1 0 0,1-1 0,0 1 0,1-1 0,-1 1 0,1-1 0,-1 0 1,6 5-1,-1 1 16,2 0 0,-1-1 0,1 0 1,1-1-1,18 14 0,-15-14-1,1-1 0,-1 0 0,2-1 0,-1 0-1,1-1 1,-1-1 0,1-1 0,0 0 0,25 2 0,-36-5-35,-1 0-1,1 0 1,-1 0 0,0-1-1,1 0 1,-1 1 0,1-1-1,-1 0 1,0-1 0,0 1-1,0 0 1,0-1 0,0 0-1,0 0 1,0 0 0,0 0-1,-1 0 1,4-3 0,16-22-1835,-5-2-3492,-10 18 1704,-1 2-597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2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1668,'-10'6'537,"0"-1"0,1 1 0,-1 1 0,1 0-1,0 0 1,1 1 0,0 0 0,-8 10 0,-3 7 471,-27 44-1,34-50-590,1 0 0,2 1-1,0 1 1,-8 24-1,15-38-315,0-1-1,1 1 1,-1 0-1,1-1 0,1 1 1,-1 0-1,1-1 1,0 1-1,1 0 1,0 0-1,0-1 0,0 1 1,1-1-1,0 1 1,0-1-1,1 0 1,-1 1-1,5 6 0,-4-10-51,-1-1-1,0 1 0,0 0 1,1-1-1,-1 1 0,1-1 1,0 0-1,0 0 0,0 0 1,0 0-1,0-1 0,0 1 1,0-1-1,5 2 0,-3-2-8,0 0-1,1 0 0,-1-1 0,1 0 0,0 1 0,-1-2 1,1 1-1,6-2 0,0-1 7,-1 0 1,1 0-1,-1-1 0,0-1 1,0 0-1,0-1 0,13-9 1,14-14 526,36-36 1,-65 57-377,-8 7-176,0 0 0,0 0 0,0 1 0,0-1 0,0 0 0,0 0 0,0 1 0,0-1 0,0 0 0,0 1 0,0-1 0,1 1 0,-1 0 0,0-1 0,0 1 0,0 0 0,1 0 0,-1 0 0,0 0 0,0 0 0,1 0 0,-1 0 0,0 0 0,0 0 0,1 1 0,-1-1 0,0 0 0,0 1 0,0-1 0,0 1 0,1-1 0,-1 1 0,0 0 0,0-1 0,0 1 0,0 0 0,0 0 0,-1 0 0,3 1 0,1 4 28,1 1-1,-1-1 1,0 1-1,0-1 1,3 10-1,7 22-209,-1 1 1,9 41-1,-18-62-469,4 12-1502,-1-10-3937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2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35 112 1108,'0'-3'991,"-2"-6"-188,1 3 22,-1 0 1,1 0-1,1 0 0,-1-1 0,1 1 1,0 0-1,0 0 0,1-1 1,2-8-1,-2 12 122,3 4-705,3 1-149,0 1 1,-1 0 0,1 0-1,-1 1 1,0 0-1,0 0 1,0 0-1,0 1 1,-1 0 0,0 0-1,0 0 1,8 11-1,3 8 195,28 49-1,-40-65-253,-1-1 0,0 1-1,0 0 1,0-1 0,-1 1 0,0 0-1,0 1 1,-1-1 0,0 0-1,-1 0 1,0 1 0,-1 9-1,0-11-15,0 1 0,-1-1 0,0 0-1,-1 0 1,1-1 0,-2 1 0,1 0-1,0-1 1,-1 0 0,-1 0 0,1 0 0,-1 0-1,-10 9 1,8-8-12,0-1 0,0 1 1,-1-2-1,0 1 0,0-1 0,-1 0 1,1-1-1,-1 0 0,0 0 0,0-1 0,-12 3 1,20-6-6,0 0 1,0 0-1,0 0 1,-1 0-1,1 0 1,0 0-1,0 0 1,0 0 0,0 0-1,0-1 1,-1 1-1,0-1 1,-2 0-1,3 1 0,0-1 0,0 1-1,0-1 1,0 0 0,-1 1 0,1-1 0,0 0-1,0 1 1,0-1 0,1 0 0,-1 0-1,0 0 1,0 0 0,0 0 0,1 0 0,-1 0-1,0 0 1,0-2 0,0 1 1,0-4-6,0-5 3,2 0 0,-1 1 0,1-1 0,1 1 0,0 0 0,0-1 0,1 1 0,1 0 0,-1 0 0,2 0 0,5-9-1,10-14 0,41-54-1,-48 70 3,71-80-1048,-73 87-506,0-1 1,1 2-1,0 0 0,22-13 0,-20 15-1166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2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1356,'0'4'870,"-10"61"2276,5-40-2155,-1 25 0,5-36-723,0-7-35,0 1 1,1 0-1,0 0 1,0 0 0,1 0-1,0 0 1,0 0-1,1-1 1,3 10 0,-4-15-169,0 0 1,1 0-1,-1 0 1,1 0-1,0 0 1,-1 0-1,1 0 1,0 0-1,0-1 1,0 1-1,1-1 1,-1 0-1,0 0 1,0 1-1,1-1 1,-1-1-1,1 1 1,-1 0-1,1-1 1,-1 1-1,5 0 1,3 0 154,0-1 0,0 0 1,18-1-1,-25 0-146,-1 1-1,1-1 1,0 1 0,-1-1 0,1 0 0,-1 0 0,1 0-1,-1 0 1,1-1 0,-1 1 0,0 0 0,0-1 0,3-2-1,-4 3-33,0 0 0,0 0-1,-1 0 1,1 0 0,0-1-1,0 1 1,-1 0-1,1 0 1,0-1 0,-1 1-1,1-1 1,-1 1 0,0 0-1,0-1 1,1 1 0,-1-1-1,0 1 1,0-1 0,0 1-1,0-1 1,-1 1-1,1 0 1,0-1 0,-1 1-1,0-2 1,-6-16 101,7 18-131,0 0 0,0 0 0,-1 1 1,1-1-1,-1 0 0,1 0 0,-1 0 0,1 1 0,-1-1 0,1 0 0,-1 1 0,0-1 0,1 0 0,-1 1 0,0-1 0,1 1 0,-1-1 0,0 1 0,0 0 0,0-1 0,-1 0 0,-1 0 23,-5-3-83,0 0 0,-1 0-1,1 1 1,-1 0 0,0 1-1,-13-3 1,-24-1-3615,43 6 2010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4:02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1252,'0'0'1878,"1"4"-1031,0 35 1426,1 21 239,-1-54-2348,0-1 0,0 1-1,1-1 1,-1 1 0,1-1 0,0 0 0,1 0-1,5 9 1,-5-10-94,0 1-1,1-1 1,-1-1-1,1 1 1,0 0-1,0-1 1,0 0-1,0 0 1,1 0-1,-1-1 1,1 1-1,0-1 1,0 0-1,0-1 0,0 1 1,0-1-1,0 0 1,0 0-1,8 0 1,5-1 16,0 0 1,0-2 0,-1 0-1,22-6 1,-13 3 33,-24 4-99,0 1-1,0 0-13,0 0-1,-1 0 1,1 0 0,0 0 0,0 0 0,-1 1 0,1-1-1,0 0 1,-1 1 0,1 0 0,3 1 0,-3-1 10,-1 0-15,-1-1-1,0 1 1,1-1 0,-1 0-1,1 1 1,-1-1-1,1 1 1,-1-1 0,1 0-1,-1 1 1,1-1-1,-1 0 1,1 0 0,0 0-1,-1 1 1,1-1-1,-1 0 1,1 0 0,0 0-1,-1 0 1,1 0-1,-1 0 1,1 0 0,0 0-1,-1 0 1,1 0 0,0-1-1,13 0 9,-2-1-4,0-1 0,-1-1 0,1 0-1,-1 0 1,15-8 0,13-5 17,-27 12-20,-12 4-1,1 1 0,0 0 0,-1-1 0,1 1 1,-1 0-1,1-1 0,0 1 0,0 0 0,-1 0 1,1-1-1,0 1 0,-1 0 0,1 0 0,0 0 1,0 0-1,-1 0 0,1 0 0,0 0 1,0 1-1,-1-1 0,2 0 0,-1 1 2,0 0 0,-1 0 1,1 0-1,0 0 0,-1 0 0,1 0 0,-1 0 1,1 0-1,-1 1 0,1-1 0,-1 0 0,0 2 0,1-1 4,1 6 5,0-1 1,-1 1-1,0 0 0,0 0 0,0 10 0,0 10 13,11 252 130,-9-166-121,-3-87-92,-4 38-1,3-60 38,-3 1 4,3-5 4,-3-7-5,-3-6 36,1 0-1,0 0 1,1 0 0,0-1 0,-4-19-1,1-3 70,-5-39 0,9 39 66,2 0 1,0 0-1,3 1 0,1-1 0,1 0 0,2 0 0,1 1 0,19-58 1,-21 82-108,0 1 0,0-1 0,1 1 0,1 0 0,-1 0 0,1 1 0,1-1 0,-1 1 0,1 1 0,1-1 0,-1 1 0,1 1 0,1-1 0,10-6 0,-18 12-34,1 1-1,-1-1 1,0 1-1,0-1 1,1 0-1,-1 1 1,0 0-1,1-1 1,-1 1-1,1 0 1,-1 0-1,0 0 1,3 0-1,0 0 67,0 2 10,12 8 3,-16-9-88,0-1 0,1 0 0,-1 0 0,0 0 0,1 1 0,-1-1-1,0 0 1,1 1 0,-1-1 0,0 0 0,0 0 0,1 1 0,-1-1-1,0 1 1,0-1 0,0 0 0,1 1 0,-1-1 0,0 0 0,0 1 0,0-1-1,0 1 1,0-1 0,2 9 20,0 0 1,0 0-1,-2 1 0,1-1 0,-1 0 1,0 0-1,-1 0 0,-2 13 0,0-6 12,-1 0-1,-1 0 1,-1-1-1,-8 19 0,-5-1-346,0 0 0,-3 0-1,-32 37 1,46-61-65,6-7 150,0 0 0,0 0 0,1 0 0,-1 0-1,1 0 1,-1 1 0,1-1 0,-2 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B338-365A-BB11-EEF9-E0B72109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3198-CCC0-712D-BC26-A60F198C2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8F25-D14E-3578-832F-F9699F8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1785-D92C-C9FF-83D9-C6CA11B1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3D34-8341-55A6-5989-CEEDABC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1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CF46-1B09-E885-84B2-E1F44626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01B2-9BCC-1218-2AAA-4AA90D09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78CA-558D-8E9F-C2BC-924FBA69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870-77C6-D768-B6D4-751D4D07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B80D-6A72-95D5-8F3C-111BB83B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9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9830A-95A7-2593-FC0B-5D34DB927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7C98F-922C-CFC6-0776-45DAC564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7F38-12B0-DDD4-BF5A-BD86D82C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560D-D2B4-6033-6F11-ED40BFB4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508F-8EF3-41A1-62D9-F65458E0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AC6A-23FD-1F2F-079B-5FDE5285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8819-360E-BB16-20A6-50A42332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42E3-34C6-CBC9-70B4-538CEFB7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6002-8204-03F0-7AE2-47CD005F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D4F7-D74D-662F-CB46-00FAA88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74C-170B-679D-EE31-FCE5193E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44B6-0B19-9D73-DF8E-80FC6788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28AE-3C08-3403-976A-2771B1DD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0D43-6CD6-DA2B-3D04-DE9357B4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2BDB-F3A0-4BD6-D04D-8CD6E8B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307C-DAB0-CD9F-7F00-3E5C54F1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8666-543A-9459-C53C-8CFE398ED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D80B-616C-CC39-C629-7AB9D436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8BC0-D13F-C5C9-1642-06A4C20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3029-CCAA-2BC7-A10A-DEBD36BC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36C62-885F-8CA6-E9C8-3BB0E5DF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743-66AC-5FC7-4F57-17E6B6CB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0696-F8EC-FBFD-B70A-D92C3313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1E-0A2F-65EC-E8DA-5D1940D29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00CB0-9964-5E01-D4ED-AFEE17EB7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2A9AF-F328-F161-E5C2-B6C75FEB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C119D-F2D0-F964-7394-7A121C7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9D91A-E2AD-39FE-D4AE-02652F29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6BAF0-9BDE-B3A1-94B6-AC971AD4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7CEC-004D-2629-EFAF-D9BB8B78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1BBD-FF52-919E-CCA6-AF9FDA69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C5529-36FE-3BF1-EC62-85E8122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B69C0-03E1-9FB1-CF2B-F59939CB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4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61E4B-90B6-E342-2A7A-F49C40FD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3BB91-7785-532E-CCC6-32F3AD2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08C05-EBDE-178B-1504-13B5940E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FABA-DB13-719F-A358-76826F42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5C65-58EF-AFCF-C0B3-E91AAF93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B514-CC5C-ED10-96DE-96615B1F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859C-A24F-F20F-3679-151B1EC9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33D0-84B5-A8CB-F210-390D5EC1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40618-E54B-5F1E-E040-719B15B7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6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4B1B-C0F8-8C66-E034-49C98A08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6B21B-E22A-AF2E-F5AB-5A9B7BB2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84B46-7236-D2C3-D88B-F482D46B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A581-8400-91F9-D105-59B763FB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51A7-3EB4-707A-3B98-A9C1F4A3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83D7-1273-C911-0AFB-E82312C2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92906-20C8-A169-562D-DB3E8A47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EC86-EFD5-0566-0E17-78AC8D53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6920-1C38-3BD3-B908-1352D4E93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FF9E-C35A-47D2-95AE-C86CFEA162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7A43-D65D-3520-6AA3-4D23F6C9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2B0D-8ED8-4C6A-A1B9-28880E7E8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8302-B9BF-499F-B300-2B509063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9.xml"/><Relationship Id="rId117" Type="http://schemas.openxmlformats.org/officeDocument/2006/relationships/image" Target="../media/image244.png"/><Relationship Id="rId21" Type="http://schemas.openxmlformats.org/officeDocument/2006/relationships/image" Target="../media/image196.png"/><Relationship Id="rId42" Type="http://schemas.openxmlformats.org/officeDocument/2006/relationships/customXml" Target="../ink/ink207.xml"/><Relationship Id="rId47" Type="http://schemas.openxmlformats.org/officeDocument/2006/relationships/image" Target="../media/image209.png"/><Relationship Id="rId63" Type="http://schemas.openxmlformats.org/officeDocument/2006/relationships/image" Target="../media/image217.png"/><Relationship Id="rId68" Type="http://schemas.openxmlformats.org/officeDocument/2006/relationships/customXml" Target="../ink/ink220.xml"/><Relationship Id="rId84" Type="http://schemas.openxmlformats.org/officeDocument/2006/relationships/customXml" Target="../ink/ink228.xml"/><Relationship Id="rId89" Type="http://schemas.openxmlformats.org/officeDocument/2006/relationships/image" Target="../media/image230.png"/><Relationship Id="rId112" Type="http://schemas.openxmlformats.org/officeDocument/2006/relationships/customXml" Target="../ink/ink242.xml"/><Relationship Id="rId133" Type="http://schemas.openxmlformats.org/officeDocument/2006/relationships/image" Target="../media/image252.png"/><Relationship Id="rId16" Type="http://schemas.openxmlformats.org/officeDocument/2006/relationships/customXml" Target="../ink/ink194.xml"/><Relationship Id="rId107" Type="http://schemas.openxmlformats.org/officeDocument/2006/relationships/image" Target="../media/image239.png"/><Relationship Id="rId11" Type="http://schemas.openxmlformats.org/officeDocument/2006/relationships/image" Target="../media/image191.png"/><Relationship Id="rId32" Type="http://schemas.openxmlformats.org/officeDocument/2006/relationships/customXml" Target="../ink/ink202.xml"/><Relationship Id="rId37" Type="http://schemas.openxmlformats.org/officeDocument/2006/relationships/image" Target="../media/image204.png"/><Relationship Id="rId53" Type="http://schemas.openxmlformats.org/officeDocument/2006/relationships/image" Target="../media/image212.png"/><Relationship Id="rId58" Type="http://schemas.openxmlformats.org/officeDocument/2006/relationships/customXml" Target="../ink/ink215.xml"/><Relationship Id="rId74" Type="http://schemas.openxmlformats.org/officeDocument/2006/relationships/customXml" Target="../ink/ink223.xml"/><Relationship Id="rId79" Type="http://schemas.openxmlformats.org/officeDocument/2006/relationships/image" Target="../media/image225.png"/><Relationship Id="rId102" Type="http://schemas.openxmlformats.org/officeDocument/2006/relationships/customXml" Target="../ink/ink237.xml"/><Relationship Id="rId123" Type="http://schemas.openxmlformats.org/officeDocument/2006/relationships/image" Target="../media/image247.png"/><Relationship Id="rId128" Type="http://schemas.openxmlformats.org/officeDocument/2006/relationships/customXml" Target="../ink/ink250.xml"/><Relationship Id="rId5" Type="http://schemas.openxmlformats.org/officeDocument/2006/relationships/image" Target="../media/image188.png"/><Relationship Id="rId90" Type="http://schemas.openxmlformats.org/officeDocument/2006/relationships/customXml" Target="../ink/ink231.xml"/><Relationship Id="rId95" Type="http://schemas.openxmlformats.org/officeDocument/2006/relationships/image" Target="../media/image233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99.png"/><Relationship Id="rId30" Type="http://schemas.openxmlformats.org/officeDocument/2006/relationships/customXml" Target="../ink/ink201.xml"/><Relationship Id="rId35" Type="http://schemas.openxmlformats.org/officeDocument/2006/relationships/image" Target="../media/image203.png"/><Relationship Id="rId43" Type="http://schemas.openxmlformats.org/officeDocument/2006/relationships/image" Target="../media/image207.png"/><Relationship Id="rId48" Type="http://schemas.openxmlformats.org/officeDocument/2006/relationships/customXml" Target="../ink/ink210.xml"/><Relationship Id="rId56" Type="http://schemas.openxmlformats.org/officeDocument/2006/relationships/customXml" Target="../ink/ink214.xml"/><Relationship Id="rId64" Type="http://schemas.openxmlformats.org/officeDocument/2006/relationships/customXml" Target="../ink/ink218.xml"/><Relationship Id="rId69" Type="http://schemas.openxmlformats.org/officeDocument/2006/relationships/image" Target="../media/image220.png"/><Relationship Id="rId77" Type="http://schemas.openxmlformats.org/officeDocument/2006/relationships/image" Target="../media/image224.png"/><Relationship Id="rId100" Type="http://schemas.openxmlformats.org/officeDocument/2006/relationships/customXml" Target="../ink/ink236.xml"/><Relationship Id="rId105" Type="http://schemas.openxmlformats.org/officeDocument/2006/relationships/image" Target="../media/image238.png"/><Relationship Id="rId113" Type="http://schemas.openxmlformats.org/officeDocument/2006/relationships/image" Target="../media/image242.png"/><Relationship Id="rId118" Type="http://schemas.openxmlformats.org/officeDocument/2006/relationships/customXml" Target="../ink/ink245.xml"/><Relationship Id="rId126" Type="http://schemas.openxmlformats.org/officeDocument/2006/relationships/customXml" Target="../ink/ink249.xml"/><Relationship Id="rId8" Type="http://schemas.openxmlformats.org/officeDocument/2006/relationships/customXml" Target="../ink/ink190.xml"/><Relationship Id="rId51" Type="http://schemas.openxmlformats.org/officeDocument/2006/relationships/image" Target="../media/image211.png"/><Relationship Id="rId72" Type="http://schemas.openxmlformats.org/officeDocument/2006/relationships/customXml" Target="../ink/ink222.xml"/><Relationship Id="rId80" Type="http://schemas.openxmlformats.org/officeDocument/2006/relationships/customXml" Target="../ink/ink226.xml"/><Relationship Id="rId85" Type="http://schemas.openxmlformats.org/officeDocument/2006/relationships/image" Target="../media/image228.png"/><Relationship Id="rId93" Type="http://schemas.openxmlformats.org/officeDocument/2006/relationships/image" Target="../media/image232.png"/><Relationship Id="rId98" Type="http://schemas.openxmlformats.org/officeDocument/2006/relationships/customXml" Target="../ink/ink235.xml"/><Relationship Id="rId121" Type="http://schemas.openxmlformats.org/officeDocument/2006/relationships/image" Target="../media/image246.png"/><Relationship Id="rId3" Type="http://schemas.openxmlformats.org/officeDocument/2006/relationships/image" Target="../media/image187.png"/><Relationship Id="rId12" Type="http://schemas.openxmlformats.org/officeDocument/2006/relationships/customXml" Target="../ink/ink192.xml"/><Relationship Id="rId17" Type="http://schemas.openxmlformats.org/officeDocument/2006/relationships/image" Target="../media/image194.png"/><Relationship Id="rId25" Type="http://schemas.openxmlformats.org/officeDocument/2006/relationships/image" Target="../media/image198.png"/><Relationship Id="rId33" Type="http://schemas.openxmlformats.org/officeDocument/2006/relationships/image" Target="../media/image202.png"/><Relationship Id="rId38" Type="http://schemas.openxmlformats.org/officeDocument/2006/relationships/customXml" Target="../ink/ink205.xml"/><Relationship Id="rId46" Type="http://schemas.openxmlformats.org/officeDocument/2006/relationships/customXml" Target="../ink/ink209.xml"/><Relationship Id="rId59" Type="http://schemas.openxmlformats.org/officeDocument/2006/relationships/image" Target="../media/image215.png"/><Relationship Id="rId67" Type="http://schemas.openxmlformats.org/officeDocument/2006/relationships/image" Target="../media/image219.png"/><Relationship Id="rId103" Type="http://schemas.openxmlformats.org/officeDocument/2006/relationships/image" Target="../media/image237.png"/><Relationship Id="rId108" Type="http://schemas.openxmlformats.org/officeDocument/2006/relationships/customXml" Target="../ink/ink240.xml"/><Relationship Id="rId116" Type="http://schemas.openxmlformats.org/officeDocument/2006/relationships/customXml" Target="../ink/ink244.xml"/><Relationship Id="rId124" Type="http://schemas.openxmlformats.org/officeDocument/2006/relationships/customXml" Target="../ink/ink248.xml"/><Relationship Id="rId129" Type="http://schemas.openxmlformats.org/officeDocument/2006/relationships/image" Target="../media/image250.png"/><Relationship Id="rId20" Type="http://schemas.openxmlformats.org/officeDocument/2006/relationships/customXml" Target="../ink/ink196.xml"/><Relationship Id="rId41" Type="http://schemas.openxmlformats.org/officeDocument/2006/relationships/image" Target="../media/image206.png"/><Relationship Id="rId54" Type="http://schemas.openxmlformats.org/officeDocument/2006/relationships/customXml" Target="../ink/ink213.xml"/><Relationship Id="rId62" Type="http://schemas.openxmlformats.org/officeDocument/2006/relationships/customXml" Target="../ink/ink217.xml"/><Relationship Id="rId70" Type="http://schemas.openxmlformats.org/officeDocument/2006/relationships/customXml" Target="../ink/ink221.xml"/><Relationship Id="rId75" Type="http://schemas.openxmlformats.org/officeDocument/2006/relationships/image" Target="../media/image223.png"/><Relationship Id="rId83" Type="http://schemas.openxmlformats.org/officeDocument/2006/relationships/image" Target="../media/image227.png"/><Relationship Id="rId88" Type="http://schemas.openxmlformats.org/officeDocument/2006/relationships/customXml" Target="../ink/ink230.xml"/><Relationship Id="rId91" Type="http://schemas.openxmlformats.org/officeDocument/2006/relationships/image" Target="../media/image231.png"/><Relationship Id="rId96" Type="http://schemas.openxmlformats.org/officeDocument/2006/relationships/customXml" Target="../ink/ink234.xml"/><Relationship Id="rId111" Type="http://schemas.openxmlformats.org/officeDocument/2006/relationships/image" Target="../media/image241.png"/><Relationship Id="rId132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5" Type="http://schemas.openxmlformats.org/officeDocument/2006/relationships/image" Target="../media/image193.png"/><Relationship Id="rId23" Type="http://schemas.openxmlformats.org/officeDocument/2006/relationships/image" Target="../media/image197.png"/><Relationship Id="rId28" Type="http://schemas.openxmlformats.org/officeDocument/2006/relationships/customXml" Target="../ink/ink200.xml"/><Relationship Id="rId36" Type="http://schemas.openxmlformats.org/officeDocument/2006/relationships/customXml" Target="../ink/ink204.xml"/><Relationship Id="rId49" Type="http://schemas.openxmlformats.org/officeDocument/2006/relationships/image" Target="../media/image210.png"/><Relationship Id="rId57" Type="http://schemas.openxmlformats.org/officeDocument/2006/relationships/image" Target="../media/image214.png"/><Relationship Id="rId106" Type="http://schemas.openxmlformats.org/officeDocument/2006/relationships/customXml" Target="../ink/ink239.xml"/><Relationship Id="rId114" Type="http://schemas.openxmlformats.org/officeDocument/2006/relationships/customXml" Target="../ink/ink243.xml"/><Relationship Id="rId119" Type="http://schemas.openxmlformats.org/officeDocument/2006/relationships/image" Target="../media/image245.png"/><Relationship Id="rId127" Type="http://schemas.openxmlformats.org/officeDocument/2006/relationships/image" Target="../media/image249.png"/><Relationship Id="rId10" Type="http://schemas.openxmlformats.org/officeDocument/2006/relationships/customXml" Target="../ink/ink191.xml"/><Relationship Id="rId31" Type="http://schemas.openxmlformats.org/officeDocument/2006/relationships/image" Target="../media/image201.png"/><Relationship Id="rId44" Type="http://schemas.openxmlformats.org/officeDocument/2006/relationships/customXml" Target="../ink/ink208.xml"/><Relationship Id="rId52" Type="http://schemas.openxmlformats.org/officeDocument/2006/relationships/customXml" Target="../ink/ink212.xml"/><Relationship Id="rId60" Type="http://schemas.openxmlformats.org/officeDocument/2006/relationships/customXml" Target="../ink/ink216.xml"/><Relationship Id="rId65" Type="http://schemas.openxmlformats.org/officeDocument/2006/relationships/image" Target="../media/image218.png"/><Relationship Id="rId73" Type="http://schemas.openxmlformats.org/officeDocument/2006/relationships/image" Target="../media/image222.png"/><Relationship Id="rId78" Type="http://schemas.openxmlformats.org/officeDocument/2006/relationships/customXml" Target="../ink/ink225.xml"/><Relationship Id="rId81" Type="http://schemas.openxmlformats.org/officeDocument/2006/relationships/image" Target="../media/image226.png"/><Relationship Id="rId86" Type="http://schemas.openxmlformats.org/officeDocument/2006/relationships/customXml" Target="../ink/ink229.xml"/><Relationship Id="rId94" Type="http://schemas.openxmlformats.org/officeDocument/2006/relationships/customXml" Target="../ink/ink233.xml"/><Relationship Id="rId99" Type="http://schemas.openxmlformats.org/officeDocument/2006/relationships/image" Target="../media/image235.png"/><Relationship Id="rId101" Type="http://schemas.openxmlformats.org/officeDocument/2006/relationships/image" Target="../media/image236.png"/><Relationship Id="rId122" Type="http://schemas.openxmlformats.org/officeDocument/2006/relationships/customXml" Target="../ink/ink247.xml"/><Relationship Id="rId130" Type="http://schemas.openxmlformats.org/officeDocument/2006/relationships/customXml" Target="../ink/ink251.xml"/><Relationship Id="rId4" Type="http://schemas.openxmlformats.org/officeDocument/2006/relationships/customXml" Target="../ink/ink188.xml"/><Relationship Id="rId9" Type="http://schemas.openxmlformats.org/officeDocument/2006/relationships/image" Target="../media/image190.png"/><Relationship Id="rId13" Type="http://schemas.openxmlformats.org/officeDocument/2006/relationships/image" Target="../media/image192.png"/><Relationship Id="rId18" Type="http://schemas.openxmlformats.org/officeDocument/2006/relationships/customXml" Target="../ink/ink195.xml"/><Relationship Id="rId39" Type="http://schemas.openxmlformats.org/officeDocument/2006/relationships/image" Target="../media/image205.png"/><Relationship Id="rId109" Type="http://schemas.openxmlformats.org/officeDocument/2006/relationships/image" Target="../media/image240.png"/><Relationship Id="rId34" Type="http://schemas.openxmlformats.org/officeDocument/2006/relationships/customXml" Target="../ink/ink203.xml"/><Relationship Id="rId50" Type="http://schemas.openxmlformats.org/officeDocument/2006/relationships/customXml" Target="../ink/ink211.xml"/><Relationship Id="rId55" Type="http://schemas.openxmlformats.org/officeDocument/2006/relationships/image" Target="../media/image213.png"/><Relationship Id="rId76" Type="http://schemas.openxmlformats.org/officeDocument/2006/relationships/customXml" Target="../ink/ink224.xml"/><Relationship Id="rId97" Type="http://schemas.openxmlformats.org/officeDocument/2006/relationships/image" Target="../media/image234.png"/><Relationship Id="rId104" Type="http://schemas.openxmlformats.org/officeDocument/2006/relationships/customXml" Target="../ink/ink238.xml"/><Relationship Id="rId120" Type="http://schemas.openxmlformats.org/officeDocument/2006/relationships/customXml" Target="../ink/ink246.xml"/><Relationship Id="rId125" Type="http://schemas.openxmlformats.org/officeDocument/2006/relationships/image" Target="../media/image248.png"/><Relationship Id="rId7" Type="http://schemas.openxmlformats.org/officeDocument/2006/relationships/image" Target="../media/image189.png"/><Relationship Id="rId71" Type="http://schemas.openxmlformats.org/officeDocument/2006/relationships/image" Target="../media/image221.png"/><Relationship Id="rId92" Type="http://schemas.openxmlformats.org/officeDocument/2006/relationships/customXml" Target="../ink/ink232.xml"/><Relationship Id="rId2" Type="http://schemas.openxmlformats.org/officeDocument/2006/relationships/customXml" Target="../ink/ink187.xml"/><Relationship Id="rId29" Type="http://schemas.openxmlformats.org/officeDocument/2006/relationships/image" Target="../media/image200.png"/><Relationship Id="rId24" Type="http://schemas.openxmlformats.org/officeDocument/2006/relationships/customXml" Target="../ink/ink198.xml"/><Relationship Id="rId40" Type="http://schemas.openxmlformats.org/officeDocument/2006/relationships/customXml" Target="../ink/ink206.xml"/><Relationship Id="rId45" Type="http://schemas.openxmlformats.org/officeDocument/2006/relationships/image" Target="../media/image208.png"/><Relationship Id="rId66" Type="http://schemas.openxmlformats.org/officeDocument/2006/relationships/customXml" Target="../ink/ink219.xml"/><Relationship Id="rId87" Type="http://schemas.openxmlformats.org/officeDocument/2006/relationships/image" Target="../media/image229.png"/><Relationship Id="rId110" Type="http://schemas.openxmlformats.org/officeDocument/2006/relationships/customXml" Target="../ink/ink241.xml"/><Relationship Id="rId115" Type="http://schemas.openxmlformats.org/officeDocument/2006/relationships/image" Target="../media/image243.png"/><Relationship Id="rId131" Type="http://schemas.openxmlformats.org/officeDocument/2006/relationships/image" Target="../media/image251.png"/><Relationship Id="rId61" Type="http://schemas.openxmlformats.org/officeDocument/2006/relationships/image" Target="../media/image216.png"/><Relationship Id="rId82" Type="http://schemas.openxmlformats.org/officeDocument/2006/relationships/customXml" Target="../ink/ink227.xml"/><Relationship Id="rId19" Type="http://schemas.openxmlformats.org/officeDocument/2006/relationships/image" Target="../media/image19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.png"/><Relationship Id="rId21" Type="http://schemas.openxmlformats.org/officeDocument/2006/relationships/image" Target="../media/image262.png"/><Relationship Id="rId42" Type="http://schemas.openxmlformats.org/officeDocument/2006/relationships/customXml" Target="../ink/ink273.xml"/><Relationship Id="rId63" Type="http://schemas.openxmlformats.org/officeDocument/2006/relationships/image" Target="../media/image283.png"/><Relationship Id="rId84" Type="http://schemas.openxmlformats.org/officeDocument/2006/relationships/customXml" Target="../ink/ink294.xml"/><Relationship Id="rId138" Type="http://schemas.openxmlformats.org/officeDocument/2006/relationships/customXml" Target="../ink/ink321.xml"/><Relationship Id="rId159" Type="http://schemas.openxmlformats.org/officeDocument/2006/relationships/image" Target="../media/image331.png"/><Relationship Id="rId170" Type="http://schemas.openxmlformats.org/officeDocument/2006/relationships/customXml" Target="../ink/ink337.xml"/><Relationship Id="rId191" Type="http://schemas.openxmlformats.org/officeDocument/2006/relationships/image" Target="../media/image347.png"/><Relationship Id="rId205" Type="http://schemas.openxmlformats.org/officeDocument/2006/relationships/image" Target="../media/image354.png"/><Relationship Id="rId107" Type="http://schemas.openxmlformats.org/officeDocument/2006/relationships/image" Target="../media/image305.png"/><Relationship Id="rId11" Type="http://schemas.openxmlformats.org/officeDocument/2006/relationships/image" Target="../media/image257.png"/><Relationship Id="rId32" Type="http://schemas.openxmlformats.org/officeDocument/2006/relationships/customXml" Target="../ink/ink268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281.xml"/><Relationship Id="rId74" Type="http://schemas.openxmlformats.org/officeDocument/2006/relationships/customXml" Target="../ink/ink289.xml"/><Relationship Id="rId79" Type="http://schemas.openxmlformats.org/officeDocument/2006/relationships/image" Target="../media/image291.png"/><Relationship Id="rId102" Type="http://schemas.openxmlformats.org/officeDocument/2006/relationships/customXml" Target="../ink/ink303.xml"/><Relationship Id="rId123" Type="http://schemas.openxmlformats.org/officeDocument/2006/relationships/image" Target="../media/image313.png"/><Relationship Id="rId128" Type="http://schemas.openxmlformats.org/officeDocument/2006/relationships/customXml" Target="../ink/ink316.xml"/><Relationship Id="rId144" Type="http://schemas.openxmlformats.org/officeDocument/2006/relationships/customXml" Target="../ink/ink324.xml"/><Relationship Id="rId149" Type="http://schemas.openxmlformats.org/officeDocument/2006/relationships/image" Target="../media/image326.png"/><Relationship Id="rId5" Type="http://schemas.openxmlformats.org/officeDocument/2006/relationships/image" Target="../media/image254.png"/><Relationship Id="rId90" Type="http://schemas.openxmlformats.org/officeDocument/2006/relationships/customXml" Target="../ink/ink297.xml"/><Relationship Id="rId95" Type="http://schemas.openxmlformats.org/officeDocument/2006/relationships/image" Target="../media/image299.png"/><Relationship Id="rId160" Type="http://schemas.openxmlformats.org/officeDocument/2006/relationships/customXml" Target="../ink/ink332.xml"/><Relationship Id="rId165" Type="http://schemas.openxmlformats.org/officeDocument/2006/relationships/image" Target="../media/image334.png"/><Relationship Id="rId181" Type="http://schemas.openxmlformats.org/officeDocument/2006/relationships/image" Target="../media/image342.png"/><Relationship Id="rId186" Type="http://schemas.openxmlformats.org/officeDocument/2006/relationships/customXml" Target="../ink/ink345.xml"/><Relationship Id="rId211" Type="http://schemas.openxmlformats.org/officeDocument/2006/relationships/image" Target="../media/image357.png"/><Relationship Id="rId22" Type="http://schemas.openxmlformats.org/officeDocument/2006/relationships/customXml" Target="../ink/ink263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276.xml"/><Relationship Id="rId64" Type="http://schemas.openxmlformats.org/officeDocument/2006/relationships/customXml" Target="../ink/ink284.xml"/><Relationship Id="rId69" Type="http://schemas.openxmlformats.org/officeDocument/2006/relationships/image" Target="../media/image286.png"/><Relationship Id="rId113" Type="http://schemas.openxmlformats.org/officeDocument/2006/relationships/image" Target="../media/image308.png"/><Relationship Id="rId118" Type="http://schemas.openxmlformats.org/officeDocument/2006/relationships/customXml" Target="../ink/ink311.xml"/><Relationship Id="rId134" Type="http://schemas.openxmlformats.org/officeDocument/2006/relationships/customXml" Target="../ink/ink319.xml"/><Relationship Id="rId139" Type="http://schemas.openxmlformats.org/officeDocument/2006/relationships/image" Target="../media/image321.png"/><Relationship Id="rId80" Type="http://schemas.openxmlformats.org/officeDocument/2006/relationships/customXml" Target="../ink/ink292.xml"/><Relationship Id="rId85" Type="http://schemas.openxmlformats.org/officeDocument/2006/relationships/image" Target="../media/image294.png"/><Relationship Id="rId150" Type="http://schemas.openxmlformats.org/officeDocument/2006/relationships/customXml" Target="../ink/ink327.xml"/><Relationship Id="rId155" Type="http://schemas.openxmlformats.org/officeDocument/2006/relationships/image" Target="../media/image329.png"/><Relationship Id="rId171" Type="http://schemas.openxmlformats.org/officeDocument/2006/relationships/image" Target="../media/image337.png"/><Relationship Id="rId176" Type="http://schemas.openxmlformats.org/officeDocument/2006/relationships/customXml" Target="../ink/ink340.xml"/><Relationship Id="rId192" Type="http://schemas.openxmlformats.org/officeDocument/2006/relationships/customXml" Target="../ink/ink348.xml"/><Relationship Id="rId197" Type="http://schemas.openxmlformats.org/officeDocument/2006/relationships/image" Target="../media/image350.png"/><Relationship Id="rId206" Type="http://schemas.openxmlformats.org/officeDocument/2006/relationships/customXml" Target="../ink/ink355.xml"/><Relationship Id="rId201" Type="http://schemas.openxmlformats.org/officeDocument/2006/relationships/image" Target="../media/image352.png"/><Relationship Id="rId12" Type="http://schemas.openxmlformats.org/officeDocument/2006/relationships/customXml" Target="../ink/ink258.xml"/><Relationship Id="rId17" Type="http://schemas.openxmlformats.org/officeDocument/2006/relationships/image" Target="../media/image260.png"/><Relationship Id="rId33" Type="http://schemas.openxmlformats.org/officeDocument/2006/relationships/image" Target="../media/image268.png"/><Relationship Id="rId38" Type="http://schemas.openxmlformats.org/officeDocument/2006/relationships/customXml" Target="../ink/ink271.xml"/><Relationship Id="rId59" Type="http://schemas.openxmlformats.org/officeDocument/2006/relationships/image" Target="../media/image281.png"/><Relationship Id="rId103" Type="http://schemas.openxmlformats.org/officeDocument/2006/relationships/image" Target="../media/image303.png"/><Relationship Id="rId108" Type="http://schemas.openxmlformats.org/officeDocument/2006/relationships/customXml" Target="../ink/ink306.xml"/><Relationship Id="rId124" Type="http://schemas.openxmlformats.org/officeDocument/2006/relationships/customXml" Target="../ink/ink314.xml"/><Relationship Id="rId129" Type="http://schemas.openxmlformats.org/officeDocument/2006/relationships/image" Target="../media/image316.png"/><Relationship Id="rId54" Type="http://schemas.openxmlformats.org/officeDocument/2006/relationships/customXml" Target="../ink/ink279.xml"/><Relationship Id="rId70" Type="http://schemas.openxmlformats.org/officeDocument/2006/relationships/customXml" Target="../ink/ink287.xml"/><Relationship Id="rId75" Type="http://schemas.openxmlformats.org/officeDocument/2006/relationships/image" Target="../media/image289.png"/><Relationship Id="rId91" Type="http://schemas.openxmlformats.org/officeDocument/2006/relationships/image" Target="../media/image297.png"/><Relationship Id="rId96" Type="http://schemas.openxmlformats.org/officeDocument/2006/relationships/customXml" Target="../ink/ink300.xml"/><Relationship Id="rId140" Type="http://schemas.openxmlformats.org/officeDocument/2006/relationships/customXml" Target="../ink/ink322.xml"/><Relationship Id="rId145" Type="http://schemas.openxmlformats.org/officeDocument/2006/relationships/image" Target="../media/image324.png"/><Relationship Id="rId161" Type="http://schemas.openxmlformats.org/officeDocument/2006/relationships/image" Target="../media/image332.png"/><Relationship Id="rId166" Type="http://schemas.openxmlformats.org/officeDocument/2006/relationships/customXml" Target="../ink/ink335.xml"/><Relationship Id="rId182" Type="http://schemas.openxmlformats.org/officeDocument/2006/relationships/customXml" Target="../ink/ink343.xml"/><Relationship Id="rId187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23" Type="http://schemas.openxmlformats.org/officeDocument/2006/relationships/image" Target="../media/image263.png"/><Relationship Id="rId28" Type="http://schemas.openxmlformats.org/officeDocument/2006/relationships/customXml" Target="../ink/ink266.xml"/><Relationship Id="rId49" Type="http://schemas.openxmlformats.org/officeDocument/2006/relationships/image" Target="../media/image276.png"/><Relationship Id="rId114" Type="http://schemas.openxmlformats.org/officeDocument/2006/relationships/customXml" Target="../ink/ink309.xml"/><Relationship Id="rId119" Type="http://schemas.openxmlformats.org/officeDocument/2006/relationships/image" Target="../media/image311.png"/><Relationship Id="rId44" Type="http://schemas.openxmlformats.org/officeDocument/2006/relationships/customXml" Target="../ink/ink274.xml"/><Relationship Id="rId60" Type="http://schemas.openxmlformats.org/officeDocument/2006/relationships/customXml" Target="../ink/ink282.xml"/><Relationship Id="rId65" Type="http://schemas.openxmlformats.org/officeDocument/2006/relationships/image" Target="../media/image284.png"/><Relationship Id="rId81" Type="http://schemas.openxmlformats.org/officeDocument/2006/relationships/image" Target="../media/image292.png"/><Relationship Id="rId86" Type="http://schemas.openxmlformats.org/officeDocument/2006/relationships/customXml" Target="../ink/ink295.xml"/><Relationship Id="rId130" Type="http://schemas.openxmlformats.org/officeDocument/2006/relationships/customXml" Target="../ink/ink317.xml"/><Relationship Id="rId135" Type="http://schemas.openxmlformats.org/officeDocument/2006/relationships/image" Target="../media/image319.png"/><Relationship Id="rId151" Type="http://schemas.openxmlformats.org/officeDocument/2006/relationships/image" Target="../media/image327.png"/><Relationship Id="rId156" Type="http://schemas.openxmlformats.org/officeDocument/2006/relationships/customXml" Target="../ink/ink330.xml"/><Relationship Id="rId177" Type="http://schemas.openxmlformats.org/officeDocument/2006/relationships/image" Target="../media/image340.png"/><Relationship Id="rId198" Type="http://schemas.openxmlformats.org/officeDocument/2006/relationships/customXml" Target="../ink/ink351.xml"/><Relationship Id="rId172" Type="http://schemas.openxmlformats.org/officeDocument/2006/relationships/customXml" Target="../ink/ink338.xml"/><Relationship Id="rId193" Type="http://schemas.openxmlformats.org/officeDocument/2006/relationships/image" Target="../media/image348.png"/><Relationship Id="rId202" Type="http://schemas.openxmlformats.org/officeDocument/2006/relationships/customXml" Target="../ink/ink353.xml"/><Relationship Id="rId207" Type="http://schemas.openxmlformats.org/officeDocument/2006/relationships/image" Target="../media/image355.png"/><Relationship Id="rId13" Type="http://schemas.openxmlformats.org/officeDocument/2006/relationships/image" Target="../media/image258.png"/><Relationship Id="rId18" Type="http://schemas.openxmlformats.org/officeDocument/2006/relationships/customXml" Target="../ink/ink261.xml"/><Relationship Id="rId39" Type="http://schemas.openxmlformats.org/officeDocument/2006/relationships/image" Target="../media/image271.png"/><Relationship Id="rId109" Type="http://schemas.openxmlformats.org/officeDocument/2006/relationships/image" Target="../media/image306.png"/><Relationship Id="rId34" Type="http://schemas.openxmlformats.org/officeDocument/2006/relationships/customXml" Target="../ink/ink269.xml"/><Relationship Id="rId50" Type="http://schemas.openxmlformats.org/officeDocument/2006/relationships/customXml" Target="../ink/ink277.xml"/><Relationship Id="rId55" Type="http://schemas.openxmlformats.org/officeDocument/2006/relationships/image" Target="../media/image279.png"/><Relationship Id="rId76" Type="http://schemas.openxmlformats.org/officeDocument/2006/relationships/customXml" Target="../ink/ink290.xml"/><Relationship Id="rId97" Type="http://schemas.openxmlformats.org/officeDocument/2006/relationships/image" Target="../media/image300.png"/><Relationship Id="rId104" Type="http://schemas.openxmlformats.org/officeDocument/2006/relationships/customXml" Target="../ink/ink304.xml"/><Relationship Id="rId120" Type="http://schemas.openxmlformats.org/officeDocument/2006/relationships/customXml" Target="../ink/ink312.xml"/><Relationship Id="rId125" Type="http://schemas.openxmlformats.org/officeDocument/2006/relationships/image" Target="../media/image314.png"/><Relationship Id="rId141" Type="http://schemas.openxmlformats.org/officeDocument/2006/relationships/image" Target="../media/image322.png"/><Relationship Id="rId146" Type="http://schemas.openxmlformats.org/officeDocument/2006/relationships/customXml" Target="../ink/ink325.xml"/><Relationship Id="rId167" Type="http://schemas.openxmlformats.org/officeDocument/2006/relationships/image" Target="../media/image335.png"/><Relationship Id="rId188" Type="http://schemas.openxmlformats.org/officeDocument/2006/relationships/customXml" Target="../ink/ink346.xml"/><Relationship Id="rId7" Type="http://schemas.openxmlformats.org/officeDocument/2006/relationships/image" Target="../media/image255.png"/><Relationship Id="rId71" Type="http://schemas.openxmlformats.org/officeDocument/2006/relationships/image" Target="../media/image287.png"/><Relationship Id="rId92" Type="http://schemas.openxmlformats.org/officeDocument/2006/relationships/customXml" Target="../ink/ink298.xml"/><Relationship Id="rId162" Type="http://schemas.openxmlformats.org/officeDocument/2006/relationships/customXml" Target="../ink/ink333.xml"/><Relationship Id="rId183" Type="http://schemas.openxmlformats.org/officeDocument/2006/relationships/image" Target="../media/image343.png"/><Relationship Id="rId2" Type="http://schemas.openxmlformats.org/officeDocument/2006/relationships/customXml" Target="../ink/ink253.xml"/><Relationship Id="rId29" Type="http://schemas.openxmlformats.org/officeDocument/2006/relationships/image" Target="../media/image266.png"/><Relationship Id="rId24" Type="http://schemas.openxmlformats.org/officeDocument/2006/relationships/customXml" Target="../ink/ink264.xml"/><Relationship Id="rId40" Type="http://schemas.openxmlformats.org/officeDocument/2006/relationships/customXml" Target="../ink/ink272.xml"/><Relationship Id="rId45" Type="http://schemas.openxmlformats.org/officeDocument/2006/relationships/image" Target="../media/image274.png"/><Relationship Id="rId66" Type="http://schemas.openxmlformats.org/officeDocument/2006/relationships/customXml" Target="../ink/ink285.xml"/><Relationship Id="rId87" Type="http://schemas.openxmlformats.org/officeDocument/2006/relationships/image" Target="../media/image295.png"/><Relationship Id="rId110" Type="http://schemas.openxmlformats.org/officeDocument/2006/relationships/customXml" Target="../ink/ink307.xml"/><Relationship Id="rId115" Type="http://schemas.openxmlformats.org/officeDocument/2006/relationships/image" Target="../media/image309.png"/><Relationship Id="rId131" Type="http://schemas.openxmlformats.org/officeDocument/2006/relationships/image" Target="../media/image317.png"/><Relationship Id="rId136" Type="http://schemas.openxmlformats.org/officeDocument/2006/relationships/customXml" Target="../ink/ink320.xml"/><Relationship Id="rId157" Type="http://schemas.openxmlformats.org/officeDocument/2006/relationships/image" Target="../media/image330.png"/><Relationship Id="rId178" Type="http://schemas.openxmlformats.org/officeDocument/2006/relationships/customXml" Target="../ink/ink341.xml"/><Relationship Id="rId61" Type="http://schemas.openxmlformats.org/officeDocument/2006/relationships/image" Target="../media/image282.png"/><Relationship Id="rId82" Type="http://schemas.openxmlformats.org/officeDocument/2006/relationships/customXml" Target="../ink/ink293.xml"/><Relationship Id="rId152" Type="http://schemas.openxmlformats.org/officeDocument/2006/relationships/customXml" Target="../ink/ink328.xml"/><Relationship Id="rId173" Type="http://schemas.openxmlformats.org/officeDocument/2006/relationships/image" Target="../media/image338.png"/><Relationship Id="rId194" Type="http://schemas.openxmlformats.org/officeDocument/2006/relationships/customXml" Target="../ink/ink349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356.xml"/><Relationship Id="rId19" Type="http://schemas.openxmlformats.org/officeDocument/2006/relationships/image" Target="../media/image261.png"/><Relationship Id="rId14" Type="http://schemas.openxmlformats.org/officeDocument/2006/relationships/customXml" Target="../ink/ink259.xml"/><Relationship Id="rId30" Type="http://schemas.openxmlformats.org/officeDocument/2006/relationships/customXml" Target="../ink/ink267.xml"/><Relationship Id="rId35" Type="http://schemas.openxmlformats.org/officeDocument/2006/relationships/image" Target="../media/image269.png"/><Relationship Id="rId56" Type="http://schemas.openxmlformats.org/officeDocument/2006/relationships/customXml" Target="../ink/ink280.xml"/><Relationship Id="rId77" Type="http://schemas.openxmlformats.org/officeDocument/2006/relationships/image" Target="../media/image290.png"/><Relationship Id="rId100" Type="http://schemas.openxmlformats.org/officeDocument/2006/relationships/customXml" Target="../ink/ink302.xml"/><Relationship Id="rId105" Type="http://schemas.openxmlformats.org/officeDocument/2006/relationships/image" Target="../media/image304.png"/><Relationship Id="rId126" Type="http://schemas.openxmlformats.org/officeDocument/2006/relationships/customXml" Target="../ink/ink315.xml"/><Relationship Id="rId147" Type="http://schemas.openxmlformats.org/officeDocument/2006/relationships/image" Target="../media/image325.png"/><Relationship Id="rId168" Type="http://schemas.openxmlformats.org/officeDocument/2006/relationships/customXml" Target="../ink/ink336.xml"/><Relationship Id="rId8" Type="http://schemas.openxmlformats.org/officeDocument/2006/relationships/customXml" Target="../ink/ink256.xml"/><Relationship Id="rId51" Type="http://schemas.openxmlformats.org/officeDocument/2006/relationships/image" Target="../media/image277.png"/><Relationship Id="rId72" Type="http://schemas.openxmlformats.org/officeDocument/2006/relationships/customXml" Target="../ink/ink288.xml"/><Relationship Id="rId93" Type="http://schemas.openxmlformats.org/officeDocument/2006/relationships/image" Target="../media/image298.png"/><Relationship Id="rId98" Type="http://schemas.openxmlformats.org/officeDocument/2006/relationships/customXml" Target="../ink/ink301.xml"/><Relationship Id="rId121" Type="http://schemas.openxmlformats.org/officeDocument/2006/relationships/image" Target="../media/image312.png"/><Relationship Id="rId142" Type="http://schemas.openxmlformats.org/officeDocument/2006/relationships/customXml" Target="../ink/ink323.xml"/><Relationship Id="rId163" Type="http://schemas.openxmlformats.org/officeDocument/2006/relationships/image" Target="../media/image333.png"/><Relationship Id="rId184" Type="http://schemas.openxmlformats.org/officeDocument/2006/relationships/customXml" Target="../ink/ink344.xml"/><Relationship Id="rId189" Type="http://schemas.openxmlformats.org/officeDocument/2006/relationships/image" Target="../media/image346.png"/><Relationship Id="rId3" Type="http://schemas.openxmlformats.org/officeDocument/2006/relationships/image" Target="../media/image253.png"/><Relationship Id="rId25" Type="http://schemas.openxmlformats.org/officeDocument/2006/relationships/image" Target="../media/image264.png"/><Relationship Id="rId46" Type="http://schemas.openxmlformats.org/officeDocument/2006/relationships/customXml" Target="../ink/ink275.xml"/><Relationship Id="rId67" Type="http://schemas.openxmlformats.org/officeDocument/2006/relationships/image" Target="../media/image285.png"/><Relationship Id="rId116" Type="http://schemas.openxmlformats.org/officeDocument/2006/relationships/customXml" Target="../ink/ink310.xml"/><Relationship Id="rId137" Type="http://schemas.openxmlformats.org/officeDocument/2006/relationships/image" Target="../media/image320.png"/><Relationship Id="rId158" Type="http://schemas.openxmlformats.org/officeDocument/2006/relationships/customXml" Target="../ink/ink331.xml"/><Relationship Id="rId20" Type="http://schemas.openxmlformats.org/officeDocument/2006/relationships/customXml" Target="../ink/ink262.xml"/><Relationship Id="rId41" Type="http://schemas.openxmlformats.org/officeDocument/2006/relationships/image" Target="../media/image272.png"/><Relationship Id="rId62" Type="http://schemas.openxmlformats.org/officeDocument/2006/relationships/customXml" Target="../ink/ink283.xml"/><Relationship Id="rId83" Type="http://schemas.openxmlformats.org/officeDocument/2006/relationships/image" Target="../media/image293.png"/><Relationship Id="rId88" Type="http://schemas.openxmlformats.org/officeDocument/2006/relationships/customXml" Target="../ink/ink296.xml"/><Relationship Id="rId111" Type="http://schemas.openxmlformats.org/officeDocument/2006/relationships/image" Target="../media/image307.png"/><Relationship Id="rId132" Type="http://schemas.openxmlformats.org/officeDocument/2006/relationships/customXml" Target="../ink/ink318.xml"/><Relationship Id="rId153" Type="http://schemas.openxmlformats.org/officeDocument/2006/relationships/image" Target="../media/image328.png"/><Relationship Id="rId174" Type="http://schemas.openxmlformats.org/officeDocument/2006/relationships/customXml" Target="../ink/ink339.xml"/><Relationship Id="rId179" Type="http://schemas.openxmlformats.org/officeDocument/2006/relationships/image" Target="../media/image341.png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190" Type="http://schemas.openxmlformats.org/officeDocument/2006/relationships/customXml" Target="../ink/ink347.xml"/><Relationship Id="rId204" Type="http://schemas.openxmlformats.org/officeDocument/2006/relationships/customXml" Target="../ink/ink354.xml"/><Relationship Id="rId15" Type="http://schemas.openxmlformats.org/officeDocument/2006/relationships/image" Target="../media/image259.png"/><Relationship Id="rId36" Type="http://schemas.openxmlformats.org/officeDocument/2006/relationships/customXml" Target="../ink/ink270.xml"/><Relationship Id="rId57" Type="http://schemas.openxmlformats.org/officeDocument/2006/relationships/image" Target="../media/image280.png"/><Relationship Id="rId106" Type="http://schemas.openxmlformats.org/officeDocument/2006/relationships/customXml" Target="../ink/ink305.xml"/><Relationship Id="rId127" Type="http://schemas.openxmlformats.org/officeDocument/2006/relationships/image" Target="../media/image315.png"/><Relationship Id="rId10" Type="http://schemas.openxmlformats.org/officeDocument/2006/relationships/customXml" Target="../ink/ink257.xml"/><Relationship Id="rId31" Type="http://schemas.openxmlformats.org/officeDocument/2006/relationships/image" Target="../media/image267.png"/><Relationship Id="rId52" Type="http://schemas.openxmlformats.org/officeDocument/2006/relationships/customXml" Target="../ink/ink278.xml"/><Relationship Id="rId73" Type="http://schemas.openxmlformats.org/officeDocument/2006/relationships/image" Target="../media/image288.png"/><Relationship Id="rId78" Type="http://schemas.openxmlformats.org/officeDocument/2006/relationships/customXml" Target="../ink/ink291.xml"/><Relationship Id="rId94" Type="http://schemas.openxmlformats.org/officeDocument/2006/relationships/customXml" Target="../ink/ink299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122" Type="http://schemas.openxmlformats.org/officeDocument/2006/relationships/customXml" Target="../ink/ink313.xml"/><Relationship Id="rId143" Type="http://schemas.openxmlformats.org/officeDocument/2006/relationships/image" Target="../media/image323.png"/><Relationship Id="rId148" Type="http://schemas.openxmlformats.org/officeDocument/2006/relationships/customXml" Target="../ink/ink326.xml"/><Relationship Id="rId164" Type="http://schemas.openxmlformats.org/officeDocument/2006/relationships/customXml" Target="../ink/ink334.xml"/><Relationship Id="rId169" Type="http://schemas.openxmlformats.org/officeDocument/2006/relationships/image" Target="../media/image336.png"/><Relationship Id="rId185" Type="http://schemas.openxmlformats.org/officeDocument/2006/relationships/image" Target="../media/image344.png"/><Relationship Id="rId4" Type="http://schemas.openxmlformats.org/officeDocument/2006/relationships/customXml" Target="../ink/ink254.xml"/><Relationship Id="rId9" Type="http://schemas.openxmlformats.org/officeDocument/2006/relationships/image" Target="../media/image256.png"/><Relationship Id="rId180" Type="http://schemas.openxmlformats.org/officeDocument/2006/relationships/customXml" Target="../ink/ink342.xml"/><Relationship Id="rId210" Type="http://schemas.openxmlformats.org/officeDocument/2006/relationships/customXml" Target="../ink/ink357.xml"/><Relationship Id="rId26" Type="http://schemas.openxmlformats.org/officeDocument/2006/relationships/customXml" Target="../ink/ink265.xml"/><Relationship Id="rId47" Type="http://schemas.openxmlformats.org/officeDocument/2006/relationships/image" Target="../media/image275.png"/><Relationship Id="rId68" Type="http://schemas.openxmlformats.org/officeDocument/2006/relationships/customXml" Target="../ink/ink286.xml"/><Relationship Id="rId89" Type="http://schemas.openxmlformats.org/officeDocument/2006/relationships/image" Target="../media/image296.png"/><Relationship Id="rId112" Type="http://schemas.openxmlformats.org/officeDocument/2006/relationships/customXml" Target="../ink/ink308.xml"/><Relationship Id="rId133" Type="http://schemas.openxmlformats.org/officeDocument/2006/relationships/image" Target="../media/image318.png"/><Relationship Id="rId154" Type="http://schemas.openxmlformats.org/officeDocument/2006/relationships/customXml" Target="../ink/ink329.xml"/><Relationship Id="rId175" Type="http://schemas.openxmlformats.org/officeDocument/2006/relationships/image" Target="../media/image339.png"/><Relationship Id="rId196" Type="http://schemas.openxmlformats.org/officeDocument/2006/relationships/customXml" Target="../ink/ink350.xml"/><Relationship Id="rId200" Type="http://schemas.openxmlformats.org/officeDocument/2006/relationships/customXml" Target="../ink/ink352.xml"/><Relationship Id="rId16" Type="http://schemas.openxmlformats.org/officeDocument/2006/relationships/customXml" Target="../ink/ink26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5.xml"/><Relationship Id="rId21" Type="http://schemas.openxmlformats.org/officeDocument/2006/relationships/customXml" Target="../ink/ink367.xml"/><Relationship Id="rId42" Type="http://schemas.openxmlformats.org/officeDocument/2006/relationships/image" Target="../media/image378.png"/><Relationship Id="rId63" Type="http://schemas.openxmlformats.org/officeDocument/2006/relationships/customXml" Target="../ink/ink388.xml"/><Relationship Id="rId84" Type="http://schemas.openxmlformats.org/officeDocument/2006/relationships/image" Target="../media/image399.png"/><Relationship Id="rId138" Type="http://schemas.openxmlformats.org/officeDocument/2006/relationships/image" Target="../media/image426.png"/><Relationship Id="rId159" Type="http://schemas.openxmlformats.org/officeDocument/2006/relationships/customXml" Target="../ink/ink436.xml"/><Relationship Id="rId170" Type="http://schemas.openxmlformats.org/officeDocument/2006/relationships/image" Target="../media/image442.png"/><Relationship Id="rId191" Type="http://schemas.openxmlformats.org/officeDocument/2006/relationships/customXml" Target="../ink/ink452.xml"/><Relationship Id="rId196" Type="http://schemas.openxmlformats.org/officeDocument/2006/relationships/image" Target="../media/image455.png"/><Relationship Id="rId200" Type="http://schemas.openxmlformats.org/officeDocument/2006/relationships/image" Target="../media/image457.png"/><Relationship Id="rId16" Type="http://schemas.openxmlformats.org/officeDocument/2006/relationships/image" Target="../media/image365.png"/><Relationship Id="rId107" Type="http://schemas.openxmlformats.org/officeDocument/2006/relationships/customXml" Target="../ink/ink410.xml"/><Relationship Id="rId11" Type="http://schemas.openxmlformats.org/officeDocument/2006/relationships/customXml" Target="../ink/ink362.xml"/><Relationship Id="rId32" Type="http://schemas.openxmlformats.org/officeDocument/2006/relationships/image" Target="../media/image373.png"/><Relationship Id="rId37" Type="http://schemas.openxmlformats.org/officeDocument/2006/relationships/customXml" Target="../ink/ink375.xml"/><Relationship Id="rId53" Type="http://schemas.openxmlformats.org/officeDocument/2006/relationships/customXml" Target="../ink/ink383.xml"/><Relationship Id="rId58" Type="http://schemas.openxmlformats.org/officeDocument/2006/relationships/image" Target="../media/image386.png"/><Relationship Id="rId74" Type="http://schemas.openxmlformats.org/officeDocument/2006/relationships/image" Target="../media/image394.png"/><Relationship Id="rId79" Type="http://schemas.openxmlformats.org/officeDocument/2006/relationships/customXml" Target="../ink/ink396.xml"/><Relationship Id="rId102" Type="http://schemas.openxmlformats.org/officeDocument/2006/relationships/image" Target="../media/image408.png"/><Relationship Id="rId123" Type="http://schemas.openxmlformats.org/officeDocument/2006/relationships/customXml" Target="../ink/ink418.xml"/><Relationship Id="rId128" Type="http://schemas.openxmlformats.org/officeDocument/2006/relationships/image" Target="../media/image421.png"/><Relationship Id="rId144" Type="http://schemas.openxmlformats.org/officeDocument/2006/relationships/image" Target="../media/image429.png"/><Relationship Id="rId149" Type="http://schemas.openxmlformats.org/officeDocument/2006/relationships/customXml" Target="../ink/ink431.xml"/><Relationship Id="rId5" Type="http://schemas.openxmlformats.org/officeDocument/2006/relationships/customXml" Target="../ink/ink359.xml"/><Relationship Id="rId90" Type="http://schemas.openxmlformats.org/officeDocument/2006/relationships/image" Target="../media/image402.png"/><Relationship Id="rId95" Type="http://schemas.openxmlformats.org/officeDocument/2006/relationships/customXml" Target="../ink/ink404.xml"/><Relationship Id="rId160" Type="http://schemas.openxmlformats.org/officeDocument/2006/relationships/image" Target="../media/image437.png"/><Relationship Id="rId165" Type="http://schemas.openxmlformats.org/officeDocument/2006/relationships/customXml" Target="../ink/ink439.xml"/><Relationship Id="rId181" Type="http://schemas.openxmlformats.org/officeDocument/2006/relationships/customXml" Target="../ink/ink447.xml"/><Relationship Id="rId186" Type="http://schemas.openxmlformats.org/officeDocument/2006/relationships/image" Target="../media/image450.png"/><Relationship Id="rId22" Type="http://schemas.openxmlformats.org/officeDocument/2006/relationships/image" Target="../media/image368.png"/><Relationship Id="rId27" Type="http://schemas.openxmlformats.org/officeDocument/2006/relationships/customXml" Target="../ink/ink370.xml"/><Relationship Id="rId43" Type="http://schemas.openxmlformats.org/officeDocument/2006/relationships/customXml" Target="../ink/ink378.xml"/><Relationship Id="rId48" Type="http://schemas.openxmlformats.org/officeDocument/2006/relationships/image" Target="../media/image381.png"/><Relationship Id="rId64" Type="http://schemas.openxmlformats.org/officeDocument/2006/relationships/image" Target="../media/image389.png"/><Relationship Id="rId69" Type="http://schemas.openxmlformats.org/officeDocument/2006/relationships/customXml" Target="../ink/ink391.xml"/><Relationship Id="rId113" Type="http://schemas.openxmlformats.org/officeDocument/2006/relationships/customXml" Target="../ink/ink413.xml"/><Relationship Id="rId118" Type="http://schemas.openxmlformats.org/officeDocument/2006/relationships/image" Target="../media/image416.png"/><Relationship Id="rId134" Type="http://schemas.openxmlformats.org/officeDocument/2006/relationships/image" Target="../media/image424.png"/><Relationship Id="rId139" Type="http://schemas.openxmlformats.org/officeDocument/2006/relationships/customXml" Target="../ink/ink426.xml"/><Relationship Id="rId80" Type="http://schemas.openxmlformats.org/officeDocument/2006/relationships/image" Target="../media/image397.png"/><Relationship Id="rId85" Type="http://schemas.openxmlformats.org/officeDocument/2006/relationships/customXml" Target="../ink/ink399.xml"/><Relationship Id="rId150" Type="http://schemas.openxmlformats.org/officeDocument/2006/relationships/image" Target="../media/image432.png"/><Relationship Id="rId155" Type="http://schemas.openxmlformats.org/officeDocument/2006/relationships/customXml" Target="../ink/ink434.xml"/><Relationship Id="rId171" Type="http://schemas.openxmlformats.org/officeDocument/2006/relationships/customXml" Target="../ink/ink442.xml"/><Relationship Id="rId176" Type="http://schemas.openxmlformats.org/officeDocument/2006/relationships/image" Target="../media/image445.png"/><Relationship Id="rId192" Type="http://schemas.openxmlformats.org/officeDocument/2006/relationships/image" Target="../media/image453.png"/><Relationship Id="rId197" Type="http://schemas.openxmlformats.org/officeDocument/2006/relationships/customXml" Target="../ink/ink455.xml"/><Relationship Id="rId12" Type="http://schemas.openxmlformats.org/officeDocument/2006/relationships/image" Target="../media/image363.png"/><Relationship Id="rId17" Type="http://schemas.openxmlformats.org/officeDocument/2006/relationships/customXml" Target="../ink/ink365.xml"/><Relationship Id="rId33" Type="http://schemas.openxmlformats.org/officeDocument/2006/relationships/customXml" Target="../ink/ink373.xml"/><Relationship Id="rId38" Type="http://schemas.openxmlformats.org/officeDocument/2006/relationships/image" Target="../media/image376.png"/><Relationship Id="rId59" Type="http://schemas.openxmlformats.org/officeDocument/2006/relationships/customXml" Target="../ink/ink386.xml"/><Relationship Id="rId103" Type="http://schemas.openxmlformats.org/officeDocument/2006/relationships/customXml" Target="../ink/ink408.xml"/><Relationship Id="rId108" Type="http://schemas.openxmlformats.org/officeDocument/2006/relationships/image" Target="../media/image411.png"/><Relationship Id="rId124" Type="http://schemas.openxmlformats.org/officeDocument/2006/relationships/image" Target="../media/image419.png"/><Relationship Id="rId129" Type="http://schemas.openxmlformats.org/officeDocument/2006/relationships/customXml" Target="../ink/ink421.xml"/><Relationship Id="rId54" Type="http://schemas.openxmlformats.org/officeDocument/2006/relationships/image" Target="../media/image384.png"/><Relationship Id="rId70" Type="http://schemas.openxmlformats.org/officeDocument/2006/relationships/image" Target="../media/image392.png"/><Relationship Id="rId75" Type="http://schemas.openxmlformats.org/officeDocument/2006/relationships/customXml" Target="../ink/ink394.xml"/><Relationship Id="rId91" Type="http://schemas.openxmlformats.org/officeDocument/2006/relationships/customXml" Target="../ink/ink402.xml"/><Relationship Id="rId96" Type="http://schemas.openxmlformats.org/officeDocument/2006/relationships/image" Target="../media/image405.png"/><Relationship Id="rId140" Type="http://schemas.openxmlformats.org/officeDocument/2006/relationships/image" Target="../media/image427.png"/><Relationship Id="rId145" Type="http://schemas.openxmlformats.org/officeDocument/2006/relationships/customXml" Target="../ink/ink429.xml"/><Relationship Id="rId161" Type="http://schemas.openxmlformats.org/officeDocument/2006/relationships/customXml" Target="../ink/ink437.xml"/><Relationship Id="rId166" Type="http://schemas.openxmlformats.org/officeDocument/2006/relationships/image" Target="../media/image440.png"/><Relationship Id="rId182" Type="http://schemas.openxmlformats.org/officeDocument/2006/relationships/image" Target="../media/image448.png"/><Relationship Id="rId187" Type="http://schemas.openxmlformats.org/officeDocument/2006/relationships/customXml" Target="../ink/ink4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23" Type="http://schemas.openxmlformats.org/officeDocument/2006/relationships/customXml" Target="../ink/ink368.xml"/><Relationship Id="rId28" Type="http://schemas.openxmlformats.org/officeDocument/2006/relationships/image" Target="../media/image371.png"/><Relationship Id="rId49" Type="http://schemas.openxmlformats.org/officeDocument/2006/relationships/customXml" Target="../ink/ink381.xml"/><Relationship Id="rId114" Type="http://schemas.openxmlformats.org/officeDocument/2006/relationships/image" Target="../media/image414.png"/><Relationship Id="rId119" Type="http://schemas.openxmlformats.org/officeDocument/2006/relationships/customXml" Target="../ink/ink416.xml"/><Relationship Id="rId44" Type="http://schemas.openxmlformats.org/officeDocument/2006/relationships/image" Target="../media/image379.png"/><Relationship Id="rId60" Type="http://schemas.openxmlformats.org/officeDocument/2006/relationships/image" Target="../media/image387.png"/><Relationship Id="rId65" Type="http://schemas.openxmlformats.org/officeDocument/2006/relationships/customXml" Target="../ink/ink389.xml"/><Relationship Id="rId81" Type="http://schemas.openxmlformats.org/officeDocument/2006/relationships/customXml" Target="../ink/ink397.xml"/><Relationship Id="rId86" Type="http://schemas.openxmlformats.org/officeDocument/2006/relationships/image" Target="../media/image400.png"/><Relationship Id="rId130" Type="http://schemas.openxmlformats.org/officeDocument/2006/relationships/image" Target="../media/image422.png"/><Relationship Id="rId135" Type="http://schemas.openxmlformats.org/officeDocument/2006/relationships/customXml" Target="../ink/ink424.xml"/><Relationship Id="rId151" Type="http://schemas.openxmlformats.org/officeDocument/2006/relationships/customXml" Target="../ink/ink432.xml"/><Relationship Id="rId156" Type="http://schemas.openxmlformats.org/officeDocument/2006/relationships/image" Target="../media/image435.png"/><Relationship Id="rId177" Type="http://schemas.openxmlformats.org/officeDocument/2006/relationships/customXml" Target="../ink/ink445.xml"/><Relationship Id="rId198" Type="http://schemas.openxmlformats.org/officeDocument/2006/relationships/image" Target="../media/image456.png"/><Relationship Id="rId172" Type="http://schemas.openxmlformats.org/officeDocument/2006/relationships/image" Target="../media/image443.png"/><Relationship Id="rId193" Type="http://schemas.openxmlformats.org/officeDocument/2006/relationships/customXml" Target="../ink/ink453.xml"/><Relationship Id="rId13" Type="http://schemas.openxmlformats.org/officeDocument/2006/relationships/customXml" Target="../ink/ink363.xml"/><Relationship Id="rId18" Type="http://schemas.openxmlformats.org/officeDocument/2006/relationships/image" Target="../media/image366.png"/><Relationship Id="rId39" Type="http://schemas.openxmlformats.org/officeDocument/2006/relationships/customXml" Target="../ink/ink376.xml"/><Relationship Id="rId109" Type="http://schemas.openxmlformats.org/officeDocument/2006/relationships/customXml" Target="../ink/ink411.xml"/><Relationship Id="rId34" Type="http://schemas.openxmlformats.org/officeDocument/2006/relationships/image" Target="../media/image374.png"/><Relationship Id="rId50" Type="http://schemas.openxmlformats.org/officeDocument/2006/relationships/image" Target="../media/image382.png"/><Relationship Id="rId55" Type="http://schemas.openxmlformats.org/officeDocument/2006/relationships/customXml" Target="../ink/ink384.xml"/><Relationship Id="rId76" Type="http://schemas.openxmlformats.org/officeDocument/2006/relationships/image" Target="../media/image395.png"/><Relationship Id="rId97" Type="http://schemas.openxmlformats.org/officeDocument/2006/relationships/customXml" Target="../ink/ink405.xml"/><Relationship Id="rId104" Type="http://schemas.openxmlformats.org/officeDocument/2006/relationships/image" Target="../media/image409.png"/><Relationship Id="rId120" Type="http://schemas.openxmlformats.org/officeDocument/2006/relationships/image" Target="../media/image417.png"/><Relationship Id="rId125" Type="http://schemas.openxmlformats.org/officeDocument/2006/relationships/customXml" Target="../ink/ink419.xml"/><Relationship Id="rId141" Type="http://schemas.openxmlformats.org/officeDocument/2006/relationships/customXml" Target="../ink/ink427.xml"/><Relationship Id="rId146" Type="http://schemas.openxmlformats.org/officeDocument/2006/relationships/image" Target="../media/image430.png"/><Relationship Id="rId167" Type="http://schemas.openxmlformats.org/officeDocument/2006/relationships/customXml" Target="../ink/ink440.xml"/><Relationship Id="rId188" Type="http://schemas.openxmlformats.org/officeDocument/2006/relationships/image" Target="../media/image451.png"/><Relationship Id="rId7" Type="http://schemas.openxmlformats.org/officeDocument/2006/relationships/customXml" Target="../ink/ink360.xml"/><Relationship Id="rId71" Type="http://schemas.openxmlformats.org/officeDocument/2006/relationships/customXml" Target="../ink/ink392.xml"/><Relationship Id="rId92" Type="http://schemas.openxmlformats.org/officeDocument/2006/relationships/image" Target="../media/image403.png"/><Relationship Id="rId162" Type="http://schemas.openxmlformats.org/officeDocument/2006/relationships/image" Target="../media/image438.png"/><Relationship Id="rId183" Type="http://schemas.openxmlformats.org/officeDocument/2006/relationships/customXml" Target="../ink/ink448.xml"/><Relationship Id="rId2" Type="http://schemas.openxmlformats.org/officeDocument/2006/relationships/image" Target="../media/image358.png"/><Relationship Id="rId29" Type="http://schemas.openxmlformats.org/officeDocument/2006/relationships/customXml" Target="../ink/ink371.xml"/><Relationship Id="rId24" Type="http://schemas.openxmlformats.org/officeDocument/2006/relationships/image" Target="../media/image369.png"/><Relationship Id="rId40" Type="http://schemas.openxmlformats.org/officeDocument/2006/relationships/image" Target="../media/image377.png"/><Relationship Id="rId45" Type="http://schemas.openxmlformats.org/officeDocument/2006/relationships/customXml" Target="../ink/ink379.xml"/><Relationship Id="rId66" Type="http://schemas.openxmlformats.org/officeDocument/2006/relationships/image" Target="../media/image390.png"/><Relationship Id="rId87" Type="http://schemas.openxmlformats.org/officeDocument/2006/relationships/customXml" Target="../ink/ink400.xml"/><Relationship Id="rId110" Type="http://schemas.openxmlformats.org/officeDocument/2006/relationships/image" Target="../media/image412.png"/><Relationship Id="rId115" Type="http://schemas.openxmlformats.org/officeDocument/2006/relationships/customXml" Target="../ink/ink414.xml"/><Relationship Id="rId131" Type="http://schemas.openxmlformats.org/officeDocument/2006/relationships/customXml" Target="../ink/ink422.xml"/><Relationship Id="rId136" Type="http://schemas.openxmlformats.org/officeDocument/2006/relationships/image" Target="../media/image425.png"/><Relationship Id="rId157" Type="http://schemas.openxmlformats.org/officeDocument/2006/relationships/customXml" Target="../ink/ink435.xml"/><Relationship Id="rId178" Type="http://schemas.openxmlformats.org/officeDocument/2006/relationships/image" Target="../media/image446.png"/><Relationship Id="rId61" Type="http://schemas.openxmlformats.org/officeDocument/2006/relationships/customXml" Target="../ink/ink387.xml"/><Relationship Id="rId82" Type="http://schemas.openxmlformats.org/officeDocument/2006/relationships/image" Target="../media/image398.png"/><Relationship Id="rId152" Type="http://schemas.openxmlformats.org/officeDocument/2006/relationships/image" Target="../media/image433.png"/><Relationship Id="rId173" Type="http://schemas.openxmlformats.org/officeDocument/2006/relationships/customXml" Target="../ink/ink443.xml"/><Relationship Id="rId194" Type="http://schemas.openxmlformats.org/officeDocument/2006/relationships/image" Target="../media/image454.png"/><Relationship Id="rId199" Type="http://schemas.openxmlformats.org/officeDocument/2006/relationships/customXml" Target="../ink/ink456.xml"/><Relationship Id="rId19" Type="http://schemas.openxmlformats.org/officeDocument/2006/relationships/customXml" Target="../ink/ink366.xml"/><Relationship Id="rId14" Type="http://schemas.openxmlformats.org/officeDocument/2006/relationships/image" Target="../media/image364.png"/><Relationship Id="rId30" Type="http://schemas.openxmlformats.org/officeDocument/2006/relationships/image" Target="../media/image372.png"/><Relationship Id="rId35" Type="http://schemas.openxmlformats.org/officeDocument/2006/relationships/customXml" Target="../ink/ink374.xml"/><Relationship Id="rId56" Type="http://schemas.openxmlformats.org/officeDocument/2006/relationships/image" Target="../media/image385.png"/><Relationship Id="rId77" Type="http://schemas.openxmlformats.org/officeDocument/2006/relationships/customXml" Target="../ink/ink395.xml"/><Relationship Id="rId100" Type="http://schemas.openxmlformats.org/officeDocument/2006/relationships/image" Target="../media/image407.png"/><Relationship Id="rId105" Type="http://schemas.openxmlformats.org/officeDocument/2006/relationships/customXml" Target="../ink/ink409.xml"/><Relationship Id="rId126" Type="http://schemas.openxmlformats.org/officeDocument/2006/relationships/image" Target="../media/image420.png"/><Relationship Id="rId147" Type="http://schemas.openxmlformats.org/officeDocument/2006/relationships/customXml" Target="../ink/ink430.xml"/><Relationship Id="rId168" Type="http://schemas.openxmlformats.org/officeDocument/2006/relationships/image" Target="../media/image441.png"/><Relationship Id="rId8" Type="http://schemas.openxmlformats.org/officeDocument/2006/relationships/image" Target="../media/image361.png"/><Relationship Id="rId51" Type="http://schemas.openxmlformats.org/officeDocument/2006/relationships/customXml" Target="../ink/ink382.xml"/><Relationship Id="rId72" Type="http://schemas.openxmlformats.org/officeDocument/2006/relationships/image" Target="../media/image393.png"/><Relationship Id="rId93" Type="http://schemas.openxmlformats.org/officeDocument/2006/relationships/customXml" Target="../ink/ink403.xml"/><Relationship Id="rId98" Type="http://schemas.openxmlformats.org/officeDocument/2006/relationships/image" Target="../media/image406.png"/><Relationship Id="rId121" Type="http://schemas.openxmlformats.org/officeDocument/2006/relationships/customXml" Target="../ink/ink417.xml"/><Relationship Id="rId142" Type="http://schemas.openxmlformats.org/officeDocument/2006/relationships/image" Target="../media/image428.png"/><Relationship Id="rId163" Type="http://schemas.openxmlformats.org/officeDocument/2006/relationships/customXml" Target="../ink/ink438.xml"/><Relationship Id="rId184" Type="http://schemas.openxmlformats.org/officeDocument/2006/relationships/image" Target="../media/image449.png"/><Relationship Id="rId189" Type="http://schemas.openxmlformats.org/officeDocument/2006/relationships/customXml" Target="../ink/ink451.xml"/><Relationship Id="rId3" Type="http://schemas.openxmlformats.org/officeDocument/2006/relationships/customXml" Target="../ink/ink358.xml"/><Relationship Id="rId25" Type="http://schemas.openxmlformats.org/officeDocument/2006/relationships/customXml" Target="../ink/ink369.xml"/><Relationship Id="rId46" Type="http://schemas.openxmlformats.org/officeDocument/2006/relationships/image" Target="../media/image380.png"/><Relationship Id="rId67" Type="http://schemas.openxmlformats.org/officeDocument/2006/relationships/customXml" Target="../ink/ink390.xml"/><Relationship Id="rId116" Type="http://schemas.openxmlformats.org/officeDocument/2006/relationships/image" Target="../media/image415.png"/><Relationship Id="rId137" Type="http://schemas.openxmlformats.org/officeDocument/2006/relationships/customXml" Target="../ink/ink425.xml"/><Relationship Id="rId158" Type="http://schemas.openxmlformats.org/officeDocument/2006/relationships/image" Target="../media/image436.png"/><Relationship Id="rId20" Type="http://schemas.openxmlformats.org/officeDocument/2006/relationships/image" Target="../media/image367.png"/><Relationship Id="rId41" Type="http://schemas.openxmlformats.org/officeDocument/2006/relationships/customXml" Target="../ink/ink377.xml"/><Relationship Id="rId62" Type="http://schemas.openxmlformats.org/officeDocument/2006/relationships/image" Target="../media/image388.png"/><Relationship Id="rId83" Type="http://schemas.openxmlformats.org/officeDocument/2006/relationships/customXml" Target="../ink/ink398.xml"/><Relationship Id="rId88" Type="http://schemas.openxmlformats.org/officeDocument/2006/relationships/image" Target="../media/image401.png"/><Relationship Id="rId111" Type="http://schemas.openxmlformats.org/officeDocument/2006/relationships/customXml" Target="../ink/ink412.xml"/><Relationship Id="rId132" Type="http://schemas.openxmlformats.org/officeDocument/2006/relationships/image" Target="../media/image423.png"/><Relationship Id="rId153" Type="http://schemas.openxmlformats.org/officeDocument/2006/relationships/customXml" Target="../ink/ink433.xml"/><Relationship Id="rId174" Type="http://schemas.openxmlformats.org/officeDocument/2006/relationships/image" Target="../media/image444.png"/><Relationship Id="rId179" Type="http://schemas.openxmlformats.org/officeDocument/2006/relationships/customXml" Target="../ink/ink446.xml"/><Relationship Id="rId195" Type="http://schemas.openxmlformats.org/officeDocument/2006/relationships/customXml" Target="../ink/ink454.xml"/><Relationship Id="rId190" Type="http://schemas.openxmlformats.org/officeDocument/2006/relationships/image" Target="../media/image452.png"/><Relationship Id="rId15" Type="http://schemas.openxmlformats.org/officeDocument/2006/relationships/customXml" Target="../ink/ink364.xml"/><Relationship Id="rId36" Type="http://schemas.openxmlformats.org/officeDocument/2006/relationships/image" Target="../media/image375.png"/><Relationship Id="rId57" Type="http://schemas.openxmlformats.org/officeDocument/2006/relationships/customXml" Target="../ink/ink385.xml"/><Relationship Id="rId106" Type="http://schemas.openxmlformats.org/officeDocument/2006/relationships/image" Target="../media/image410.png"/><Relationship Id="rId127" Type="http://schemas.openxmlformats.org/officeDocument/2006/relationships/customXml" Target="../ink/ink420.xml"/><Relationship Id="rId10" Type="http://schemas.openxmlformats.org/officeDocument/2006/relationships/image" Target="../media/image362.png"/><Relationship Id="rId31" Type="http://schemas.openxmlformats.org/officeDocument/2006/relationships/customXml" Target="../ink/ink372.xml"/><Relationship Id="rId52" Type="http://schemas.openxmlformats.org/officeDocument/2006/relationships/image" Target="../media/image383.png"/><Relationship Id="rId73" Type="http://schemas.openxmlformats.org/officeDocument/2006/relationships/customXml" Target="../ink/ink393.xml"/><Relationship Id="rId78" Type="http://schemas.openxmlformats.org/officeDocument/2006/relationships/image" Target="../media/image396.png"/><Relationship Id="rId94" Type="http://schemas.openxmlformats.org/officeDocument/2006/relationships/image" Target="../media/image404.png"/><Relationship Id="rId99" Type="http://schemas.openxmlformats.org/officeDocument/2006/relationships/customXml" Target="../ink/ink406.xml"/><Relationship Id="rId101" Type="http://schemas.openxmlformats.org/officeDocument/2006/relationships/customXml" Target="../ink/ink407.xml"/><Relationship Id="rId122" Type="http://schemas.openxmlformats.org/officeDocument/2006/relationships/image" Target="../media/image418.png"/><Relationship Id="rId143" Type="http://schemas.openxmlformats.org/officeDocument/2006/relationships/customXml" Target="../ink/ink428.xml"/><Relationship Id="rId148" Type="http://schemas.openxmlformats.org/officeDocument/2006/relationships/image" Target="../media/image431.png"/><Relationship Id="rId164" Type="http://schemas.openxmlformats.org/officeDocument/2006/relationships/image" Target="../media/image439.png"/><Relationship Id="rId169" Type="http://schemas.openxmlformats.org/officeDocument/2006/relationships/customXml" Target="../ink/ink441.xml"/><Relationship Id="rId185" Type="http://schemas.openxmlformats.org/officeDocument/2006/relationships/customXml" Target="../ink/ink449.xml"/><Relationship Id="rId4" Type="http://schemas.openxmlformats.org/officeDocument/2006/relationships/image" Target="../media/image359.png"/><Relationship Id="rId9" Type="http://schemas.openxmlformats.org/officeDocument/2006/relationships/customXml" Target="../ink/ink361.xml"/><Relationship Id="rId180" Type="http://schemas.openxmlformats.org/officeDocument/2006/relationships/image" Target="../media/image447.png"/><Relationship Id="rId26" Type="http://schemas.openxmlformats.org/officeDocument/2006/relationships/image" Target="../media/image370.png"/><Relationship Id="rId47" Type="http://schemas.openxmlformats.org/officeDocument/2006/relationships/customXml" Target="../ink/ink380.xml"/><Relationship Id="rId68" Type="http://schemas.openxmlformats.org/officeDocument/2006/relationships/image" Target="../media/image391.png"/><Relationship Id="rId89" Type="http://schemas.openxmlformats.org/officeDocument/2006/relationships/customXml" Target="../ink/ink401.xml"/><Relationship Id="rId112" Type="http://schemas.openxmlformats.org/officeDocument/2006/relationships/image" Target="../media/image413.png"/><Relationship Id="rId133" Type="http://schemas.openxmlformats.org/officeDocument/2006/relationships/customXml" Target="../ink/ink423.xml"/><Relationship Id="rId154" Type="http://schemas.openxmlformats.org/officeDocument/2006/relationships/image" Target="../media/image434.png"/><Relationship Id="rId175" Type="http://schemas.openxmlformats.org/officeDocument/2006/relationships/customXml" Target="../ink/ink44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5.png"/><Relationship Id="rId21" Type="http://schemas.openxmlformats.org/officeDocument/2006/relationships/image" Target="../media/image467.png"/><Relationship Id="rId42" Type="http://schemas.openxmlformats.org/officeDocument/2006/relationships/customXml" Target="../ink/ink477.xml"/><Relationship Id="rId63" Type="http://schemas.openxmlformats.org/officeDocument/2006/relationships/image" Target="../media/image488.png"/><Relationship Id="rId84" Type="http://schemas.openxmlformats.org/officeDocument/2006/relationships/customXml" Target="../ink/ink498.xml"/><Relationship Id="rId138" Type="http://schemas.openxmlformats.org/officeDocument/2006/relationships/customXml" Target="../ink/ink525.xml"/><Relationship Id="rId159" Type="http://schemas.openxmlformats.org/officeDocument/2006/relationships/image" Target="../media/image536.png"/><Relationship Id="rId170" Type="http://schemas.openxmlformats.org/officeDocument/2006/relationships/customXml" Target="../ink/ink541.xml"/><Relationship Id="rId191" Type="http://schemas.openxmlformats.org/officeDocument/2006/relationships/image" Target="../media/image552.png"/><Relationship Id="rId205" Type="http://schemas.openxmlformats.org/officeDocument/2006/relationships/image" Target="../media/image559.png"/><Relationship Id="rId226" Type="http://schemas.openxmlformats.org/officeDocument/2006/relationships/customXml" Target="../ink/ink569.xml"/><Relationship Id="rId247" Type="http://schemas.openxmlformats.org/officeDocument/2006/relationships/image" Target="../media/image580.png"/><Relationship Id="rId107" Type="http://schemas.openxmlformats.org/officeDocument/2006/relationships/image" Target="../media/image510.png"/><Relationship Id="rId11" Type="http://schemas.openxmlformats.org/officeDocument/2006/relationships/image" Target="../media/image462.png"/><Relationship Id="rId32" Type="http://schemas.openxmlformats.org/officeDocument/2006/relationships/customXml" Target="../ink/ink472.xml"/><Relationship Id="rId53" Type="http://schemas.openxmlformats.org/officeDocument/2006/relationships/image" Target="../media/image483.png"/><Relationship Id="rId74" Type="http://schemas.openxmlformats.org/officeDocument/2006/relationships/customXml" Target="../ink/ink493.xml"/><Relationship Id="rId128" Type="http://schemas.openxmlformats.org/officeDocument/2006/relationships/customXml" Target="../ink/ink520.xml"/><Relationship Id="rId149" Type="http://schemas.openxmlformats.org/officeDocument/2006/relationships/image" Target="../media/image531.png"/><Relationship Id="rId5" Type="http://schemas.openxmlformats.org/officeDocument/2006/relationships/image" Target="../media/image459.png"/><Relationship Id="rId95" Type="http://schemas.openxmlformats.org/officeDocument/2006/relationships/image" Target="../media/image504.png"/><Relationship Id="rId160" Type="http://schemas.openxmlformats.org/officeDocument/2006/relationships/customXml" Target="../ink/ink536.xml"/><Relationship Id="rId181" Type="http://schemas.openxmlformats.org/officeDocument/2006/relationships/image" Target="../media/image547.png"/><Relationship Id="rId216" Type="http://schemas.openxmlformats.org/officeDocument/2006/relationships/customXml" Target="../ink/ink564.xml"/><Relationship Id="rId237" Type="http://schemas.openxmlformats.org/officeDocument/2006/relationships/image" Target="../media/image575.png"/><Relationship Id="rId258" Type="http://schemas.openxmlformats.org/officeDocument/2006/relationships/customXml" Target="../ink/ink585.xml"/><Relationship Id="rId22" Type="http://schemas.openxmlformats.org/officeDocument/2006/relationships/customXml" Target="../ink/ink467.xml"/><Relationship Id="rId43" Type="http://schemas.openxmlformats.org/officeDocument/2006/relationships/image" Target="../media/image478.png"/><Relationship Id="rId64" Type="http://schemas.openxmlformats.org/officeDocument/2006/relationships/customXml" Target="../ink/ink488.xml"/><Relationship Id="rId118" Type="http://schemas.openxmlformats.org/officeDocument/2006/relationships/customXml" Target="../ink/ink515.xml"/><Relationship Id="rId139" Type="http://schemas.openxmlformats.org/officeDocument/2006/relationships/image" Target="../media/image526.png"/><Relationship Id="rId85" Type="http://schemas.openxmlformats.org/officeDocument/2006/relationships/image" Target="../media/image499.png"/><Relationship Id="rId150" Type="http://schemas.openxmlformats.org/officeDocument/2006/relationships/customXml" Target="../ink/ink531.xml"/><Relationship Id="rId171" Type="http://schemas.openxmlformats.org/officeDocument/2006/relationships/image" Target="../media/image542.png"/><Relationship Id="rId192" Type="http://schemas.openxmlformats.org/officeDocument/2006/relationships/customXml" Target="../ink/ink552.xml"/><Relationship Id="rId206" Type="http://schemas.openxmlformats.org/officeDocument/2006/relationships/customXml" Target="../ink/ink559.xml"/><Relationship Id="rId227" Type="http://schemas.openxmlformats.org/officeDocument/2006/relationships/image" Target="../media/image570.png"/><Relationship Id="rId248" Type="http://schemas.openxmlformats.org/officeDocument/2006/relationships/customXml" Target="../ink/ink580.xml"/><Relationship Id="rId12" Type="http://schemas.openxmlformats.org/officeDocument/2006/relationships/customXml" Target="../ink/ink462.xml"/><Relationship Id="rId33" Type="http://schemas.openxmlformats.org/officeDocument/2006/relationships/image" Target="../media/image473.png"/><Relationship Id="rId108" Type="http://schemas.openxmlformats.org/officeDocument/2006/relationships/customXml" Target="../ink/ink510.xml"/><Relationship Id="rId129" Type="http://schemas.openxmlformats.org/officeDocument/2006/relationships/image" Target="../media/image521.png"/><Relationship Id="rId54" Type="http://schemas.openxmlformats.org/officeDocument/2006/relationships/customXml" Target="../ink/ink483.xml"/><Relationship Id="rId75" Type="http://schemas.openxmlformats.org/officeDocument/2006/relationships/image" Target="../media/image494.png"/><Relationship Id="rId96" Type="http://schemas.openxmlformats.org/officeDocument/2006/relationships/customXml" Target="../ink/ink504.xml"/><Relationship Id="rId140" Type="http://schemas.openxmlformats.org/officeDocument/2006/relationships/customXml" Target="../ink/ink526.xml"/><Relationship Id="rId161" Type="http://schemas.openxmlformats.org/officeDocument/2006/relationships/image" Target="../media/image537.png"/><Relationship Id="rId182" Type="http://schemas.openxmlformats.org/officeDocument/2006/relationships/customXml" Target="../ink/ink547.xml"/><Relationship Id="rId217" Type="http://schemas.openxmlformats.org/officeDocument/2006/relationships/image" Target="../media/image565.png"/><Relationship Id="rId6" Type="http://schemas.openxmlformats.org/officeDocument/2006/relationships/customXml" Target="../ink/ink459.xml"/><Relationship Id="rId238" Type="http://schemas.openxmlformats.org/officeDocument/2006/relationships/customXml" Target="../ink/ink575.xml"/><Relationship Id="rId259" Type="http://schemas.openxmlformats.org/officeDocument/2006/relationships/image" Target="../media/image586.png"/><Relationship Id="rId23" Type="http://schemas.openxmlformats.org/officeDocument/2006/relationships/image" Target="../media/image468.png"/><Relationship Id="rId28" Type="http://schemas.openxmlformats.org/officeDocument/2006/relationships/customXml" Target="../ink/ink470.xml"/><Relationship Id="rId49" Type="http://schemas.openxmlformats.org/officeDocument/2006/relationships/image" Target="../media/image481.png"/><Relationship Id="rId114" Type="http://schemas.openxmlformats.org/officeDocument/2006/relationships/customXml" Target="../ink/ink513.xml"/><Relationship Id="rId119" Type="http://schemas.openxmlformats.org/officeDocument/2006/relationships/image" Target="../media/image516.png"/><Relationship Id="rId44" Type="http://schemas.openxmlformats.org/officeDocument/2006/relationships/customXml" Target="../ink/ink478.xml"/><Relationship Id="rId60" Type="http://schemas.openxmlformats.org/officeDocument/2006/relationships/customXml" Target="../ink/ink486.xml"/><Relationship Id="rId65" Type="http://schemas.openxmlformats.org/officeDocument/2006/relationships/image" Target="../media/image489.png"/><Relationship Id="rId81" Type="http://schemas.openxmlformats.org/officeDocument/2006/relationships/image" Target="../media/image497.png"/><Relationship Id="rId86" Type="http://schemas.openxmlformats.org/officeDocument/2006/relationships/customXml" Target="../ink/ink499.xml"/><Relationship Id="rId130" Type="http://schemas.openxmlformats.org/officeDocument/2006/relationships/customXml" Target="../ink/ink521.xml"/><Relationship Id="rId135" Type="http://schemas.openxmlformats.org/officeDocument/2006/relationships/image" Target="../media/image524.png"/><Relationship Id="rId151" Type="http://schemas.openxmlformats.org/officeDocument/2006/relationships/image" Target="../media/image532.png"/><Relationship Id="rId156" Type="http://schemas.openxmlformats.org/officeDocument/2006/relationships/customXml" Target="../ink/ink534.xml"/><Relationship Id="rId177" Type="http://schemas.openxmlformats.org/officeDocument/2006/relationships/image" Target="../media/image545.png"/><Relationship Id="rId198" Type="http://schemas.openxmlformats.org/officeDocument/2006/relationships/customXml" Target="../ink/ink555.xml"/><Relationship Id="rId172" Type="http://schemas.openxmlformats.org/officeDocument/2006/relationships/customXml" Target="../ink/ink542.xml"/><Relationship Id="rId193" Type="http://schemas.openxmlformats.org/officeDocument/2006/relationships/image" Target="../media/image553.png"/><Relationship Id="rId202" Type="http://schemas.openxmlformats.org/officeDocument/2006/relationships/customXml" Target="../ink/ink557.xml"/><Relationship Id="rId207" Type="http://schemas.openxmlformats.org/officeDocument/2006/relationships/image" Target="../media/image560.png"/><Relationship Id="rId223" Type="http://schemas.openxmlformats.org/officeDocument/2006/relationships/image" Target="../media/image568.png"/><Relationship Id="rId228" Type="http://schemas.openxmlformats.org/officeDocument/2006/relationships/customXml" Target="../ink/ink570.xml"/><Relationship Id="rId244" Type="http://schemas.openxmlformats.org/officeDocument/2006/relationships/customXml" Target="../ink/ink578.xml"/><Relationship Id="rId249" Type="http://schemas.openxmlformats.org/officeDocument/2006/relationships/image" Target="../media/image581.png"/><Relationship Id="rId13" Type="http://schemas.openxmlformats.org/officeDocument/2006/relationships/image" Target="../media/image463.png"/><Relationship Id="rId18" Type="http://schemas.openxmlformats.org/officeDocument/2006/relationships/customXml" Target="../ink/ink465.xml"/><Relationship Id="rId39" Type="http://schemas.openxmlformats.org/officeDocument/2006/relationships/image" Target="../media/image476.png"/><Relationship Id="rId109" Type="http://schemas.openxmlformats.org/officeDocument/2006/relationships/image" Target="../media/image511.png"/><Relationship Id="rId260" Type="http://schemas.openxmlformats.org/officeDocument/2006/relationships/customXml" Target="../ink/ink586.xml"/><Relationship Id="rId265" Type="http://schemas.openxmlformats.org/officeDocument/2006/relationships/image" Target="../media/image589.png"/><Relationship Id="rId34" Type="http://schemas.openxmlformats.org/officeDocument/2006/relationships/customXml" Target="../ink/ink473.xml"/><Relationship Id="rId50" Type="http://schemas.openxmlformats.org/officeDocument/2006/relationships/customXml" Target="../ink/ink481.xml"/><Relationship Id="rId55" Type="http://schemas.openxmlformats.org/officeDocument/2006/relationships/image" Target="../media/image484.png"/><Relationship Id="rId76" Type="http://schemas.openxmlformats.org/officeDocument/2006/relationships/customXml" Target="../ink/ink494.xml"/><Relationship Id="rId97" Type="http://schemas.openxmlformats.org/officeDocument/2006/relationships/image" Target="../media/image505.png"/><Relationship Id="rId104" Type="http://schemas.openxmlformats.org/officeDocument/2006/relationships/customXml" Target="../ink/ink508.xml"/><Relationship Id="rId120" Type="http://schemas.openxmlformats.org/officeDocument/2006/relationships/customXml" Target="../ink/ink516.xml"/><Relationship Id="rId125" Type="http://schemas.openxmlformats.org/officeDocument/2006/relationships/image" Target="../media/image519.png"/><Relationship Id="rId141" Type="http://schemas.openxmlformats.org/officeDocument/2006/relationships/image" Target="../media/image527.png"/><Relationship Id="rId146" Type="http://schemas.openxmlformats.org/officeDocument/2006/relationships/customXml" Target="../ink/ink529.xml"/><Relationship Id="rId167" Type="http://schemas.openxmlformats.org/officeDocument/2006/relationships/image" Target="../media/image540.png"/><Relationship Id="rId188" Type="http://schemas.openxmlformats.org/officeDocument/2006/relationships/customXml" Target="../ink/ink550.xml"/><Relationship Id="rId7" Type="http://schemas.openxmlformats.org/officeDocument/2006/relationships/image" Target="../media/image460.png"/><Relationship Id="rId71" Type="http://schemas.openxmlformats.org/officeDocument/2006/relationships/image" Target="../media/image492.png"/><Relationship Id="rId92" Type="http://schemas.openxmlformats.org/officeDocument/2006/relationships/customXml" Target="../ink/ink502.xml"/><Relationship Id="rId162" Type="http://schemas.openxmlformats.org/officeDocument/2006/relationships/customXml" Target="../ink/ink537.xml"/><Relationship Id="rId183" Type="http://schemas.openxmlformats.org/officeDocument/2006/relationships/image" Target="../media/image548.png"/><Relationship Id="rId213" Type="http://schemas.openxmlformats.org/officeDocument/2006/relationships/image" Target="../media/image563.png"/><Relationship Id="rId218" Type="http://schemas.openxmlformats.org/officeDocument/2006/relationships/customXml" Target="../ink/ink565.xml"/><Relationship Id="rId234" Type="http://schemas.openxmlformats.org/officeDocument/2006/relationships/customXml" Target="../ink/ink573.xml"/><Relationship Id="rId239" Type="http://schemas.openxmlformats.org/officeDocument/2006/relationships/image" Target="../media/image576.png"/><Relationship Id="rId2" Type="http://schemas.openxmlformats.org/officeDocument/2006/relationships/customXml" Target="../ink/ink457.xml"/><Relationship Id="rId29" Type="http://schemas.openxmlformats.org/officeDocument/2006/relationships/image" Target="../media/image471.png"/><Relationship Id="rId250" Type="http://schemas.openxmlformats.org/officeDocument/2006/relationships/customXml" Target="../ink/ink581.xml"/><Relationship Id="rId255" Type="http://schemas.openxmlformats.org/officeDocument/2006/relationships/image" Target="../media/image584.png"/><Relationship Id="rId24" Type="http://schemas.openxmlformats.org/officeDocument/2006/relationships/customXml" Target="../ink/ink468.xml"/><Relationship Id="rId40" Type="http://schemas.openxmlformats.org/officeDocument/2006/relationships/customXml" Target="../ink/ink476.xml"/><Relationship Id="rId45" Type="http://schemas.openxmlformats.org/officeDocument/2006/relationships/image" Target="../media/image479.png"/><Relationship Id="rId66" Type="http://schemas.openxmlformats.org/officeDocument/2006/relationships/customXml" Target="../ink/ink489.xml"/><Relationship Id="rId87" Type="http://schemas.openxmlformats.org/officeDocument/2006/relationships/image" Target="../media/image500.png"/><Relationship Id="rId110" Type="http://schemas.openxmlformats.org/officeDocument/2006/relationships/customXml" Target="../ink/ink511.xml"/><Relationship Id="rId115" Type="http://schemas.openxmlformats.org/officeDocument/2006/relationships/image" Target="../media/image514.png"/><Relationship Id="rId131" Type="http://schemas.openxmlformats.org/officeDocument/2006/relationships/image" Target="../media/image522.png"/><Relationship Id="rId136" Type="http://schemas.openxmlformats.org/officeDocument/2006/relationships/customXml" Target="../ink/ink524.xml"/><Relationship Id="rId157" Type="http://schemas.openxmlformats.org/officeDocument/2006/relationships/image" Target="../media/image535.png"/><Relationship Id="rId178" Type="http://schemas.openxmlformats.org/officeDocument/2006/relationships/customXml" Target="../ink/ink545.xml"/><Relationship Id="rId61" Type="http://schemas.openxmlformats.org/officeDocument/2006/relationships/image" Target="../media/image487.png"/><Relationship Id="rId82" Type="http://schemas.openxmlformats.org/officeDocument/2006/relationships/customXml" Target="../ink/ink497.xml"/><Relationship Id="rId152" Type="http://schemas.openxmlformats.org/officeDocument/2006/relationships/customXml" Target="../ink/ink532.xml"/><Relationship Id="rId173" Type="http://schemas.openxmlformats.org/officeDocument/2006/relationships/image" Target="../media/image543.png"/><Relationship Id="rId194" Type="http://schemas.openxmlformats.org/officeDocument/2006/relationships/customXml" Target="../ink/ink553.xml"/><Relationship Id="rId199" Type="http://schemas.openxmlformats.org/officeDocument/2006/relationships/image" Target="../media/image556.png"/><Relationship Id="rId203" Type="http://schemas.openxmlformats.org/officeDocument/2006/relationships/image" Target="../media/image558.png"/><Relationship Id="rId208" Type="http://schemas.openxmlformats.org/officeDocument/2006/relationships/customXml" Target="../ink/ink560.xml"/><Relationship Id="rId229" Type="http://schemas.openxmlformats.org/officeDocument/2006/relationships/image" Target="../media/image571.png"/><Relationship Id="rId19" Type="http://schemas.openxmlformats.org/officeDocument/2006/relationships/image" Target="../media/image466.png"/><Relationship Id="rId224" Type="http://schemas.openxmlformats.org/officeDocument/2006/relationships/customXml" Target="../ink/ink568.xml"/><Relationship Id="rId240" Type="http://schemas.openxmlformats.org/officeDocument/2006/relationships/customXml" Target="../ink/ink576.xml"/><Relationship Id="rId245" Type="http://schemas.openxmlformats.org/officeDocument/2006/relationships/image" Target="../media/image579.png"/><Relationship Id="rId261" Type="http://schemas.openxmlformats.org/officeDocument/2006/relationships/image" Target="../media/image587.png"/><Relationship Id="rId266" Type="http://schemas.openxmlformats.org/officeDocument/2006/relationships/customXml" Target="../ink/ink589.xml"/><Relationship Id="rId14" Type="http://schemas.openxmlformats.org/officeDocument/2006/relationships/customXml" Target="../ink/ink463.xml"/><Relationship Id="rId30" Type="http://schemas.openxmlformats.org/officeDocument/2006/relationships/customXml" Target="../ink/ink471.xml"/><Relationship Id="rId35" Type="http://schemas.openxmlformats.org/officeDocument/2006/relationships/image" Target="../media/image474.png"/><Relationship Id="rId56" Type="http://schemas.openxmlformats.org/officeDocument/2006/relationships/customXml" Target="../ink/ink484.xml"/><Relationship Id="rId77" Type="http://schemas.openxmlformats.org/officeDocument/2006/relationships/image" Target="../media/image495.png"/><Relationship Id="rId100" Type="http://schemas.openxmlformats.org/officeDocument/2006/relationships/customXml" Target="../ink/ink506.xml"/><Relationship Id="rId105" Type="http://schemas.openxmlformats.org/officeDocument/2006/relationships/image" Target="../media/image509.png"/><Relationship Id="rId126" Type="http://schemas.openxmlformats.org/officeDocument/2006/relationships/customXml" Target="../ink/ink519.xml"/><Relationship Id="rId147" Type="http://schemas.openxmlformats.org/officeDocument/2006/relationships/image" Target="../media/image530.png"/><Relationship Id="rId168" Type="http://schemas.openxmlformats.org/officeDocument/2006/relationships/customXml" Target="../ink/ink540.xml"/><Relationship Id="rId8" Type="http://schemas.openxmlformats.org/officeDocument/2006/relationships/customXml" Target="../ink/ink460.xml"/><Relationship Id="rId51" Type="http://schemas.openxmlformats.org/officeDocument/2006/relationships/image" Target="../media/image482.png"/><Relationship Id="rId72" Type="http://schemas.openxmlformats.org/officeDocument/2006/relationships/customXml" Target="../ink/ink492.xml"/><Relationship Id="rId93" Type="http://schemas.openxmlformats.org/officeDocument/2006/relationships/image" Target="../media/image503.png"/><Relationship Id="rId98" Type="http://schemas.openxmlformats.org/officeDocument/2006/relationships/customXml" Target="../ink/ink505.xml"/><Relationship Id="rId121" Type="http://schemas.openxmlformats.org/officeDocument/2006/relationships/image" Target="../media/image517.png"/><Relationship Id="rId142" Type="http://schemas.openxmlformats.org/officeDocument/2006/relationships/customXml" Target="../ink/ink527.xml"/><Relationship Id="rId163" Type="http://schemas.openxmlformats.org/officeDocument/2006/relationships/image" Target="../media/image538.png"/><Relationship Id="rId184" Type="http://schemas.openxmlformats.org/officeDocument/2006/relationships/customXml" Target="../ink/ink548.xml"/><Relationship Id="rId189" Type="http://schemas.openxmlformats.org/officeDocument/2006/relationships/image" Target="../media/image551.png"/><Relationship Id="rId219" Type="http://schemas.openxmlformats.org/officeDocument/2006/relationships/image" Target="../media/image566.png"/><Relationship Id="rId3" Type="http://schemas.openxmlformats.org/officeDocument/2006/relationships/image" Target="../media/image458.png"/><Relationship Id="rId214" Type="http://schemas.openxmlformats.org/officeDocument/2006/relationships/customXml" Target="../ink/ink563.xml"/><Relationship Id="rId230" Type="http://schemas.openxmlformats.org/officeDocument/2006/relationships/customXml" Target="../ink/ink571.xml"/><Relationship Id="rId235" Type="http://schemas.openxmlformats.org/officeDocument/2006/relationships/image" Target="../media/image574.png"/><Relationship Id="rId251" Type="http://schemas.openxmlformats.org/officeDocument/2006/relationships/image" Target="../media/image582.png"/><Relationship Id="rId256" Type="http://schemas.openxmlformats.org/officeDocument/2006/relationships/customXml" Target="../ink/ink584.xml"/><Relationship Id="rId25" Type="http://schemas.openxmlformats.org/officeDocument/2006/relationships/image" Target="../media/image469.png"/><Relationship Id="rId46" Type="http://schemas.openxmlformats.org/officeDocument/2006/relationships/customXml" Target="../ink/ink479.xml"/><Relationship Id="rId67" Type="http://schemas.openxmlformats.org/officeDocument/2006/relationships/image" Target="../media/image490.png"/><Relationship Id="rId116" Type="http://schemas.openxmlformats.org/officeDocument/2006/relationships/customXml" Target="../ink/ink514.xml"/><Relationship Id="rId137" Type="http://schemas.openxmlformats.org/officeDocument/2006/relationships/image" Target="../media/image525.png"/><Relationship Id="rId158" Type="http://schemas.openxmlformats.org/officeDocument/2006/relationships/customXml" Target="../ink/ink535.xml"/><Relationship Id="rId20" Type="http://schemas.openxmlformats.org/officeDocument/2006/relationships/customXml" Target="../ink/ink466.xml"/><Relationship Id="rId41" Type="http://schemas.openxmlformats.org/officeDocument/2006/relationships/image" Target="../media/image477.png"/><Relationship Id="rId62" Type="http://schemas.openxmlformats.org/officeDocument/2006/relationships/customXml" Target="../ink/ink487.xml"/><Relationship Id="rId83" Type="http://schemas.openxmlformats.org/officeDocument/2006/relationships/image" Target="../media/image498.png"/><Relationship Id="rId88" Type="http://schemas.openxmlformats.org/officeDocument/2006/relationships/customXml" Target="../ink/ink500.xml"/><Relationship Id="rId111" Type="http://schemas.openxmlformats.org/officeDocument/2006/relationships/image" Target="../media/image512.png"/><Relationship Id="rId132" Type="http://schemas.openxmlformats.org/officeDocument/2006/relationships/customXml" Target="../ink/ink522.xml"/><Relationship Id="rId153" Type="http://schemas.openxmlformats.org/officeDocument/2006/relationships/image" Target="../media/image533.png"/><Relationship Id="rId174" Type="http://schemas.openxmlformats.org/officeDocument/2006/relationships/customXml" Target="../ink/ink543.xml"/><Relationship Id="rId179" Type="http://schemas.openxmlformats.org/officeDocument/2006/relationships/image" Target="../media/image546.png"/><Relationship Id="rId195" Type="http://schemas.openxmlformats.org/officeDocument/2006/relationships/image" Target="../media/image554.png"/><Relationship Id="rId209" Type="http://schemas.openxmlformats.org/officeDocument/2006/relationships/image" Target="../media/image561.png"/><Relationship Id="rId190" Type="http://schemas.openxmlformats.org/officeDocument/2006/relationships/customXml" Target="../ink/ink551.xml"/><Relationship Id="rId204" Type="http://schemas.openxmlformats.org/officeDocument/2006/relationships/customXml" Target="../ink/ink558.xml"/><Relationship Id="rId220" Type="http://schemas.openxmlformats.org/officeDocument/2006/relationships/customXml" Target="../ink/ink566.xml"/><Relationship Id="rId225" Type="http://schemas.openxmlformats.org/officeDocument/2006/relationships/image" Target="../media/image569.png"/><Relationship Id="rId241" Type="http://schemas.openxmlformats.org/officeDocument/2006/relationships/image" Target="../media/image577.png"/><Relationship Id="rId246" Type="http://schemas.openxmlformats.org/officeDocument/2006/relationships/customXml" Target="../ink/ink579.xml"/><Relationship Id="rId267" Type="http://schemas.openxmlformats.org/officeDocument/2006/relationships/image" Target="../media/image590.png"/><Relationship Id="rId15" Type="http://schemas.openxmlformats.org/officeDocument/2006/relationships/image" Target="../media/image464.png"/><Relationship Id="rId36" Type="http://schemas.openxmlformats.org/officeDocument/2006/relationships/customXml" Target="../ink/ink474.xml"/><Relationship Id="rId57" Type="http://schemas.openxmlformats.org/officeDocument/2006/relationships/image" Target="../media/image485.png"/><Relationship Id="rId106" Type="http://schemas.openxmlformats.org/officeDocument/2006/relationships/customXml" Target="../ink/ink509.xml"/><Relationship Id="rId127" Type="http://schemas.openxmlformats.org/officeDocument/2006/relationships/image" Target="../media/image520.png"/><Relationship Id="rId262" Type="http://schemas.openxmlformats.org/officeDocument/2006/relationships/customXml" Target="../ink/ink587.xml"/><Relationship Id="rId10" Type="http://schemas.openxmlformats.org/officeDocument/2006/relationships/customXml" Target="../ink/ink461.xml"/><Relationship Id="rId31" Type="http://schemas.openxmlformats.org/officeDocument/2006/relationships/image" Target="../media/image472.png"/><Relationship Id="rId52" Type="http://schemas.openxmlformats.org/officeDocument/2006/relationships/customXml" Target="../ink/ink482.xml"/><Relationship Id="rId73" Type="http://schemas.openxmlformats.org/officeDocument/2006/relationships/image" Target="../media/image493.png"/><Relationship Id="rId78" Type="http://schemas.openxmlformats.org/officeDocument/2006/relationships/customXml" Target="../ink/ink495.xml"/><Relationship Id="rId94" Type="http://schemas.openxmlformats.org/officeDocument/2006/relationships/customXml" Target="../ink/ink503.xml"/><Relationship Id="rId99" Type="http://schemas.openxmlformats.org/officeDocument/2006/relationships/image" Target="../media/image506.png"/><Relationship Id="rId101" Type="http://schemas.openxmlformats.org/officeDocument/2006/relationships/image" Target="../media/image507.png"/><Relationship Id="rId122" Type="http://schemas.openxmlformats.org/officeDocument/2006/relationships/customXml" Target="../ink/ink517.xml"/><Relationship Id="rId143" Type="http://schemas.openxmlformats.org/officeDocument/2006/relationships/image" Target="../media/image528.png"/><Relationship Id="rId148" Type="http://schemas.openxmlformats.org/officeDocument/2006/relationships/customXml" Target="../ink/ink530.xml"/><Relationship Id="rId164" Type="http://schemas.openxmlformats.org/officeDocument/2006/relationships/customXml" Target="../ink/ink538.xml"/><Relationship Id="rId169" Type="http://schemas.openxmlformats.org/officeDocument/2006/relationships/image" Target="../media/image541.png"/><Relationship Id="rId185" Type="http://schemas.openxmlformats.org/officeDocument/2006/relationships/image" Target="../media/image549.png"/><Relationship Id="rId4" Type="http://schemas.openxmlformats.org/officeDocument/2006/relationships/customXml" Target="../ink/ink458.xml"/><Relationship Id="rId9" Type="http://schemas.openxmlformats.org/officeDocument/2006/relationships/image" Target="../media/image461.png"/><Relationship Id="rId180" Type="http://schemas.openxmlformats.org/officeDocument/2006/relationships/customXml" Target="../ink/ink546.xml"/><Relationship Id="rId210" Type="http://schemas.openxmlformats.org/officeDocument/2006/relationships/customXml" Target="../ink/ink561.xml"/><Relationship Id="rId215" Type="http://schemas.openxmlformats.org/officeDocument/2006/relationships/image" Target="../media/image564.png"/><Relationship Id="rId236" Type="http://schemas.openxmlformats.org/officeDocument/2006/relationships/customXml" Target="../ink/ink574.xml"/><Relationship Id="rId257" Type="http://schemas.openxmlformats.org/officeDocument/2006/relationships/image" Target="../media/image585.png"/><Relationship Id="rId26" Type="http://schemas.openxmlformats.org/officeDocument/2006/relationships/customXml" Target="../ink/ink469.xml"/><Relationship Id="rId231" Type="http://schemas.openxmlformats.org/officeDocument/2006/relationships/image" Target="../media/image572.png"/><Relationship Id="rId252" Type="http://schemas.openxmlformats.org/officeDocument/2006/relationships/customXml" Target="../ink/ink582.xml"/><Relationship Id="rId47" Type="http://schemas.openxmlformats.org/officeDocument/2006/relationships/image" Target="../media/image480.png"/><Relationship Id="rId68" Type="http://schemas.openxmlformats.org/officeDocument/2006/relationships/customXml" Target="../ink/ink490.xml"/><Relationship Id="rId89" Type="http://schemas.openxmlformats.org/officeDocument/2006/relationships/image" Target="../media/image501.png"/><Relationship Id="rId112" Type="http://schemas.openxmlformats.org/officeDocument/2006/relationships/customXml" Target="../ink/ink512.xml"/><Relationship Id="rId133" Type="http://schemas.openxmlformats.org/officeDocument/2006/relationships/image" Target="../media/image523.png"/><Relationship Id="rId154" Type="http://schemas.openxmlformats.org/officeDocument/2006/relationships/customXml" Target="../ink/ink533.xml"/><Relationship Id="rId175" Type="http://schemas.openxmlformats.org/officeDocument/2006/relationships/image" Target="../media/image544.png"/><Relationship Id="rId196" Type="http://schemas.openxmlformats.org/officeDocument/2006/relationships/customXml" Target="../ink/ink554.xml"/><Relationship Id="rId200" Type="http://schemas.openxmlformats.org/officeDocument/2006/relationships/customXml" Target="../ink/ink556.xml"/><Relationship Id="rId16" Type="http://schemas.openxmlformats.org/officeDocument/2006/relationships/customXml" Target="../ink/ink464.xml"/><Relationship Id="rId221" Type="http://schemas.openxmlformats.org/officeDocument/2006/relationships/image" Target="../media/image567.png"/><Relationship Id="rId242" Type="http://schemas.openxmlformats.org/officeDocument/2006/relationships/customXml" Target="../ink/ink577.xml"/><Relationship Id="rId263" Type="http://schemas.openxmlformats.org/officeDocument/2006/relationships/image" Target="../media/image588.png"/><Relationship Id="rId37" Type="http://schemas.openxmlformats.org/officeDocument/2006/relationships/image" Target="../media/image475.png"/><Relationship Id="rId58" Type="http://schemas.openxmlformats.org/officeDocument/2006/relationships/customXml" Target="../ink/ink485.xml"/><Relationship Id="rId79" Type="http://schemas.openxmlformats.org/officeDocument/2006/relationships/image" Target="../media/image496.png"/><Relationship Id="rId102" Type="http://schemas.openxmlformats.org/officeDocument/2006/relationships/customXml" Target="../ink/ink507.xml"/><Relationship Id="rId123" Type="http://schemas.openxmlformats.org/officeDocument/2006/relationships/image" Target="../media/image518.png"/><Relationship Id="rId144" Type="http://schemas.openxmlformats.org/officeDocument/2006/relationships/customXml" Target="../ink/ink528.xml"/><Relationship Id="rId90" Type="http://schemas.openxmlformats.org/officeDocument/2006/relationships/customXml" Target="../ink/ink501.xml"/><Relationship Id="rId165" Type="http://schemas.openxmlformats.org/officeDocument/2006/relationships/image" Target="../media/image539.png"/><Relationship Id="rId186" Type="http://schemas.openxmlformats.org/officeDocument/2006/relationships/customXml" Target="../ink/ink549.xml"/><Relationship Id="rId211" Type="http://schemas.openxmlformats.org/officeDocument/2006/relationships/image" Target="../media/image562.png"/><Relationship Id="rId232" Type="http://schemas.openxmlformats.org/officeDocument/2006/relationships/customXml" Target="../ink/ink572.xml"/><Relationship Id="rId253" Type="http://schemas.openxmlformats.org/officeDocument/2006/relationships/image" Target="../media/image583.png"/><Relationship Id="rId27" Type="http://schemas.openxmlformats.org/officeDocument/2006/relationships/image" Target="../media/image470.png"/><Relationship Id="rId48" Type="http://schemas.openxmlformats.org/officeDocument/2006/relationships/customXml" Target="../ink/ink480.xml"/><Relationship Id="rId69" Type="http://schemas.openxmlformats.org/officeDocument/2006/relationships/image" Target="../media/image491.png"/><Relationship Id="rId113" Type="http://schemas.openxmlformats.org/officeDocument/2006/relationships/image" Target="../media/image513.png"/><Relationship Id="rId134" Type="http://schemas.openxmlformats.org/officeDocument/2006/relationships/customXml" Target="../ink/ink523.xml"/><Relationship Id="rId80" Type="http://schemas.openxmlformats.org/officeDocument/2006/relationships/customXml" Target="../ink/ink496.xml"/><Relationship Id="rId155" Type="http://schemas.openxmlformats.org/officeDocument/2006/relationships/image" Target="../media/image534.png"/><Relationship Id="rId176" Type="http://schemas.openxmlformats.org/officeDocument/2006/relationships/customXml" Target="../ink/ink544.xml"/><Relationship Id="rId197" Type="http://schemas.openxmlformats.org/officeDocument/2006/relationships/image" Target="../media/image555.png"/><Relationship Id="rId201" Type="http://schemas.openxmlformats.org/officeDocument/2006/relationships/image" Target="../media/image557.png"/><Relationship Id="rId222" Type="http://schemas.openxmlformats.org/officeDocument/2006/relationships/customXml" Target="../ink/ink567.xml"/><Relationship Id="rId243" Type="http://schemas.openxmlformats.org/officeDocument/2006/relationships/image" Target="../media/image578.png"/><Relationship Id="rId264" Type="http://schemas.openxmlformats.org/officeDocument/2006/relationships/customXml" Target="../ink/ink588.xml"/><Relationship Id="rId17" Type="http://schemas.openxmlformats.org/officeDocument/2006/relationships/image" Target="../media/image465.png"/><Relationship Id="rId38" Type="http://schemas.openxmlformats.org/officeDocument/2006/relationships/customXml" Target="../ink/ink475.xml"/><Relationship Id="rId59" Type="http://schemas.openxmlformats.org/officeDocument/2006/relationships/image" Target="../media/image486.png"/><Relationship Id="rId103" Type="http://schemas.openxmlformats.org/officeDocument/2006/relationships/image" Target="../media/image508.png"/><Relationship Id="rId124" Type="http://schemas.openxmlformats.org/officeDocument/2006/relationships/customXml" Target="../ink/ink518.xml"/><Relationship Id="rId70" Type="http://schemas.openxmlformats.org/officeDocument/2006/relationships/customXml" Target="../ink/ink491.xml"/><Relationship Id="rId91" Type="http://schemas.openxmlformats.org/officeDocument/2006/relationships/image" Target="../media/image502.png"/><Relationship Id="rId145" Type="http://schemas.openxmlformats.org/officeDocument/2006/relationships/image" Target="../media/image529.png"/><Relationship Id="rId166" Type="http://schemas.openxmlformats.org/officeDocument/2006/relationships/customXml" Target="../ink/ink539.xml"/><Relationship Id="rId187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2.xml"/><Relationship Id="rId233" Type="http://schemas.openxmlformats.org/officeDocument/2006/relationships/image" Target="../media/image573.png"/><Relationship Id="rId254" Type="http://schemas.openxmlformats.org/officeDocument/2006/relationships/customXml" Target="../ink/ink58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3.xml"/><Relationship Id="rId13" Type="http://schemas.openxmlformats.org/officeDocument/2006/relationships/image" Target="../media/image596.png"/><Relationship Id="rId18" Type="http://schemas.openxmlformats.org/officeDocument/2006/relationships/customXml" Target="../ink/ink598.xml"/><Relationship Id="rId26" Type="http://schemas.openxmlformats.org/officeDocument/2006/relationships/customXml" Target="../ink/ink602.xml"/><Relationship Id="rId39" Type="http://schemas.openxmlformats.org/officeDocument/2006/relationships/image" Target="../media/image609.png"/><Relationship Id="rId3" Type="http://schemas.openxmlformats.org/officeDocument/2006/relationships/image" Target="../media/image591.png"/><Relationship Id="rId21" Type="http://schemas.openxmlformats.org/officeDocument/2006/relationships/image" Target="../media/image600.png"/><Relationship Id="rId34" Type="http://schemas.openxmlformats.org/officeDocument/2006/relationships/customXml" Target="../ink/ink606.xml"/><Relationship Id="rId7" Type="http://schemas.openxmlformats.org/officeDocument/2006/relationships/image" Target="../media/image593.png"/><Relationship Id="rId12" Type="http://schemas.openxmlformats.org/officeDocument/2006/relationships/customXml" Target="../ink/ink595.xml"/><Relationship Id="rId17" Type="http://schemas.openxmlformats.org/officeDocument/2006/relationships/image" Target="../media/image598.png"/><Relationship Id="rId25" Type="http://schemas.openxmlformats.org/officeDocument/2006/relationships/image" Target="../media/image602.png"/><Relationship Id="rId33" Type="http://schemas.openxmlformats.org/officeDocument/2006/relationships/image" Target="../media/image606.png"/><Relationship Id="rId38" Type="http://schemas.openxmlformats.org/officeDocument/2006/relationships/customXml" Target="../ink/ink608.xml"/><Relationship Id="rId2" Type="http://schemas.openxmlformats.org/officeDocument/2006/relationships/customXml" Target="../ink/ink590.xml"/><Relationship Id="rId16" Type="http://schemas.openxmlformats.org/officeDocument/2006/relationships/customXml" Target="../ink/ink597.xml"/><Relationship Id="rId20" Type="http://schemas.openxmlformats.org/officeDocument/2006/relationships/customXml" Target="../ink/ink599.xml"/><Relationship Id="rId29" Type="http://schemas.openxmlformats.org/officeDocument/2006/relationships/image" Target="../media/image6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2.xml"/><Relationship Id="rId11" Type="http://schemas.openxmlformats.org/officeDocument/2006/relationships/image" Target="../media/image595.png"/><Relationship Id="rId24" Type="http://schemas.openxmlformats.org/officeDocument/2006/relationships/customXml" Target="../ink/ink601.xml"/><Relationship Id="rId32" Type="http://schemas.openxmlformats.org/officeDocument/2006/relationships/customXml" Target="../ink/ink605.xml"/><Relationship Id="rId37" Type="http://schemas.openxmlformats.org/officeDocument/2006/relationships/image" Target="../media/image608.png"/><Relationship Id="rId5" Type="http://schemas.openxmlformats.org/officeDocument/2006/relationships/image" Target="../media/image592.png"/><Relationship Id="rId15" Type="http://schemas.openxmlformats.org/officeDocument/2006/relationships/image" Target="../media/image597.png"/><Relationship Id="rId23" Type="http://schemas.openxmlformats.org/officeDocument/2006/relationships/image" Target="../media/image601.png"/><Relationship Id="rId28" Type="http://schemas.openxmlformats.org/officeDocument/2006/relationships/customXml" Target="../ink/ink603.xml"/><Relationship Id="rId36" Type="http://schemas.openxmlformats.org/officeDocument/2006/relationships/customXml" Target="../ink/ink607.xml"/><Relationship Id="rId10" Type="http://schemas.openxmlformats.org/officeDocument/2006/relationships/customXml" Target="../ink/ink594.xml"/><Relationship Id="rId19" Type="http://schemas.openxmlformats.org/officeDocument/2006/relationships/image" Target="../media/image599.png"/><Relationship Id="rId31" Type="http://schemas.openxmlformats.org/officeDocument/2006/relationships/image" Target="../media/image605.png"/><Relationship Id="rId4" Type="http://schemas.openxmlformats.org/officeDocument/2006/relationships/customXml" Target="../ink/ink591.xml"/><Relationship Id="rId9" Type="http://schemas.openxmlformats.org/officeDocument/2006/relationships/image" Target="../media/image594.png"/><Relationship Id="rId14" Type="http://schemas.openxmlformats.org/officeDocument/2006/relationships/customXml" Target="../ink/ink596.xml"/><Relationship Id="rId22" Type="http://schemas.openxmlformats.org/officeDocument/2006/relationships/customXml" Target="../ink/ink600.xml"/><Relationship Id="rId27" Type="http://schemas.openxmlformats.org/officeDocument/2006/relationships/image" Target="../media/image603.png"/><Relationship Id="rId30" Type="http://schemas.openxmlformats.org/officeDocument/2006/relationships/customXml" Target="../ink/ink604.xml"/><Relationship Id="rId35" Type="http://schemas.openxmlformats.org/officeDocument/2006/relationships/image" Target="../media/image60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.png"/><Relationship Id="rId117" Type="http://schemas.openxmlformats.org/officeDocument/2006/relationships/customXml" Target="../ink/ink150.xml"/><Relationship Id="rId21" Type="http://schemas.openxmlformats.org/officeDocument/2006/relationships/customXml" Target="../ink/ink102.xml"/><Relationship Id="rId42" Type="http://schemas.openxmlformats.org/officeDocument/2006/relationships/image" Target="../media/image112.png"/><Relationship Id="rId47" Type="http://schemas.openxmlformats.org/officeDocument/2006/relationships/customXml" Target="../ink/ink115.xml"/><Relationship Id="rId63" Type="http://schemas.openxmlformats.org/officeDocument/2006/relationships/customXml" Target="../ink/ink123.xml"/><Relationship Id="rId68" Type="http://schemas.openxmlformats.org/officeDocument/2006/relationships/image" Target="../media/image125.png"/><Relationship Id="rId84" Type="http://schemas.openxmlformats.org/officeDocument/2006/relationships/image" Target="../media/image133.png"/><Relationship Id="rId89" Type="http://schemas.openxmlformats.org/officeDocument/2006/relationships/customXml" Target="../ink/ink136.xml"/><Relationship Id="rId112" Type="http://schemas.openxmlformats.org/officeDocument/2006/relationships/image" Target="../media/image147.png"/><Relationship Id="rId133" Type="http://schemas.openxmlformats.org/officeDocument/2006/relationships/customXml" Target="../ink/ink158.xml"/><Relationship Id="rId16" Type="http://schemas.openxmlformats.org/officeDocument/2006/relationships/image" Target="../media/image99.png"/><Relationship Id="rId107" Type="http://schemas.openxmlformats.org/officeDocument/2006/relationships/customXml" Target="../ink/ink145.xml"/><Relationship Id="rId11" Type="http://schemas.openxmlformats.org/officeDocument/2006/relationships/customXml" Target="../ink/ink97.xml"/><Relationship Id="rId32" Type="http://schemas.openxmlformats.org/officeDocument/2006/relationships/image" Target="../media/image107.png"/><Relationship Id="rId37" Type="http://schemas.openxmlformats.org/officeDocument/2006/relationships/customXml" Target="../ink/ink110.xml"/><Relationship Id="rId53" Type="http://schemas.openxmlformats.org/officeDocument/2006/relationships/customXml" Target="../ink/ink118.xml"/><Relationship Id="rId58" Type="http://schemas.openxmlformats.org/officeDocument/2006/relationships/image" Target="../media/image120.png"/><Relationship Id="rId74" Type="http://schemas.openxmlformats.org/officeDocument/2006/relationships/image" Target="../media/image128.png"/><Relationship Id="rId79" Type="http://schemas.openxmlformats.org/officeDocument/2006/relationships/customXml" Target="../ink/ink131.xml"/><Relationship Id="rId102" Type="http://schemas.openxmlformats.org/officeDocument/2006/relationships/image" Target="../media/image142.png"/><Relationship Id="rId123" Type="http://schemas.openxmlformats.org/officeDocument/2006/relationships/customXml" Target="../ink/ink153.xml"/><Relationship Id="rId128" Type="http://schemas.openxmlformats.org/officeDocument/2006/relationships/image" Target="../media/image155.png"/><Relationship Id="rId5" Type="http://schemas.openxmlformats.org/officeDocument/2006/relationships/diagramColors" Target="../diagrams/colors1.xml"/><Relationship Id="rId90" Type="http://schemas.openxmlformats.org/officeDocument/2006/relationships/image" Target="../media/image136.png"/><Relationship Id="rId95" Type="http://schemas.openxmlformats.org/officeDocument/2006/relationships/customXml" Target="../ink/ink139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105.xml"/><Relationship Id="rId30" Type="http://schemas.openxmlformats.org/officeDocument/2006/relationships/image" Target="../media/image106.png"/><Relationship Id="rId35" Type="http://schemas.openxmlformats.org/officeDocument/2006/relationships/customXml" Target="../ink/ink109.xml"/><Relationship Id="rId43" Type="http://schemas.openxmlformats.org/officeDocument/2006/relationships/customXml" Target="../ink/ink113.xml"/><Relationship Id="rId48" Type="http://schemas.openxmlformats.org/officeDocument/2006/relationships/image" Target="../media/image115.png"/><Relationship Id="rId56" Type="http://schemas.openxmlformats.org/officeDocument/2006/relationships/image" Target="../media/image119.png"/><Relationship Id="rId64" Type="http://schemas.openxmlformats.org/officeDocument/2006/relationships/image" Target="../media/image123.png"/><Relationship Id="rId69" Type="http://schemas.openxmlformats.org/officeDocument/2006/relationships/customXml" Target="../ink/ink126.xml"/><Relationship Id="rId77" Type="http://schemas.openxmlformats.org/officeDocument/2006/relationships/customXml" Target="../ink/ink130.xml"/><Relationship Id="rId100" Type="http://schemas.openxmlformats.org/officeDocument/2006/relationships/image" Target="../media/image141.png"/><Relationship Id="rId105" Type="http://schemas.openxmlformats.org/officeDocument/2006/relationships/customXml" Target="../ink/ink144.xml"/><Relationship Id="rId113" Type="http://schemas.openxmlformats.org/officeDocument/2006/relationships/customXml" Target="../ink/ink148.xml"/><Relationship Id="rId118" Type="http://schemas.openxmlformats.org/officeDocument/2006/relationships/image" Target="../media/image150.png"/><Relationship Id="rId126" Type="http://schemas.openxmlformats.org/officeDocument/2006/relationships/image" Target="../media/image154.png"/><Relationship Id="rId134" Type="http://schemas.openxmlformats.org/officeDocument/2006/relationships/image" Target="../media/image158.png"/><Relationship Id="rId8" Type="http://schemas.openxmlformats.org/officeDocument/2006/relationships/image" Target="../media/image95.png"/><Relationship Id="rId51" Type="http://schemas.openxmlformats.org/officeDocument/2006/relationships/customXml" Target="../ink/ink117.xml"/><Relationship Id="rId72" Type="http://schemas.openxmlformats.org/officeDocument/2006/relationships/image" Target="../media/image127.png"/><Relationship Id="rId80" Type="http://schemas.openxmlformats.org/officeDocument/2006/relationships/image" Target="../media/image131.png"/><Relationship Id="rId85" Type="http://schemas.openxmlformats.org/officeDocument/2006/relationships/customXml" Target="../ink/ink134.xml"/><Relationship Id="rId93" Type="http://schemas.openxmlformats.org/officeDocument/2006/relationships/customXml" Target="../ink/ink138.xml"/><Relationship Id="rId98" Type="http://schemas.openxmlformats.org/officeDocument/2006/relationships/image" Target="../media/image140.png"/><Relationship Id="rId121" Type="http://schemas.openxmlformats.org/officeDocument/2006/relationships/customXml" Target="../ink/ink152.xml"/><Relationship Id="rId3" Type="http://schemas.openxmlformats.org/officeDocument/2006/relationships/diagramLayout" Target="../diagrams/layout1.xml"/><Relationship Id="rId12" Type="http://schemas.openxmlformats.org/officeDocument/2006/relationships/image" Target="../media/image97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59" Type="http://schemas.openxmlformats.org/officeDocument/2006/relationships/customXml" Target="../ink/ink121.xml"/><Relationship Id="rId67" Type="http://schemas.openxmlformats.org/officeDocument/2006/relationships/customXml" Target="../ink/ink125.xml"/><Relationship Id="rId103" Type="http://schemas.openxmlformats.org/officeDocument/2006/relationships/customXml" Target="../ink/ink143.xml"/><Relationship Id="rId108" Type="http://schemas.openxmlformats.org/officeDocument/2006/relationships/image" Target="../media/image145.png"/><Relationship Id="rId116" Type="http://schemas.openxmlformats.org/officeDocument/2006/relationships/image" Target="../media/image149.png"/><Relationship Id="rId124" Type="http://schemas.openxmlformats.org/officeDocument/2006/relationships/image" Target="../media/image153.png"/><Relationship Id="rId129" Type="http://schemas.openxmlformats.org/officeDocument/2006/relationships/customXml" Target="../ink/ink156.xml"/><Relationship Id="rId20" Type="http://schemas.openxmlformats.org/officeDocument/2006/relationships/image" Target="../media/image101.png"/><Relationship Id="rId41" Type="http://schemas.openxmlformats.org/officeDocument/2006/relationships/customXml" Target="../ink/ink112.xml"/><Relationship Id="rId54" Type="http://schemas.openxmlformats.org/officeDocument/2006/relationships/image" Target="../media/image118.png"/><Relationship Id="rId62" Type="http://schemas.openxmlformats.org/officeDocument/2006/relationships/image" Target="../media/image122.png"/><Relationship Id="rId70" Type="http://schemas.openxmlformats.org/officeDocument/2006/relationships/image" Target="../media/image126.png"/><Relationship Id="rId75" Type="http://schemas.openxmlformats.org/officeDocument/2006/relationships/customXml" Target="../ink/ink129.xml"/><Relationship Id="rId83" Type="http://schemas.openxmlformats.org/officeDocument/2006/relationships/customXml" Target="../ink/ink133.xml"/><Relationship Id="rId88" Type="http://schemas.openxmlformats.org/officeDocument/2006/relationships/image" Target="../media/image135.png"/><Relationship Id="rId91" Type="http://schemas.openxmlformats.org/officeDocument/2006/relationships/customXml" Target="../ink/ink137.xml"/><Relationship Id="rId96" Type="http://schemas.openxmlformats.org/officeDocument/2006/relationships/image" Target="../media/image139.png"/><Relationship Id="rId111" Type="http://schemas.openxmlformats.org/officeDocument/2006/relationships/customXml" Target="../ink/ink147.xml"/><Relationship Id="rId13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16.xml"/><Relationship Id="rId57" Type="http://schemas.openxmlformats.org/officeDocument/2006/relationships/customXml" Target="../ink/ink120.xml"/><Relationship Id="rId106" Type="http://schemas.openxmlformats.org/officeDocument/2006/relationships/image" Target="../media/image144.png"/><Relationship Id="rId114" Type="http://schemas.openxmlformats.org/officeDocument/2006/relationships/image" Target="../media/image148.png"/><Relationship Id="rId119" Type="http://schemas.openxmlformats.org/officeDocument/2006/relationships/customXml" Target="../ink/ink151.xml"/><Relationship Id="rId127" Type="http://schemas.openxmlformats.org/officeDocument/2006/relationships/customXml" Target="../ink/ink155.xml"/><Relationship Id="rId10" Type="http://schemas.openxmlformats.org/officeDocument/2006/relationships/image" Target="../media/image96.png"/><Relationship Id="rId31" Type="http://schemas.openxmlformats.org/officeDocument/2006/relationships/customXml" Target="../ink/ink107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60" Type="http://schemas.openxmlformats.org/officeDocument/2006/relationships/image" Target="../media/image121.png"/><Relationship Id="rId65" Type="http://schemas.openxmlformats.org/officeDocument/2006/relationships/customXml" Target="../ink/ink124.xml"/><Relationship Id="rId73" Type="http://schemas.openxmlformats.org/officeDocument/2006/relationships/customXml" Target="../ink/ink128.xml"/><Relationship Id="rId78" Type="http://schemas.openxmlformats.org/officeDocument/2006/relationships/image" Target="../media/image130.png"/><Relationship Id="rId81" Type="http://schemas.openxmlformats.org/officeDocument/2006/relationships/customXml" Target="../ink/ink132.xml"/><Relationship Id="rId86" Type="http://schemas.openxmlformats.org/officeDocument/2006/relationships/image" Target="../media/image134.png"/><Relationship Id="rId94" Type="http://schemas.openxmlformats.org/officeDocument/2006/relationships/image" Target="../media/image138.png"/><Relationship Id="rId99" Type="http://schemas.openxmlformats.org/officeDocument/2006/relationships/customXml" Target="../ink/ink141.xml"/><Relationship Id="rId101" Type="http://schemas.openxmlformats.org/officeDocument/2006/relationships/customXml" Target="../ink/ink142.xml"/><Relationship Id="rId122" Type="http://schemas.openxmlformats.org/officeDocument/2006/relationships/image" Target="../media/image152.png"/><Relationship Id="rId130" Type="http://schemas.openxmlformats.org/officeDocument/2006/relationships/image" Target="../media/image156.png"/><Relationship Id="rId135" Type="http://schemas.openxmlformats.org/officeDocument/2006/relationships/customXml" Target="../ink/ink159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96.xml"/><Relationship Id="rId13" Type="http://schemas.openxmlformats.org/officeDocument/2006/relationships/customXml" Target="../ink/ink98.xml"/><Relationship Id="rId18" Type="http://schemas.openxmlformats.org/officeDocument/2006/relationships/image" Target="../media/image100.png"/><Relationship Id="rId39" Type="http://schemas.openxmlformats.org/officeDocument/2006/relationships/customXml" Target="../ink/ink111.xml"/><Relationship Id="rId109" Type="http://schemas.openxmlformats.org/officeDocument/2006/relationships/customXml" Target="../ink/ink146.xml"/><Relationship Id="rId34" Type="http://schemas.openxmlformats.org/officeDocument/2006/relationships/image" Target="../media/image108.png"/><Relationship Id="rId50" Type="http://schemas.openxmlformats.org/officeDocument/2006/relationships/image" Target="../media/image116.png"/><Relationship Id="rId55" Type="http://schemas.openxmlformats.org/officeDocument/2006/relationships/customXml" Target="../ink/ink119.xml"/><Relationship Id="rId76" Type="http://schemas.openxmlformats.org/officeDocument/2006/relationships/image" Target="../media/image129.png"/><Relationship Id="rId97" Type="http://schemas.openxmlformats.org/officeDocument/2006/relationships/customXml" Target="../ink/ink140.xml"/><Relationship Id="rId104" Type="http://schemas.openxmlformats.org/officeDocument/2006/relationships/image" Target="../media/image143.png"/><Relationship Id="rId120" Type="http://schemas.openxmlformats.org/officeDocument/2006/relationships/image" Target="../media/image151.png"/><Relationship Id="rId125" Type="http://schemas.openxmlformats.org/officeDocument/2006/relationships/customXml" Target="../ink/ink154.xml"/><Relationship Id="rId7" Type="http://schemas.openxmlformats.org/officeDocument/2006/relationships/customXml" Target="../ink/ink95.xml"/><Relationship Id="rId71" Type="http://schemas.openxmlformats.org/officeDocument/2006/relationships/customXml" Target="../ink/ink127.xml"/><Relationship Id="rId92" Type="http://schemas.openxmlformats.org/officeDocument/2006/relationships/image" Target="../media/image137.png"/><Relationship Id="rId2" Type="http://schemas.openxmlformats.org/officeDocument/2006/relationships/diagramData" Target="../diagrams/data1.xml"/><Relationship Id="rId29" Type="http://schemas.openxmlformats.org/officeDocument/2006/relationships/customXml" Target="../ink/ink106.xml"/><Relationship Id="rId24" Type="http://schemas.openxmlformats.org/officeDocument/2006/relationships/image" Target="../media/image103.png"/><Relationship Id="rId40" Type="http://schemas.openxmlformats.org/officeDocument/2006/relationships/image" Target="../media/image111.png"/><Relationship Id="rId45" Type="http://schemas.openxmlformats.org/officeDocument/2006/relationships/customXml" Target="../ink/ink114.xml"/><Relationship Id="rId66" Type="http://schemas.openxmlformats.org/officeDocument/2006/relationships/image" Target="../media/image124.png"/><Relationship Id="rId87" Type="http://schemas.openxmlformats.org/officeDocument/2006/relationships/customXml" Target="../ink/ink135.xml"/><Relationship Id="rId110" Type="http://schemas.openxmlformats.org/officeDocument/2006/relationships/image" Target="../media/image146.png"/><Relationship Id="rId115" Type="http://schemas.openxmlformats.org/officeDocument/2006/relationships/customXml" Target="../ink/ink149.xml"/><Relationship Id="rId131" Type="http://schemas.openxmlformats.org/officeDocument/2006/relationships/customXml" Target="../ink/ink157.xml"/><Relationship Id="rId136" Type="http://schemas.openxmlformats.org/officeDocument/2006/relationships/image" Target="../media/image159.png"/><Relationship Id="rId61" Type="http://schemas.openxmlformats.org/officeDocument/2006/relationships/customXml" Target="../ink/ink122.xml"/><Relationship Id="rId82" Type="http://schemas.openxmlformats.org/officeDocument/2006/relationships/image" Target="../media/image132.png"/><Relationship Id="rId19" Type="http://schemas.openxmlformats.org/officeDocument/2006/relationships/customXml" Target="../ink/ink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182.png"/><Relationship Id="rId50" Type="http://schemas.openxmlformats.org/officeDocument/2006/relationships/customXml" Target="../ink/ink184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12" Type="http://schemas.openxmlformats.org/officeDocument/2006/relationships/customXml" Target="../ink/ink165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29" Type="http://schemas.openxmlformats.org/officeDocument/2006/relationships/image" Target="../media/image173.png"/><Relationship Id="rId41" Type="http://schemas.openxmlformats.org/officeDocument/2006/relationships/image" Target="../media/image179.png"/><Relationship Id="rId54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164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177.png"/><Relationship Id="rId40" Type="http://schemas.openxmlformats.org/officeDocument/2006/relationships/customXml" Target="../ink/ink179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83.png"/><Relationship Id="rId10" Type="http://schemas.openxmlformats.org/officeDocument/2006/relationships/customXml" Target="../ink/ink164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4" Type="http://schemas.openxmlformats.org/officeDocument/2006/relationships/customXml" Target="../ink/ink161.xml"/><Relationship Id="rId9" Type="http://schemas.openxmlformats.org/officeDocument/2006/relationships/image" Target="../media/image163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72.png"/><Relationship Id="rId30" Type="http://schemas.openxmlformats.org/officeDocument/2006/relationships/customXml" Target="../ink/ink174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83.xml"/><Relationship Id="rId8" Type="http://schemas.openxmlformats.org/officeDocument/2006/relationships/customXml" Target="../ink/ink163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D92-BF5F-3657-D148-8CDEF2557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F4B5C-1637-578D-B748-9E54E2DE2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08F-2044-4179-A54A-7BBEA14E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4830-694F-A800-BB3C-E7DEEF61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IP</a:t>
            </a:r>
          </a:p>
          <a:p>
            <a:r>
              <a:rPr lang="en-US" dirty="0"/>
              <a:t>Private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1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2E3D-075F-8214-3C7B-4EB8DD44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7EC8-6CDF-53D0-DBE3-FF5417E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87" y="1447952"/>
            <a:ext cx="10515600" cy="4351338"/>
          </a:xfrm>
        </p:spPr>
        <p:txBody>
          <a:bodyPr/>
          <a:lstStyle/>
          <a:p>
            <a:r>
              <a:rPr lang="en-US" dirty="0"/>
              <a:t>A service to limit the network traffic to resources in a virtual network</a:t>
            </a:r>
          </a:p>
          <a:p>
            <a:r>
              <a:rPr lang="en-US" dirty="0"/>
              <a:t>Inbound Rules</a:t>
            </a:r>
          </a:p>
          <a:p>
            <a:r>
              <a:rPr lang="en-US" dirty="0"/>
              <a:t>Outbound Rules</a:t>
            </a:r>
            <a:endParaRPr lang="en-IN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ACFA68-6743-14C4-B7A0-EDC2D18A58C2}"/>
              </a:ext>
            </a:extLst>
          </p:cNvPr>
          <p:cNvGrpSpPr/>
          <p:nvPr/>
        </p:nvGrpSpPr>
        <p:grpSpPr>
          <a:xfrm>
            <a:off x="274407" y="2913881"/>
            <a:ext cx="6685920" cy="2938680"/>
            <a:chOff x="274407" y="2913881"/>
            <a:chExt cx="6685920" cy="29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F5D923-DD83-0113-A7CC-9C3588E7D616}"/>
                    </a:ext>
                  </a:extLst>
                </p14:cNvPr>
                <p14:cNvContentPartPr/>
                <p14:nvPr/>
              </p14:nvContentPartPr>
              <p14:xfrm>
                <a:off x="2850567" y="3519761"/>
                <a:ext cx="124560" cy="252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F5D923-DD83-0113-A7CC-9C3588E7D6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41927" y="3510761"/>
                  <a:ext cx="142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E80900-C231-C25F-13E3-9A28C85795FA}"/>
                    </a:ext>
                  </a:extLst>
                </p14:cNvPr>
                <p14:cNvContentPartPr/>
                <p14:nvPr/>
              </p14:nvContentPartPr>
              <p14:xfrm>
                <a:off x="3684687" y="3553961"/>
                <a:ext cx="189360" cy="19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E80900-C231-C25F-13E3-9A28C85795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6047" y="3545321"/>
                  <a:ext cx="20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CCE5F3-3001-6F9B-8F7C-B3154DAA4E14}"/>
                    </a:ext>
                  </a:extLst>
                </p14:cNvPr>
                <p14:cNvContentPartPr/>
                <p14:nvPr/>
              </p14:nvContentPartPr>
              <p14:xfrm>
                <a:off x="2996007" y="4834481"/>
                <a:ext cx="106560" cy="17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CCE5F3-3001-6F9B-8F7C-B3154DAA4E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87367" y="4825841"/>
                  <a:ext cx="124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196527-FDCE-63EC-9D11-AD0E624F8AA4}"/>
                    </a:ext>
                  </a:extLst>
                </p14:cNvPr>
                <p14:cNvContentPartPr/>
                <p14:nvPr/>
              </p14:nvContentPartPr>
              <p14:xfrm>
                <a:off x="3189687" y="4796681"/>
                <a:ext cx="346320" cy="19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196527-FDCE-63EC-9D11-AD0E624F8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1047" y="4788041"/>
                  <a:ext cx="363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AB30C1-76CE-4B8B-8E87-EC5792965C5D}"/>
                    </a:ext>
                  </a:extLst>
                </p14:cNvPr>
                <p14:cNvContentPartPr/>
                <p14:nvPr/>
              </p14:nvContentPartPr>
              <p14:xfrm>
                <a:off x="3608367" y="4643681"/>
                <a:ext cx="487800" cy="32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AB30C1-76CE-4B8B-8E87-EC5792965C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99727" y="4634681"/>
                  <a:ext cx="5054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36460D-F2AF-3607-14C0-502D447343F1}"/>
                    </a:ext>
                  </a:extLst>
                </p14:cNvPr>
                <p14:cNvContentPartPr/>
                <p14:nvPr/>
              </p14:nvContentPartPr>
              <p14:xfrm>
                <a:off x="3993207" y="4751681"/>
                <a:ext cx="237240" cy="8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36460D-F2AF-3607-14C0-502D44734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4567" y="4743041"/>
                  <a:ext cx="254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0BE96D-CABF-6338-26E1-0DA623554AAF}"/>
                    </a:ext>
                  </a:extLst>
                </p14:cNvPr>
                <p14:cNvContentPartPr/>
                <p14:nvPr/>
              </p14:nvContentPartPr>
              <p14:xfrm>
                <a:off x="4281927" y="4754561"/>
                <a:ext cx="118440" cy="12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0BE96D-CABF-6338-26E1-0DA623554A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3287" y="4745561"/>
                  <a:ext cx="136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5EDA18-0D6B-5F10-1CF1-51ECF64C6175}"/>
                    </a:ext>
                  </a:extLst>
                </p14:cNvPr>
                <p14:cNvContentPartPr/>
                <p14:nvPr/>
              </p14:nvContentPartPr>
              <p14:xfrm>
                <a:off x="5620047" y="3014321"/>
                <a:ext cx="246960" cy="19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5EDA18-0D6B-5F10-1CF1-51ECF64C61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1047" y="3005321"/>
                  <a:ext cx="264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4B7F55-1811-C79A-013C-3F587DB6AA1A}"/>
                    </a:ext>
                  </a:extLst>
                </p14:cNvPr>
                <p14:cNvContentPartPr/>
                <p14:nvPr/>
              </p14:nvContentPartPr>
              <p14:xfrm>
                <a:off x="5991567" y="2984801"/>
                <a:ext cx="100080" cy="15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4B7F55-1811-C79A-013C-3F587DB6AA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2567" y="2976161"/>
                  <a:ext cx="117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599F36-5B72-2E99-7A70-5F3BB7FC970E}"/>
                    </a:ext>
                  </a:extLst>
                </p14:cNvPr>
                <p14:cNvContentPartPr/>
                <p14:nvPr/>
              </p14:nvContentPartPr>
              <p14:xfrm>
                <a:off x="6201807" y="2984441"/>
                <a:ext cx="169200" cy="18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599F36-5B72-2E99-7A70-5F3BB7FC97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93167" y="2975801"/>
                  <a:ext cx="186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7EB64D-4669-2700-9FAB-5716769AC0F3}"/>
                    </a:ext>
                  </a:extLst>
                </p14:cNvPr>
                <p14:cNvContentPartPr/>
                <p14:nvPr/>
              </p14:nvContentPartPr>
              <p14:xfrm>
                <a:off x="6620487" y="2913881"/>
                <a:ext cx="49680" cy="167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7EB64D-4669-2700-9FAB-5716769AC0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11487" y="2904881"/>
                  <a:ext cx="67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8AB4D7-A69A-B515-20F8-5A0CEA54B444}"/>
                    </a:ext>
                  </a:extLst>
                </p14:cNvPr>
                <p14:cNvContentPartPr/>
                <p14:nvPr/>
              </p14:nvContentPartPr>
              <p14:xfrm>
                <a:off x="5735967" y="3525161"/>
                <a:ext cx="132480" cy="27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8AB4D7-A69A-B515-20F8-5A0CEA54B4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7327" y="3516521"/>
                  <a:ext cx="150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C1E904-7375-99B2-0E92-3CBD1E35BBE8}"/>
                    </a:ext>
                  </a:extLst>
                </p14:cNvPr>
                <p14:cNvContentPartPr/>
                <p14:nvPr/>
              </p14:nvContentPartPr>
              <p14:xfrm>
                <a:off x="6017487" y="3523721"/>
                <a:ext cx="61200" cy="20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C1E904-7375-99B2-0E92-3CBD1E35BB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8487" y="3514721"/>
                  <a:ext cx="78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67DAE5-C71A-CA12-60AD-7B52148BCF60}"/>
                    </a:ext>
                  </a:extLst>
                </p14:cNvPr>
                <p14:cNvContentPartPr/>
                <p14:nvPr/>
              </p14:nvContentPartPr>
              <p14:xfrm>
                <a:off x="6205047" y="3518321"/>
                <a:ext cx="154800" cy="174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67DAE5-C71A-CA12-60AD-7B52148BCF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6407" y="3509321"/>
                  <a:ext cx="172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3D4792-BBBF-BD89-6BA7-436FAA5AE11B}"/>
                    </a:ext>
                  </a:extLst>
                </p14:cNvPr>
                <p14:cNvContentPartPr/>
                <p14:nvPr/>
              </p14:nvContentPartPr>
              <p14:xfrm>
                <a:off x="6618327" y="3519041"/>
                <a:ext cx="342000" cy="166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3D4792-BBBF-BD89-6BA7-436FAA5AE1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09687" y="3510401"/>
                  <a:ext cx="359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D92D19-B9B1-0A6F-E7E2-5810FCA3537E}"/>
                    </a:ext>
                  </a:extLst>
                </p14:cNvPr>
                <p14:cNvContentPartPr/>
                <p14:nvPr/>
              </p14:nvContentPartPr>
              <p14:xfrm>
                <a:off x="2790447" y="3002801"/>
                <a:ext cx="155520" cy="20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D92D19-B9B1-0A6F-E7E2-5810FCA353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1807" y="2993801"/>
                  <a:ext cx="173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D8DA37-65F4-0147-0D3E-521F85944AA3}"/>
                    </a:ext>
                  </a:extLst>
                </p14:cNvPr>
                <p14:cNvContentPartPr/>
                <p14:nvPr/>
              </p14:nvContentPartPr>
              <p14:xfrm>
                <a:off x="3658407" y="2963561"/>
                <a:ext cx="9720" cy="23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D8DA37-65F4-0147-0D3E-521F85944A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9767" y="2954921"/>
                  <a:ext cx="27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A29EAE-0288-6D45-8E72-A2FF7CC61CBA}"/>
                    </a:ext>
                  </a:extLst>
                </p14:cNvPr>
                <p14:cNvContentPartPr/>
                <p14:nvPr/>
              </p14:nvContentPartPr>
              <p14:xfrm>
                <a:off x="3098247" y="2982641"/>
                <a:ext cx="150480" cy="5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A29EAE-0288-6D45-8E72-A2FF7CC61C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89607" y="2974001"/>
                  <a:ext cx="168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2FBFA8-020F-8565-8C01-5AA545842DF5}"/>
                    </a:ext>
                  </a:extLst>
                </p14:cNvPr>
                <p14:cNvContentPartPr/>
                <p14:nvPr/>
              </p14:nvContentPartPr>
              <p14:xfrm>
                <a:off x="3199767" y="3003161"/>
                <a:ext cx="148320" cy="154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2FBFA8-020F-8565-8C01-5AA545842D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0767" y="2994521"/>
                  <a:ext cx="165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62975E-B471-54BB-7215-C4004107E089}"/>
                    </a:ext>
                  </a:extLst>
                </p14:cNvPr>
                <p14:cNvContentPartPr/>
                <p14:nvPr/>
              </p14:nvContentPartPr>
              <p14:xfrm>
                <a:off x="3373287" y="2999561"/>
                <a:ext cx="122400" cy="13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62975E-B471-54BB-7215-C4004107E0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64647" y="2990921"/>
                  <a:ext cx="14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F59939-16A0-30EE-C706-FB5AB614D12A}"/>
                    </a:ext>
                  </a:extLst>
                </p14:cNvPr>
                <p14:cNvContentPartPr/>
                <p14:nvPr/>
              </p14:nvContentPartPr>
              <p14:xfrm>
                <a:off x="3106887" y="3521921"/>
                <a:ext cx="127080" cy="9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F59939-16A0-30EE-C706-FB5AB614D1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8247" y="3512921"/>
                  <a:ext cx="144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76C8B5-D589-B152-B0E1-369323CA9199}"/>
                    </a:ext>
                  </a:extLst>
                </p14:cNvPr>
                <p14:cNvContentPartPr/>
                <p14:nvPr/>
              </p14:nvContentPartPr>
              <p14:xfrm>
                <a:off x="3148287" y="3536681"/>
                <a:ext cx="153000" cy="236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76C8B5-D589-B152-B0E1-369323CA9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39287" y="3527681"/>
                  <a:ext cx="17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C5AA39-C701-1BE0-2230-9DD7D63C44E3}"/>
                    </a:ext>
                  </a:extLst>
                </p14:cNvPr>
                <p14:cNvContentPartPr/>
                <p14:nvPr/>
              </p14:nvContentPartPr>
              <p14:xfrm>
                <a:off x="3332247" y="3543521"/>
                <a:ext cx="72000" cy="13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C5AA39-C701-1BE0-2230-9DD7D63C44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23607" y="3534521"/>
                  <a:ext cx="89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77077A-EEF2-D127-F36E-79FFA30EE514}"/>
                    </a:ext>
                  </a:extLst>
                </p14:cNvPr>
                <p14:cNvContentPartPr/>
                <p14:nvPr/>
              </p14:nvContentPartPr>
              <p14:xfrm>
                <a:off x="3865767" y="3101081"/>
                <a:ext cx="1694880" cy="13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77077A-EEF2-D127-F36E-79FFA30EE5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56767" y="3092441"/>
                  <a:ext cx="1712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22858D-456D-309D-3B3E-1830913F4607}"/>
                    </a:ext>
                  </a:extLst>
                </p14:cNvPr>
                <p14:cNvContentPartPr/>
                <p14:nvPr/>
              </p14:nvContentPartPr>
              <p14:xfrm>
                <a:off x="4031007" y="3625241"/>
                <a:ext cx="1540440" cy="7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22858D-456D-309D-3B3E-1830913F46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2367" y="3616241"/>
                  <a:ext cx="1558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94057A-1E1B-7498-F4BB-5CFABEE4653C}"/>
                    </a:ext>
                  </a:extLst>
                </p14:cNvPr>
                <p14:cNvContentPartPr/>
                <p14:nvPr/>
              </p14:nvContentPartPr>
              <p14:xfrm>
                <a:off x="4280127" y="3336881"/>
                <a:ext cx="1274040" cy="91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94057A-1E1B-7498-F4BB-5CFABEE465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1127" y="3327881"/>
                  <a:ext cx="129168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E78E29-1554-3256-03CD-F10008C9D8C1}"/>
                    </a:ext>
                  </a:extLst>
                </p14:cNvPr>
                <p14:cNvContentPartPr/>
                <p14:nvPr/>
              </p14:nvContentPartPr>
              <p14:xfrm>
                <a:off x="4625367" y="3874721"/>
                <a:ext cx="1034280" cy="918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E78E29-1554-3256-03CD-F10008C9D8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6367" y="3865721"/>
                  <a:ext cx="105192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C72BD8-749A-2B73-F8A0-951EBF64A425}"/>
                    </a:ext>
                  </a:extLst>
                </p14:cNvPr>
                <p14:cNvContentPartPr/>
                <p14:nvPr/>
              </p14:nvContentPartPr>
              <p14:xfrm>
                <a:off x="2885487" y="4214561"/>
                <a:ext cx="151200" cy="17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C72BD8-749A-2B73-F8A0-951EBF64A4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76847" y="4205921"/>
                  <a:ext cx="168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7C3488-0B43-5544-77E5-8E9D8D080ED4}"/>
                    </a:ext>
                  </a:extLst>
                </p14:cNvPr>
                <p14:cNvContentPartPr/>
                <p14:nvPr/>
              </p14:nvContentPartPr>
              <p14:xfrm>
                <a:off x="3102567" y="4107641"/>
                <a:ext cx="254520" cy="26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7C3488-0B43-5544-77E5-8E9D8D080E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3567" y="4098641"/>
                  <a:ext cx="272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4B6876-73F0-41D2-15C9-7AC8F70D2958}"/>
                    </a:ext>
                  </a:extLst>
                </p14:cNvPr>
                <p14:cNvContentPartPr/>
                <p14:nvPr/>
              </p14:nvContentPartPr>
              <p14:xfrm>
                <a:off x="3423327" y="4170641"/>
                <a:ext cx="452520" cy="19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4B6876-73F0-41D2-15C9-7AC8F70D29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4687" y="4162001"/>
                  <a:ext cx="470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7BF1E8-22DF-BEFB-8F03-91685B50C6F2}"/>
                    </a:ext>
                  </a:extLst>
                </p14:cNvPr>
                <p14:cNvContentPartPr/>
                <p14:nvPr/>
              </p14:nvContentPartPr>
              <p14:xfrm>
                <a:off x="3749487" y="4104401"/>
                <a:ext cx="335160" cy="21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7BF1E8-22DF-BEFB-8F03-91685B50C6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0487" y="4095401"/>
                  <a:ext cx="352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29ABF5-EF93-CB7E-0B3C-8C663ABEC98F}"/>
                    </a:ext>
                  </a:extLst>
                </p14:cNvPr>
                <p14:cNvContentPartPr/>
                <p14:nvPr/>
              </p14:nvContentPartPr>
              <p14:xfrm>
                <a:off x="2308047" y="4100441"/>
                <a:ext cx="461160" cy="26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29ABF5-EF93-CB7E-0B3C-8C663ABEC9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9047" y="4091801"/>
                  <a:ext cx="478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F40050-305F-3995-AF78-4728FABA6BFC}"/>
                    </a:ext>
                  </a:extLst>
                </p14:cNvPr>
                <p14:cNvContentPartPr/>
                <p14:nvPr/>
              </p14:nvContentPartPr>
              <p14:xfrm>
                <a:off x="274407" y="4064441"/>
                <a:ext cx="88200" cy="30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F40050-305F-3995-AF78-4728FABA6B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407" y="4055801"/>
                  <a:ext cx="105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11793E-BB20-1089-3CFD-6393239A1720}"/>
                    </a:ext>
                  </a:extLst>
                </p14:cNvPr>
                <p14:cNvContentPartPr/>
                <p14:nvPr/>
              </p14:nvContentPartPr>
              <p14:xfrm>
                <a:off x="413367" y="4159481"/>
                <a:ext cx="170640" cy="12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11793E-BB20-1089-3CFD-6393239A17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4367" y="4150841"/>
                  <a:ext cx="18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E2DF54-C397-9B28-3ACC-D68070A690A0}"/>
                    </a:ext>
                  </a:extLst>
                </p14:cNvPr>
                <p14:cNvContentPartPr/>
                <p14:nvPr/>
              </p14:nvContentPartPr>
              <p14:xfrm>
                <a:off x="588687" y="4047161"/>
                <a:ext cx="190080" cy="17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E2DF54-C397-9B28-3ACC-D68070A690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0047" y="4038521"/>
                  <a:ext cx="207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6F7FE2-BD24-B5F4-C704-A2DC798AB091}"/>
                    </a:ext>
                  </a:extLst>
                </p14:cNvPr>
                <p14:cNvContentPartPr/>
                <p14:nvPr/>
              </p14:nvContentPartPr>
              <p14:xfrm>
                <a:off x="646647" y="3874361"/>
                <a:ext cx="10800" cy="3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6F7FE2-BD24-B5F4-C704-A2DC798AB0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647" y="3865361"/>
                  <a:ext cx="28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DCC390-0554-76D7-1261-D28D50F0F654}"/>
                    </a:ext>
                  </a:extLst>
                </p14:cNvPr>
                <p14:cNvContentPartPr/>
                <p14:nvPr/>
              </p14:nvContentPartPr>
              <p14:xfrm>
                <a:off x="856887" y="4084241"/>
                <a:ext cx="200160" cy="12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DCC390-0554-76D7-1261-D28D50F0F6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7887" y="4075601"/>
                  <a:ext cx="217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02B08F-0A87-C038-417C-805EC52C8750}"/>
                    </a:ext>
                  </a:extLst>
                </p14:cNvPr>
                <p14:cNvContentPartPr/>
                <p14:nvPr/>
              </p14:nvContentPartPr>
              <p14:xfrm>
                <a:off x="1089447" y="3999281"/>
                <a:ext cx="151560" cy="15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02B08F-0A87-C038-417C-805EC52C87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0807" y="3990641"/>
                  <a:ext cx="169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892CD7-64E9-68AA-711F-AEB0EEE8BF6C}"/>
                    </a:ext>
                  </a:extLst>
                </p14:cNvPr>
                <p14:cNvContentPartPr/>
                <p14:nvPr/>
              </p14:nvContentPartPr>
              <p14:xfrm>
                <a:off x="1188447" y="3796961"/>
                <a:ext cx="137160" cy="30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892CD7-64E9-68AA-711F-AEB0EEE8BF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9447" y="3788321"/>
                  <a:ext cx="154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D644E1-8F4D-3B8C-8D6A-50CD0B1C174A}"/>
                    </a:ext>
                  </a:extLst>
                </p14:cNvPr>
                <p14:cNvContentPartPr/>
                <p14:nvPr/>
              </p14:nvContentPartPr>
              <p14:xfrm>
                <a:off x="1373847" y="3848801"/>
                <a:ext cx="92160" cy="144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D644E1-8F4D-3B8C-8D6A-50CD0B1C17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65207" y="3839801"/>
                  <a:ext cx="109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60F678-7414-8B5B-4262-01036939E9EC}"/>
                    </a:ext>
                  </a:extLst>
                </p14:cNvPr>
                <p14:cNvContentPartPr/>
                <p14:nvPr/>
              </p14:nvContentPartPr>
              <p14:xfrm>
                <a:off x="1513887" y="3824321"/>
                <a:ext cx="190800" cy="18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60F678-7414-8B5B-4262-01036939E9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05247" y="3815681"/>
                  <a:ext cx="208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8890C3-0550-BEDA-CA45-2C5E04357FDE}"/>
                    </a:ext>
                  </a:extLst>
                </p14:cNvPr>
                <p14:cNvContentPartPr/>
                <p14:nvPr/>
              </p14:nvContentPartPr>
              <p14:xfrm>
                <a:off x="1606767" y="3699401"/>
                <a:ext cx="37080" cy="34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8890C3-0550-BEDA-CA45-2C5E04357F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97767" y="3690401"/>
                  <a:ext cx="54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1ABEEB-FA5C-450E-0A93-491ED16EA88E}"/>
                    </a:ext>
                  </a:extLst>
                </p14:cNvPr>
                <p14:cNvContentPartPr/>
                <p14:nvPr/>
              </p14:nvContentPartPr>
              <p14:xfrm>
                <a:off x="1729887" y="3762041"/>
                <a:ext cx="142920" cy="15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1ABEEB-FA5C-450E-0A93-491ED16EA8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1247" y="3753401"/>
                  <a:ext cx="16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54E763-91AB-C629-7C9C-B74AD3EE70C0}"/>
                    </a:ext>
                  </a:extLst>
                </p14:cNvPr>
                <p14:cNvContentPartPr/>
                <p14:nvPr/>
              </p14:nvContentPartPr>
              <p14:xfrm>
                <a:off x="1957047" y="3429041"/>
                <a:ext cx="439560" cy="38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54E763-91AB-C629-7C9C-B74AD3EE70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8407" y="3420401"/>
                  <a:ext cx="457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AE32A2-2B16-DB6D-478A-96538701E9E7}"/>
                    </a:ext>
                  </a:extLst>
                </p14:cNvPr>
                <p14:cNvContentPartPr/>
                <p14:nvPr/>
              </p14:nvContentPartPr>
              <p14:xfrm>
                <a:off x="495447" y="4608041"/>
                <a:ext cx="54720" cy="20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AE32A2-2B16-DB6D-478A-96538701E9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807" y="4599401"/>
                  <a:ext cx="72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DAF7D1-10E7-4C51-A9D7-F7D197EFD8DF}"/>
                    </a:ext>
                  </a:extLst>
                </p14:cNvPr>
                <p14:cNvContentPartPr/>
                <p14:nvPr/>
              </p14:nvContentPartPr>
              <p14:xfrm>
                <a:off x="469887" y="4575281"/>
                <a:ext cx="220680" cy="23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DAF7D1-10E7-4C51-A9D7-F7D197EFD8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1247" y="4566281"/>
                  <a:ext cx="238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303B95-8A66-C91D-6507-5D26846AB0B2}"/>
                    </a:ext>
                  </a:extLst>
                </p14:cNvPr>
                <p14:cNvContentPartPr/>
                <p14:nvPr/>
              </p14:nvContentPartPr>
              <p14:xfrm>
                <a:off x="744927" y="4523441"/>
                <a:ext cx="230760" cy="18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303B95-8A66-C91D-6507-5D26846AB0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287" y="4514441"/>
                  <a:ext cx="248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C4C43C-2A68-4637-04D1-24741F4592D4}"/>
                    </a:ext>
                  </a:extLst>
                </p14:cNvPr>
                <p14:cNvContentPartPr/>
                <p14:nvPr/>
              </p14:nvContentPartPr>
              <p14:xfrm>
                <a:off x="1018527" y="4419041"/>
                <a:ext cx="302040" cy="230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C4C43C-2A68-4637-04D1-24741F4592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527" y="4410041"/>
                  <a:ext cx="319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8C1FC1-D482-241E-5FC0-6D78EA5B72CA}"/>
                    </a:ext>
                  </a:extLst>
                </p14:cNvPr>
                <p14:cNvContentPartPr/>
                <p14:nvPr/>
              </p14:nvContentPartPr>
              <p14:xfrm>
                <a:off x="657447" y="4998281"/>
                <a:ext cx="94320" cy="290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8C1FC1-D482-241E-5FC0-6D78EA5B72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8447" y="4989641"/>
                  <a:ext cx="111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742CD2-A625-A1C4-6CA6-5D1E018F1380}"/>
                    </a:ext>
                  </a:extLst>
                </p14:cNvPr>
                <p14:cNvContentPartPr/>
                <p14:nvPr/>
              </p14:nvContentPartPr>
              <p14:xfrm>
                <a:off x="807207" y="5067761"/>
                <a:ext cx="262440" cy="22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742CD2-A625-A1C4-6CA6-5D1E018F13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8567" y="5059121"/>
                  <a:ext cx="28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7F8FDD-DAD8-3A92-AB2B-545055B20009}"/>
                    </a:ext>
                  </a:extLst>
                </p14:cNvPr>
                <p14:cNvContentPartPr/>
                <p14:nvPr/>
              </p14:nvContentPartPr>
              <p14:xfrm>
                <a:off x="1084767" y="4951481"/>
                <a:ext cx="61200" cy="22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7F8FDD-DAD8-3A92-AB2B-545055B200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5767" y="4942481"/>
                  <a:ext cx="78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8E8C2D-955F-03B5-7B80-2D64B7538B5E}"/>
                    </a:ext>
                  </a:extLst>
                </p14:cNvPr>
                <p14:cNvContentPartPr/>
                <p14:nvPr/>
              </p14:nvContentPartPr>
              <p14:xfrm>
                <a:off x="1114647" y="4966241"/>
                <a:ext cx="123120" cy="10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8E8C2D-955F-03B5-7B80-2D64B7538B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5647" y="4957601"/>
                  <a:ext cx="140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9F9A1D-5476-A1F0-F928-9FE4A7C335BC}"/>
                    </a:ext>
                  </a:extLst>
                </p14:cNvPr>
                <p14:cNvContentPartPr/>
                <p14:nvPr/>
              </p14:nvContentPartPr>
              <p14:xfrm>
                <a:off x="1247127" y="4977761"/>
                <a:ext cx="154080" cy="116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9F9A1D-5476-A1F0-F928-9FE4A7C335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38127" y="4969121"/>
                  <a:ext cx="171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7CEB6A-56F6-6D80-8C4A-90D08E1581B0}"/>
                    </a:ext>
                  </a:extLst>
                </p14:cNvPr>
                <p14:cNvContentPartPr/>
                <p14:nvPr/>
              </p14:nvContentPartPr>
              <p14:xfrm>
                <a:off x="1454127" y="4805321"/>
                <a:ext cx="186840" cy="25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7CEB6A-56F6-6D80-8C4A-90D08E1581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45487" y="4796681"/>
                  <a:ext cx="204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E2ED210-4517-9CA1-C68B-0F3D59109018}"/>
                    </a:ext>
                  </a:extLst>
                </p14:cNvPr>
                <p14:cNvContentPartPr/>
                <p14:nvPr/>
              </p14:nvContentPartPr>
              <p14:xfrm>
                <a:off x="1557447" y="4444601"/>
                <a:ext cx="586800" cy="55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E2ED210-4517-9CA1-C68B-0F3D591090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48447" y="4435961"/>
                  <a:ext cx="6044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1FF4AD-E3E4-41FB-88A3-8B3D75E3B751}"/>
                    </a:ext>
                  </a:extLst>
                </p14:cNvPr>
                <p14:cNvContentPartPr/>
                <p14:nvPr/>
              </p14:nvContentPartPr>
              <p14:xfrm>
                <a:off x="1113927" y="5377001"/>
                <a:ext cx="119520" cy="163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1FF4AD-E3E4-41FB-88A3-8B3D75E3B7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5287" y="5368001"/>
                  <a:ext cx="137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B914A0-EE0A-BA7F-F9A3-61A70DF812EC}"/>
                    </a:ext>
                  </a:extLst>
                </p14:cNvPr>
                <p14:cNvContentPartPr/>
                <p14:nvPr/>
              </p14:nvContentPartPr>
              <p14:xfrm>
                <a:off x="1291767" y="5376641"/>
                <a:ext cx="85680" cy="12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B914A0-EE0A-BA7F-F9A3-61A70DF812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83127" y="5368001"/>
                  <a:ext cx="103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50C3DC-55C3-DCA3-F592-F046044562A5}"/>
                    </a:ext>
                  </a:extLst>
                </p14:cNvPr>
                <p14:cNvContentPartPr/>
                <p14:nvPr/>
              </p14:nvContentPartPr>
              <p14:xfrm>
                <a:off x="1464927" y="5323361"/>
                <a:ext cx="92520" cy="14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50C3DC-55C3-DCA3-F592-F046044562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56287" y="5314721"/>
                  <a:ext cx="11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C161DAD-DF80-F230-5043-633BDF0A0DE0}"/>
                    </a:ext>
                  </a:extLst>
                </p14:cNvPr>
                <p14:cNvContentPartPr/>
                <p14:nvPr/>
              </p14:nvContentPartPr>
              <p14:xfrm>
                <a:off x="1587687" y="5300321"/>
                <a:ext cx="99000" cy="12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C161DAD-DF80-F230-5043-633BDF0A0D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9047" y="5291321"/>
                  <a:ext cx="116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B5EF8CA-5608-35D9-5F85-98C453A4A03A}"/>
                    </a:ext>
                  </a:extLst>
                </p14:cNvPr>
                <p14:cNvContentPartPr/>
                <p14:nvPr/>
              </p14:nvContentPartPr>
              <p14:xfrm>
                <a:off x="1729167" y="5278001"/>
                <a:ext cx="264960" cy="10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B5EF8CA-5608-35D9-5F85-98C453A4A0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0167" y="5269361"/>
                  <a:ext cx="282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06E5AC-C6BA-F777-62C2-1B33BE754B5B}"/>
                    </a:ext>
                  </a:extLst>
                </p14:cNvPr>
                <p14:cNvContentPartPr/>
                <p14:nvPr/>
              </p14:nvContentPartPr>
              <p14:xfrm>
                <a:off x="2030127" y="4912601"/>
                <a:ext cx="327240" cy="42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06E5AC-C6BA-F777-62C2-1B33BE754B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21487" y="4903601"/>
                  <a:ext cx="344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CFEBCEB-F3EC-9485-31EC-7C70F59CC3DB}"/>
                    </a:ext>
                  </a:extLst>
                </p14:cNvPr>
                <p14:cNvContentPartPr/>
                <p14:nvPr/>
              </p14:nvContentPartPr>
              <p14:xfrm>
                <a:off x="1492287" y="5654921"/>
                <a:ext cx="106200" cy="19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CFEBCEB-F3EC-9485-31EC-7C70F59CC3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83647" y="5645921"/>
                  <a:ext cx="123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F17963-6D2D-6CF5-F647-E8274E01089A}"/>
                    </a:ext>
                  </a:extLst>
                </p14:cNvPr>
                <p14:cNvContentPartPr/>
                <p14:nvPr/>
              </p14:nvContentPartPr>
              <p14:xfrm>
                <a:off x="1640967" y="5573921"/>
                <a:ext cx="207360" cy="213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F17963-6D2D-6CF5-F647-E8274E0108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31967" y="5565281"/>
                  <a:ext cx="22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C38BA09-6F0F-91CB-37F8-2B45969060D3}"/>
                    </a:ext>
                  </a:extLst>
                </p14:cNvPr>
                <p14:cNvContentPartPr/>
                <p14:nvPr/>
              </p14:nvContentPartPr>
              <p14:xfrm>
                <a:off x="1941927" y="5387441"/>
                <a:ext cx="430200" cy="34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C38BA09-6F0F-91CB-37F8-2B45969060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32927" y="5378801"/>
                  <a:ext cx="447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2E7E21-94CA-5132-6FA9-2DFC83991F8C}"/>
                    </a:ext>
                  </a:extLst>
                </p14:cNvPr>
                <p14:cNvContentPartPr/>
                <p14:nvPr/>
              </p14:nvContentPartPr>
              <p14:xfrm>
                <a:off x="2310567" y="5396081"/>
                <a:ext cx="206280" cy="110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2E7E21-94CA-5132-6FA9-2DFC83991F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1927" y="5387441"/>
                  <a:ext cx="223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4619796-8F68-7198-F2BB-1677D88B988E}"/>
                    </a:ext>
                  </a:extLst>
                </p14:cNvPr>
                <p14:cNvContentPartPr/>
                <p14:nvPr/>
              </p14:nvContentPartPr>
              <p14:xfrm>
                <a:off x="2160807" y="5552321"/>
                <a:ext cx="59760" cy="82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4619796-8F68-7198-F2BB-1677D88B98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51807" y="5543321"/>
                  <a:ext cx="7740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02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05DE-5443-2A36-ABD4-9D24025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3354-113E-031F-5854-28EEE70F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</a:t>
            </a:r>
          </a:p>
          <a:p>
            <a:r>
              <a:rPr lang="en-US" dirty="0"/>
              <a:t>OSI Layer 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0C4BD2-23E2-6903-38FB-46FC9B5BEC0D}"/>
                  </a:ext>
                </a:extLst>
              </p14:cNvPr>
              <p14:cNvContentPartPr/>
              <p14:nvPr/>
            </p14:nvContentPartPr>
            <p14:xfrm>
              <a:off x="10597047" y="2798681"/>
              <a:ext cx="9360" cy="28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0C4BD2-23E2-6903-38FB-46FC9B5BEC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8047" y="2790041"/>
                <a:ext cx="270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65FE08-2C8B-06E7-B2F1-5E36C80802EA}"/>
                  </a:ext>
                </a:extLst>
              </p14:cNvPr>
              <p14:cNvContentPartPr/>
              <p14:nvPr/>
            </p14:nvContentPartPr>
            <p14:xfrm>
              <a:off x="10600647" y="2688881"/>
              <a:ext cx="471960" cy="39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65FE08-2C8B-06E7-B2F1-5E36C80802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1647" y="2679881"/>
                <a:ext cx="4896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39BBD7-3968-3D6A-0744-AB707AEDB053}"/>
                  </a:ext>
                </a:extLst>
              </p14:cNvPr>
              <p14:cNvContentPartPr/>
              <p14:nvPr/>
            </p14:nvContentPartPr>
            <p14:xfrm>
              <a:off x="10620447" y="2889761"/>
              <a:ext cx="546840" cy="28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39BBD7-3968-3D6A-0744-AB707AEDB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11447" y="2881121"/>
                <a:ext cx="5644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DE3DF6-2D6C-5AB1-0288-2AF12186F98D}"/>
                  </a:ext>
                </a:extLst>
              </p14:cNvPr>
              <p14:cNvContentPartPr/>
              <p14:nvPr/>
            </p14:nvContentPartPr>
            <p14:xfrm>
              <a:off x="10761207" y="4929521"/>
              <a:ext cx="372600" cy="406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DE3DF6-2D6C-5AB1-0288-2AF12186F9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52207" y="4920881"/>
                <a:ext cx="3902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7A34A7-D6F0-4280-3251-7E7E8DBC5E74}"/>
                  </a:ext>
                </a:extLst>
              </p14:cNvPr>
              <p14:cNvContentPartPr/>
              <p14:nvPr/>
            </p14:nvContentPartPr>
            <p14:xfrm>
              <a:off x="10645647" y="4931321"/>
              <a:ext cx="397440" cy="37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7A34A7-D6F0-4280-3251-7E7E8DBC5E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36647" y="4922681"/>
                <a:ext cx="4150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FD65EC-590A-87ED-1F27-9E82A580EC31}"/>
                  </a:ext>
                </a:extLst>
              </p14:cNvPr>
              <p14:cNvContentPartPr/>
              <p14:nvPr/>
            </p14:nvContentPartPr>
            <p14:xfrm>
              <a:off x="9937887" y="2393321"/>
              <a:ext cx="1720800" cy="2993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FD65EC-590A-87ED-1F27-9E82A580EC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28887" y="2384321"/>
                <a:ext cx="173844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3BBDA7-6A04-8A6E-FBD1-C6B5F05E0CA0}"/>
                  </a:ext>
                </a:extLst>
              </p14:cNvPr>
              <p14:cNvContentPartPr/>
              <p14:nvPr/>
            </p14:nvContentPartPr>
            <p14:xfrm>
              <a:off x="9868047" y="2452361"/>
              <a:ext cx="1827720" cy="2982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3BBDA7-6A04-8A6E-FBD1-C6B5F05E0C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59047" y="2443721"/>
                <a:ext cx="1845360" cy="30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87BB88-C1B1-E92A-FDB8-948B96A35BE4}"/>
                  </a:ext>
                </a:extLst>
              </p14:cNvPr>
              <p14:cNvContentPartPr/>
              <p14:nvPr/>
            </p14:nvContentPartPr>
            <p14:xfrm>
              <a:off x="9960567" y="2396201"/>
              <a:ext cx="45720" cy="105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87BB88-C1B1-E92A-FDB8-948B96A35B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1927" y="2387561"/>
                <a:ext cx="633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7CAD01-6CF7-0660-F454-C6382A45309C}"/>
                  </a:ext>
                </a:extLst>
              </p14:cNvPr>
              <p14:cNvContentPartPr/>
              <p14:nvPr/>
            </p14:nvContentPartPr>
            <p14:xfrm>
              <a:off x="9826287" y="2269121"/>
              <a:ext cx="149400" cy="173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7CAD01-6CF7-0660-F454-C6382A4530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17647" y="2260481"/>
                <a:ext cx="167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891777-C5C9-607A-3F24-CC3F7DC27C6B}"/>
                  </a:ext>
                </a:extLst>
              </p14:cNvPr>
              <p14:cNvContentPartPr/>
              <p14:nvPr/>
            </p14:nvContentPartPr>
            <p14:xfrm>
              <a:off x="9698487" y="2134121"/>
              <a:ext cx="365400" cy="358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891777-C5C9-607A-3F24-CC3F7DC27C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89487" y="2125481"/>
                <a:ext cx="383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D8C0924-C6BF-BF3B-D0CE-9398C55BD1B2}"/>
                  </a:ext>
                </a:extLst>
              </p14:cNvPr>
              <p14:cNvContentPartPr/>
              <p14:nvPr/>
            </p14:nvContentPartPr>
            <p14:xfrm>
              <a:off x="10244247" y="2228801"/>
              <a:ext cx="16200" cy="111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D8C0924-C6BF-BF3B-D0CE-9398C55BD1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35247" y="2219801"/>
                <a:ext cx="33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660AF35-5AFC-0901-679A-ED60BA0BC379}"/>
                  </a:ext>
                </a:extLst>
              </p14:cNvPr>
              <p14:cNvContentPartPr/>
              <p14:nvPr/>
            </p14:nvContentPartPr>
            <p14:xfrm>
              <a:off x="10255047" y="2173001"/>
              <a:ext cx="88920" cy="197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660AF35-5AFC-0901-679A-ED60BA0BC3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46047" y="2164361"/>
                <a:ext cx="106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AAF69AC-8FCF-3C0A-F7D4-19EAAC7E19F7}"/>
                  </a:ext>
                </a:extLst>
              </p14:cNvPr>
              <p14:cNvContentPartPr/>
              <p14:nvPr/>
            </p14:nvContentPartPr>
            <p14:xfrm>
              <a:off x="10375647" y="2260481"/>
              <a:ext cx="98640" cy="122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AAF69AC-8FCF-3C0A-F7D4-19EAAC7E19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67007" y="2251481"/>
                <a:ext cx="116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27C531-AF89-DC92-E555-CAD1F7863681}"/>
                  </a:ext>
                </a:extLst>
              </p14:cNvPr>
              <p14:cNvContentPartPr/>
              <p14:nvPr/>
            </p14:nvContentPartPr>
            <p14:xfrm>
              <a:off x="10494807" y="2299721"/>
              <a:ext cx="92520" cy="114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27C531-AF89-DC92-E555-CAD1F78636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85807" y="2291081"/>
                <a:ext cx="110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A37F933-9C3F-F5B5-0485-E23FBDE0A129}"/>
                  </a:ext>
                </a:extLst>
              </p14:cNvPr>
              <p14:cNvContentPartPr/>
              <p14:nvPr/>
            </p14:nvContentPartPr>
            <p14:xfrm>
              <a:off x="10584447" y="2255801"/>
              <a:ext cx="57240" cy="164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A37F933-9C3F-F5B5-0485-E23FBDE0A1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75447" y="2246801"/>
                <a:ext cx="74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CCE2359-9853-982A-C118-027C289D9033}"/>
                  </a:ext>
                </a:extLst>
              </p14:cNvPr>
              <p14:cNvContentPartPr/>
              <p14:nvPr/>
            </p14:nvContentPartPr>
            <p14:xfrm>
              <a:off x="10744287" y="2245361"/>
              <a:ext cx="413280" cy="193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CCE2359-9853-982A-C118-027C289D90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35287" y="2236361"/>
                <a:ext cx="430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3CF0589-0A6A-34F5-554A-70FFD8268637}"/>
                  </a:ext>
                </a:extLst>
              </p14:cNvPr>
              <p14:cNvContentPartPr/>
              <p14:nvPr/>
            </p14:nvContentPartPr>
            <p14:xfrm>
              <a:off x="11219847" y="2191001"/>
              <a:ext cx="70200" cy="248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3CF0589-0A6A-34F5-554A-70FFD82686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11207" y="2182001"/>
                <a:ext cx="87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5480EC2-9D04-E016-5728-689A649809E5}"/>
                  </a:ext>
                </a:extLst>
              </p14:cNvPr>
              <p14:cNvContentPartPr/>
              <p14:nvPr/>
            </p14:nvContentPartPr>
            <p14:xfrm>
              <a:off x="11363847" y="2111441"/>
              <a:ext cx="225360" cy="304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5480EC2-9D04-E016-5728-689A649809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54847" y="2102801"/>
                <a:ext cx="243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ABD360-2AD4-A3B2-C321-6A53AFF9D5B2}"/>
                  </a:ext>
                </a:extLst>
              </p14:cNvPr>
              <p14:cNvContentPartPr/>
              <p14:nvPr/>
            </p14:nvContentPartPr>
            <p14:xfrm>
              <a:off x="10692087" y="2882561"/>
              <a:ext cx="64800" cy="132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ABD360-2AD4-A3B2-C321-6A53AFF9D5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83447" y="2873921"/>
                <a:ext cx="82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4C81AE-887A-1443-2C15-AD7D30DD0077}"/>
                  </a:ext>
                </a:extLst>
              </p14:cNvPr>
              <p14:cNvContentPartPr/>
              <p14:nvPr/>
            </p14:nvContentPartPr>
            <p14:xfrm>
              <a:off x="10776327" y="2934761"/>
              <a:ext cx="127440" cy="92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4C81AE-887A-1443-2C15-AD7D30DD00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7687" y="2926121"/>
                <a:ext cx="145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BC193C-A7BF-A910-75CA-00DD3F3C1FF3}"/>
                  </a:ext>
                </a:extLst>
              </p14:cNvPr>
              <p14:cNvContentPartPr/>
              <p14:nvPr/>
            </p14:nvContentPartPr>
            <p14:xfrm>
              <a:off x="10722327" y="3734321"/>
              <a:ext cx="408960" cy="48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BC193C-A7BF-A910-75CA-00DD3F3C1F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13687" y="3725321"/>
                <a:ext cx="4266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15EEC2-A7CC-5E97-82FB-92320A7409AE}"/>
                  </a:ext>
                </a:extLst>
              </p14:cNvPr>
              <p14:cNvContentPartPr/>
              <p14:nvPr/>
            </p14:nvContentPartPr>
            <p14:xfrm>
              <a:off x="10594527" y="3789401"/>
              <a:ext cx="575280" cy="522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15EEC2-A7CC-5E97-82FB-92320A7409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85527" y="3780401"/>
                <a:ext cx="5929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F7F63B-C662-7597-9EC2-808E58B13F70}"/>
                  </a:ext>
                </a:extLst>
              </p14:cNvPr>
              <p14:cNvContentPartPr/>
              <p14:nvPr/>
            </p14:nvContentPartPr>
            <p14:xfrm>
              <a:off x="10693527" y="3999281"/>
              <a:ext cx="120600" cy="151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F7F63B-C662-7597-9EC2-808E58B13F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84527" y="3990281"/>
                <a:ext cx="138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753B736-7921-3E1B-DEAC-B11364F5ABB4}"/>
                  </a:ext>
                </a:extLst>
              </p14:cNvPr>
              <p14:cNvContentPartPr/>
              <p14:nvPr/>
            </p14:nvContentPartPr>
            <p14:xfrm>
              <a:off x="10838967" y="4029161"/>
              <a:ext cx="145800" cy="133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753B736-7921-3E1B-DEAC-B11364F5AB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30327" y="4020521"/>
                <a:ext cx="163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86E7E9A-0FE2-6648-AC80-2BB98B97FCF6}"/>
                  </a:ext>
                </a:extLst>
              </p14:cNvPr>
              <p14:cNvContentPartPr/>
              <p14:nvPr/>
            </p14:nvContentPartPr>
            <p14:xfrm>
              <a:off x="10738527" y="5041481"/>
              <a:ext cx="149760" cy="126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86E7E9A-0FE2-6648-AC80-2BB98B97FCF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29887" y="5032841"/>
                <a:ext cx="167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20E0E3-C454-C540-B1C5-2D6060B1BBB8}"/>
                  </a:ext>
                </a:extLst>
              </p14:cNvPr>
              <p14:cNvContentPartPr/>
              <p14:nvPr/>
            </p14:nvContentPartPr>
            <p14:xfrm>
              <a:off x="10931487" y="5064881"/>
              <a:ext cx="129960" cy="80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20E0E3-C454-C540-B1C5-2D6060B1BB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22487" y="5055881"/>
                <a:ext cx="147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A26F589-6017-6D41-E683-3601ED6A9B3B}"/>
                  </a:ext>
                </a:extLst>
              </p14:cNvPr>
              <p14:cNvContentPartPr/>
              <p14:nvPr/>
            </p14:nvContentPartPr>
            <p14:xfrm>
              <a:off x="2961447" y="5161001"/>
              <a:ext cx="95040" cy="208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A26F589-6017-6D41-E683-3601ED6A9B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52807" y="5152001"/>
                <a:ext cx="112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AFBDF4-9DCF-ADFB-F108-DE50F6ED0503}"/>
                  </a:ext>
                </a:extLst>
              </p14:cNvPr>
              <p14:cNvContentPartPr/>
              <p14:nvPr/>
            </p14:nvContentPartPr>
            <p14:xfrm>
              <a:off x="3079527" y="5249201"/>
              <a:ext cx="248400" cy="105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AFBDF4-9DCF-ADFB-F108-DE50F6ED05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70887" y="5240201"/>
                <a:ext cx="266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F79869-53D4-059F-6B69-F4224349D5DA}"/>
                  </a:ext>
                </a:extLst>
              </p14:cNvPr>
              <p14:cNvContentPartPr/>
              <p14:nvPr/>
            </p14:nvContentPartPr>
            <p14:xfrm>
              <a:off x="3264567" y="5184401"/>
              <a:ext cx="7920" cy="6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F79869-53D4-059F-6B69-F4224349D5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55567" y="5175761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97F9048-E4E4-4E02-F9C2-1FF5F98D780D}"/>
                  </a:ext>
                </a:extLst>
              </p14:cNvPr>
              <p14:cNvContentPartPr/>
              <p14:nvPr/>
            </p14:nvContentPartPr>
            <p14:xfrm>
              <a:off x="3336207" y="5267201"/>
              <a:ext cx="60120" cy="63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97F9048-E4E4-4E02-F9C2-1FF5F98D780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27207" y="5258201"/>
                <a:ext cx="77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2084D5-4A78-2D0E-BE25-4D362EAEB925}"/>
                  </a:ext>
                </a:extLst>
              </p14:cNvPr>
              <p14:cNvContentPartPr/>
              <p14:nvPr/>
            </p14:nvContentPartPr>
            <p14:xfrm>
              <a:off x="3432687" y="5209241"/>
              <a:ext cx="122040" cy="160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2084D5-4A78-2D0E-BE25-4D362EAEB9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24047" y="5200241"/>
                <a:ext cx="139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881BD6-31ED-8597-C9EB-30300AD52B7A}"/>
                  </a:ext>
                </a:extLst>
              </p14:cNvPr>
              <p14:cNvContentPartPr/>
              <p14:nvPr/>
            </p14:nvContentPartPr>
            <p14:xfrm>
              <a:off x="3505767" y="5222921"/>
              <a:ext cx="48960" cy="12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881BD6-31ED-8597-C9EB-30300AD52B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6767" y="5213921"/>
                <a:ext cx="66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D6D42B8-D182-A21C-58B5-DEC0384DB039}"/>
                  </a:ext>
                </a:extLst>
              </p14:cNvPr>
              <p14:cNvContentPartPr/>
              <p14:nvPr/>
            </p14:nvContentPartPr>
            <p14:xfrm>
              <a:off x="3634647" y="5145521"/>
              <a:ext cx="348840" cy="210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D6D42B8-D182-A21C-58B5-DEC0384DB0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25647" y="5136521"/>
                <a:ext cx="366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C6AD6E1-160F-82A4-3005-10DEA44D027F}"/>
                  </a:ext>
                </a:extLst>
              </p14:cNvPr>
              <p14:cNvContentPartPr/>
              <p14:nvPr/>
            </p14:nvContentPartPr>
            <p14:xfrm>
              <a:off x="3941727" y="5137961"/>
              <a:ext cx="171360" cy="250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C6AD6E1-160F-82A4-3005-10DEA44D02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32727" y="5128961"/>
                <a:ext cx="18900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051F0BC-E172-2926-2D20-455EE1D9034B}"/>
              </a:ext>
            </a:extLst>
          </p:cNvPr>
          <p:cNvGrpSpPr/>
          <p:nvPr/>
        </p:nvGrpSpPr>
        <p:grpSpPr>
          <a:xfrm>
            <a:off x="2555007" y="3305561"/>
            <a:ext cx="7170480" cy="1661040"/>
            <a:chOff x="2555007" y="3305561"/>
            <a:chExt cx="7170480" cy="16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7DDEFF-64EA-1657-276B-8A9ABD27AB3E}"/>
                    </a:ext>
                  </a:extLst>
                </p14:cNvPr>
                <p14:cNvContentPartPr/>
                <p14:nvPr/>
              </p14:nvContentPartPr>
              <p14:xfrm>
                <a:off x="4882047" y="3892361"/>
                <a:ext cx="635040" cy="15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7DDEFF-64EA-1657-276B-8A9ABD27AB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73047" y="3883361"/>
                  <a:ext cx="652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4BCA69-260C-8BCE-F2A2-DA8079C292D3}"/>
                    </a:ext>
                  </a:extLst>
                </p14:cNvPr>
                <p14:cNvContentPartPr/>
                <p14:nvPr/>
              </p14:nvContentPartPr>
              <p14:xfrm>
                <a:off x="4583607" y="3916481"/>
                <a:ext cx="361440" cy="15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4BCA69-260C-8BCE-F2A2-DA8079C292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74607" y="3907841"/>
                  <a:ext cx="379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0430EA-C43D-EFDE-C33C-6132C3DE8C28}"/>
                    </a:ext>
                  </a:extLst>
                </p14:cNvPr>
                <p14:cNvContentPartPr/>
                <p14:nvPr/>
              </p14:nvContentPartPr>
              <p14:xfrm>
                <a:off x="5741007" y="3477281"/>
                <a:ext cx="292320" cy="85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0430EA-C43D-EFDE-C33C-6132C3DE8C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32007" y="3468641"/>
                  <a:ext cx="30996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30757A-66BC-DE01-D270-6E12744B2BEA}"/>
                    </a:ext>
                  </a:extLst>
                </p14:cNvPr>
                <p14:cNvContentPartPr/>
                <p14:nvPr/>
              </p14:nvContentPartPr>
              <p14:xfrm>
                <a:off x="6024327" y="3492761"/>
                <a:ext cx="708840" cy="90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30757A-66BC-DE01-D270-6E12744B2B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5327" y="3484121"/>
                  <a:ext cx="72648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4203D7-F594-EA82-55DD-38BE26F02CB6}"/>
                    </a:ext>
                  </a:extLst>
                </p14:cNvPr>
                <p14:cNvContentPartPr/>
                <p14:nvPr/>
              </p14:nvContentPartPr>
              <p14:xfrm>
                <a:off x="5770887" y="4329401"/>
                <a:ext cx="991080" cy="1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4203D7-F594-EA82-55DD-38BE26F02C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62247" y="4320401"/>
                  <a:ext cx="100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172B10-630C-76D9-EF23-884143EC0FFD}"/>
                    </a:ext>
                  </a:extLst>
                </p14:cNvPr>
                <p14:cNvContentPartPr/>
                <p14:nvPr/>
              </p14:nvContentPartPr>
              <p14:xfrm>
                <a:off x="6886887" y="3607241"/>
                <a:ext cx="276912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172B10-630C-76D9-EF23-884143EC0F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8247" y="3598241"/>
                  <a:ext cx="2786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A07B6C-C54E-39BE-8FC8-13D57811D849}"/>
                    </a:ext>
                  </a:extLst>
                </p14:cNvPr>
                <p14:cNvContentPartPr/>
                <p14:nvPr/>
              </p14:nvContentPartPr>
              <p14:xfrm>
                <a:off x="6824247" y="3380441"/>
                <a:ext cx="108720" cy="19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A07B6C-C54E-39BE-8FC8-13D57811D8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5247" y="3371801"/>
                  <a:ext cx="126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5FA799-D2A2-7CC9-79EC-3483FB634C6E}"/>
                    </a:ext>
                  </a:extLst>
                </p14:cNvPr>
                <p14:cNvContentPartPr/>
                <p14:nvPr/>
              </p14:nvContentPartPr>
              <p14:xfrm>
                <a:off x="6706527" y="3305561"/>
                <a:ext cx="372240" cy="33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5FA799-D2A2-7CC9-79EC-3483FB634C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97527" y="3296561"/>
                  <a:ext cx="389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8937C4-1D62-0423-FAD5-29AA0C422469}"/>
                    </a:ext>
                  </a:extLst>
                </p14:cNvPr>
                <p14:cNvContentPartPr/>
                <p14:nvPr/>
              </p14:nvContentPartPr>
              <p14:xfrm>
                <a:off x="6800127" y="3951041"/>
                <a:ext cx="131040" cy="26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8937C4-1D62-0423-FAD5-29AA0C4224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91487" y="3942041"/>
                  <a:ext cx="148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1F4301-2F42-00FE-3B56-D5F1ABAE99CE}"/>
                    </a:ext>
                  </a:extLst>
                </p14:cNvPr>
                <p14:cNvContentPartPr/>
                <p14:nvPr/>
              </p14:nvContentPartPr>
              <p14:xfrm>
                <a:off x="6718047" y="3886241"/>
                <a:ext cx="378360" cy="47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1F4301-2F42-00FE-3B56-D5F1ABAE99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9047" y="3877241"/>
                  <a:ext cx="396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3B6035-894A-4AAF-B390-F7EAE17F7D12}"/>
                    </a:ext>
                  </a:extLst>
                </p14:cNvPr>
                <p14:cNvContentPartPr/>
                <p14:nvPr/>
              </p14:nvContentPartPr>
              <p14:xfrm>
                <a:off x="2798727" y="3732881"/>
                <a:ext cx="1616400" cy="58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3B6035-894A-4AAF-B390-F7EAE17F7D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90087" y="3724241"/>
                  <a:ext cx="1634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CE9FEA-F084-8DCE-49EA-6A5198E367C6}"/>
                    </a:ext>
                  </a:extLst>
                </p14:cNvPr>
                <p14:cNvContentPartPr/>
                <p14:nvPr/>
              </p14:nvContentPartPr>
              <p14:xfrm>
                <a:off x="2756247" y="3754481"/>
                <a:ext cx="1641240" cy="60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CE9FEA-F084-8DCE-49EA-6A5198E367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47247" y="3745841"/>
                  <a:ext cx="1658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7A1807-950C-4F50-4530-62F50F36D498}"/>
                    </a:ext>
                  </a:extLst>
                </p14:cNvPr>
                <p14:cNvContentPartPr/>
                <p14:nvPr/>
              </p14:nvContentPartPr>
              <p14:xfrm>
                <a:off x="2670927" y="3506441"/>
                <a:ext cx="27720" cy="13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7A1807-950C-4F50-4530-62F50F36D4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2287" y="3497801"/>
                  <a:ext cx="45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6411C3-8386-48C8-0CE5-668196F94893}"/>
                    </a:ext>
                  </a:extLst>
                </p14:cNvPr>
                <p14:cNvContentPartPr/>
                <p14:nvPr/>
              </p14:nvContentPartPr>
              <p14:xfrm>
                <a:off x="2555007" y="3375041"/>
                <a:ext cx="263160" cy="34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6411C3-8386-48C8-0CE5-668196F948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46367" y="3366401"/>
                  <a:ext cx="280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6569C7-18CA-F2D6-8803-8E4072E4CD8E}"/>
                    </a:ext>
                  </a:extLst>
                </p14:cNvPr>
                <p14:cNvContentPartPr/>
                <p14:nvPr/>
              </p14:nvContentPartPr>
              <p14:xfrm>
                <a:off x="2970807" y="3951041"/>
                <a:ext cx="55080" cy="22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6569C7-18CA-F2D6-8803-8E4072E4CD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62167" y="3942041"/>
                  <a:ext cx="72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53FFE6-B367-0333-E71D-36F42D81E1E7}"/>
                    </a:ext>
                  </a:extLst>
                </p14:cNvPr>
                <p14:cNvContentPartPr/>
                <p14:nvPr/>
              </p14:nvContentPartPr>
              <p14:xfrm>
                <a:off x="2920767" y="4095401"/>
                <a:ext cx="98640" cy="4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53FFE6-B367-0333-E71D-36F42D81E1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12127" y="4086401"/>
                  <a:ext cx="11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335FFF-DAC7-6FE8-C628-405A6234D527}"/>
                    </a:ext>
                  </a:extLst>
                </p14:cNvPr>
                <p14:cNvContentPartPr/>
                <p14:nvPr/>
              </p14:nvContentPartPr>
              <p14:xfrm>
                <a:off x="3058287" y="4061201"/>
                <a:ext cx="182160" cy="15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335FFF-DAC7-6FE8-C628-405A6234D5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49287" y="4052561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E55217-2C6C-8CDB-5F30-A61887196E68}"/>
                    </a:ext>
                  </a:extLst>
                </p14:cNvPr>
                <p14:cNvContentPartPr/>
                <p14:nvPr/>
              </p14:nvContentPartPr>
              <p14:xfrm>
                <a:off x="3271767" y="4131761"/>
                <a:ext cx="163080" cy="6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E55217-2C6C-8CDB-5F30-A61887196E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63127" y="4122761"/>
                  <a:ext cx="180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E1C669-2265-3102-EC29-45C63C7F70EA}"/>
                    </a:ext>
                  </a:extLst>
                </p14:cNvPr>
                <p14:cNvContentPartPr/>
                <p14:nvPr/>
              </p14:nvContentPartPr>
              <p14:xfrm>
                <a:off x="3443127" y="3999641"/>
                <a:ext cx="60840" cy="18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E1C669-2265-3102-EC29-45C63C7F70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34487" y="3990641"/>
                  <a:ext cx="78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A8B7E2-7129-6420-AB9A-9460D4048175}"/>
                    </a:ext>
                  </a:extLst>
                </p14:cNvPr>
                <p14:cNvContentPartPr/>
                <p14:nvPr/>
              </p14:nvContentPartPr>
              <p14:xfrm>
                <a:off x="3381207" y="4061201"/>
                <a:ext cx="198000" cy="8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A8B7E2-7129-6420-AB9A-9460D40481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72567" y="4052561"/>
                  <a:ext cx="215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390B9E-C4E6-E3FE-8353-46C95D924CD4}"/>
                    </a:ext>
                  </a:extLst>
                </p14:cNvPr>
                <p14:cNvContentPartPr/>
                <p14:nvPr/>
              </p14:nvContentPartPr>
              <p14:xfrm>
                <a:off x="3563007" y="3967241"/>
                <a:ext cx="267840" cy="25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390B9E-C4E6-E3FE-8353-46C95D924C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4367" y="3958241"/>
                  <a:ext cx="285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FBC006-8009-A2FC-2AFF-DD2F1050CEEB}"/>
                    </a:ext>
                  </a:extLst>
                </p14:cNvPr>
                <p14:cNvContentPartPr/>
                <p14:nvPr/>
              </p14:nvContentPartPr>
              <p14:xfrm>
                <a:off x="3966927" y="4001441"/>
                <a:ext cx="70200" cy="4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FBC006-8009-A2FC-2AFF-DD2F1050CE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58287" y="3992801"/>
                  <a:ext cx="87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A5E938-2A9D-747B-52F7-33172F00383A}"/>
                    </a:ext>
                  </a:extLst>
                </p14:cNvPr>
                <p14:cNvContentPartPr/>
                <p14:nvPr/>
              </p14:nvContentPartPr>
              <p14:xfrm>
                <a:off x="3997527" y="3998561"/>
                <a:ext cx="207720" cy="291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A5E938-2A9D-747B-52F7-33172F0038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88887" y="3989561"/>
                  <a:ext cx="225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5812C0-B21A-512E-53EA-628A01D111CF}"/>
                    </a:ext>
                  </a:extLst>
                </p14:cNvPr>
                <p14:cNvContentPartPr/>
                <p14:nvPr/>
              </p14:nvContentPartPr>
              <p14:xfrm>
                <a:off x="3275007" y="4384121"/>
                <a:ext cx="22680" cy="21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5812C0-B21A-512E-53EA-628A01D111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6367" y="4375121"/>
                  <a:ext cx="40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B91A17-D53D-4CC5-80EA-47962C4EC88E}"/>
                    </a:ext>
                  </a:extLst>
                </p14:cNvPr>
                <p14:cNvContentPartPr/>
                <p14:nvPr/>
              </p14:nvContentPartPr>
              <p14:xfrm>
                <a:off x="3202287" y="4552601"/>
                <a:ext cx="111960" cy="9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B91A17-D53D-4CC5-80EA-47962C4EC8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93287" y="4543601"/>
                  <a:ext cx="12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40985E-9460-D6E8-B3CB-304D85204EDC}"/>
                    </a:ext>
                  </a:extLst>
                </p14:cNvPr>
                <p14:cNvContentPartPr/>
                <p14:nvPr/>
              </p14:nvContentPartPr>
              <p14:xfrm>
                <a:off x="2980167" y="4718561"/>
                <a:ext cx="85680" cy="24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40985E-9460-D6E8-B3CB-304D85204E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71167" y="4709921"/>
                  <a:ext cx="103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7A3BCA-16DF-1C4E-D49A-5E41D81F62EF}"/>
                    </a:ext>
                  </a:extLst>
                </p14:cNvPr>
                <p14:cNvContentPartPr/>
                <p14:nvPr/>
              </p14:nvContentPartPr>
              <p14:xfrm>
                <a:off x="3097167" y="4753121"/>
                <a:ext cx="261000" cy="180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7A3BCA-16DF-1C4E-D49A-5E41D81F62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88527" y="4744121"/>
                  <a:ext cx="278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A65F63-92FC-04BE-8D98-D19252D7D980}"/>
                    </a:ext>
                  </a:extLst>
                </p14:cNvPr>
                <p14:cNvContentPartPr/>
                <p14:nvPr/>
              </p14:nvContentPartPr>
              <p14:xfrm>
                <a:off x="3387687" y="4736201"/>
                <a:ext cx="38880" cy="22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A65F63-92FC-04BE-8D98-D19252D7D9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79047" y="4727561"/>
                  <a:ext cx="56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015D28-9914-67F4-FEC6-4975880500C5}"/>
                    </a:ext>
                  </a:extLst>
                </p14:cNvPr>
                <p14:cNvContentPartPr/>
                <p14:nvPr/>
              </p14:nvContentPartPr>
              <p14:xfrm>
                <a:off x="3475167" y="4781561"/>
                <a:ext cx="15120" cy="17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015D28-9914-67F4-FEC6-497588050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6167" y="4772561"/>
                  <a:ext cx="32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8C52BA-F5B5-52C2-50EC-350F8CF8848F}"/>
                    </a:ext>
                  </a:extLst>
                </p14:cNvPr>
                <p14:cNvContentPartPr/>
                <p14:nvPr/>
              </p14:nvContentPartPr>
              <p14:xfrm>
                <a:off x="3554727" y="4736201"/>
                <a:ext cx="346320" cy="20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8C52BA-F5B5-52C2-50EC-350F8CF884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46087" y="4727561"/>
                  <a:ext cx="36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AD688-56C8-B1B0-F2BA-1CBF62A705DD}"/>
                    </a:ext>
                  </a:extLst>
                </p14:cNvPr>
                <p14:cNvContentPartPr/>
                <p14:nvPr/>
              </p14:nvContentPartPr>
              <p14:xfrm>
                <a:off x="3840207" y="4727201"/>
                <a:ext cx="204480" cy="21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AD688-56C8-B1B0-F2BA-1CBF62A705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1567" y="4718561"/>
                  <a:ext cx="222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9F06C5-ECD6-28F9-C67F-36C9B0F5B83D}"/>
                    </a:ext>
                  </a:extLst>
                </p14:cNvPr>
                <p14:cNvContentPartPr/>
                <p14:nvPr/>
              </p14:nvContentPartPr>
              <p14:xfrm>
                <a:off x="7256247" y="3458201"/>
                <a:ext cx="30960" cy="277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9F06C5-ECD6-28F9-C67F-36C9B0F5B8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47607" y="3449201"/>
                  <a:ext cx="48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BB80E9-48CD-43C3-B2E4-20DCAEB085DB}"/>
                    </a:ext>
                  </a:extLst>
                </p14:cNvPr>
                <p14:cNvContentPartPr/>
                <p14:nvPr/>
              </p14:nvContentPartPr>
              <p14:xfrm>
                <a:off x="7283967" y="3475841"/>
                <a:ext cx="117720" cy="21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BB80E9-48CD-43C3-B2E4-20DCAEB085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74967" y="3466841"/>
                  <a:ext cx="135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952A0D-EAF5-2708-08A2-770D1967131C}"/>
                    </a:ext>
                  </a:extLst>
                </p14:cNvPr>
                <p14:cNvContentPartPr/>
                <p14:nvPr/>
              </p14:nvContentPartPr>
              <p14:xfrm>
                <a:off x="7430127" y="3539561"/>
                <a:ext cx="327240" cy="17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952A0D-EAF5-2708-08A2-770D196713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1487" y="3530921"/>
                  <a:ext cx="34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AC0004-6F4F-0F29-E166-C77D155A98AF}"/>
                    </a:ext>
                  </a:extLst>
                </p14:cNvPr>
                <p14:cNvContentPartPr/>
                <p14:nvPr/>
              </p14:nvContentPartPr>
              <p14:xfrm>
                <a:off x="7816407" y="3496001"/>
                <a:ext cx="10440" cy="18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AC0004-6F4F-0F29-E166-C77D155A98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07407" y="3487361"/>
                  <a:ext cx="2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12B29A-F093-244E-9E88-1BEF4080B872}"/>
                    </a:ext>
                  </a:extLst>
                </p14:cNvPr>
                <p14:cNvContentPartPr/>
                <p14:nvPr/>
              </p14:nvContentPartPr>
              <p14:xfrm>
                <a:off x="7780047" y="3467561"/>
                <a:ext cx="290520" cy="155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12B29A-F093-244E-9E88-1BEF4080B8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1407" y="3458561"/>
                  <a:ext cx="308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1015DE7-6EBA-0745-E88A-07CD6131D189}"/>
                    </a:ext>
                  </a:extLst>
                </p14:cNvPr>
                <p14:cNvContentPartPr/>
                <p14:nvPr/>
              </p14:nvContentPartPr>
              <p14:xfrm>
                <a:off x="8184687" y="3339401"/>
                <a:ext cx="78120" cy="294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1015DE7-6EBA-0745-E88A-07CD6131D1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75687" y="3330401"/>
                  <a:ext cx="95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91DB7B-18BF-F5B0-614C-5C4EFF811DB9}"/>
                    </a:ext>
                  </a:extLst>
                </p14:cNvPr>
                <p14:cNvContentPartPr/>
                <p14:nvPr/>
              </p14:nvContentPartPr>
              <p14:xfrm>
                <a:off x="8317527" y="3519761"/>
                <a:ext cx="108000" cy="101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91DB7B-18BF-F5B0-614C-5C4EFF811D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08527" y="3510761"/>
                  <a:ext cx="125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37743D-90BA-FEAB-EBD5-37AF1591872C}"/>
                    </a:ext>
                  </a:extLst>
                </p14:cNvPr>
                <p14:cNvContentPartPr/>
                <p14:nvPr/>
              </p14:nvContentPartPr>
              <p14:xfrm>
                <a:off x="8480967" y="3517961"/>
                <a:ext cx="62280" cy="9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37743D-90BA-FEAB-EBD5-37AF159187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71967" y="3509321"/>
                  <a:ext cx="79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4983A6-B47D-1E7A-52DF-F2BCD6932935}"/>
                    </a:ext>
                  </a:extLst>
                </p14:cNvPr>
                <p14:cNvContentPartPr/>
                <p14:nvPr/>
              </p14:nvContentPartPr>
              <p14:xfrm>
                <a:off x="8580327" y="3340481"/>
                <a:ext cx="121680" cy="26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4983A6-B47D-1E7A-52DF-F2BCD69329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71327" y="3331481"/>
                  <a:ext cx="139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0587E0-3A14-A0FF-1DE6-A9A657115DE2}"/>
                    </a:ext>
                  </a:extLst>
                </p14:cNvPr>
                <p14:cNvContentPartPr/>
                <p14:nvPr/>
              </p14:nvContentPartPr>
              <p14:xfrm>
                <a:off x="8713167" y="3472241"/>
                <a:ext cx="162360" cy="130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0587E0-3A14-A0FF-1DE6-A9A657115D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04527" y="3463601"/>
                  <a:ext cx="180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32EB32-638E-7B52-7502-2416D09A8563}"/>
                    </a:ext>
                  </a:extLst>
                </p14:cNvPr>
                <p14:cNvContentPartPr/>
                <p14:nvPr/>
              </p14:nvContentPartPr>
              <p14:xfrm>
                <a:off x="8310327" y="3483761"/>
                <a:ext cx="49320" cy="8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32EB32-638E-7B52-7502-2416D09A85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01687" y="3475121"/>
                  <a:ext cx="66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B8E31EC-DFCE-479D-35BE-D6BE0B196E2C}"/>
                    </a:ext>
                  </a:extLst>
                </p14:cNvPr>
                <p14:cNvContentPartPr/>
                <p14:nvPr/>
              </p14:nvContentPartPr>
              <p14:xfrm>
                <a:off x="8704887" y="3456401"/>
                <a:ext cx="122040" cy="101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B8E31EC-DFCE-479D-35BE-D6BE0B196E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96247" y="3447761"/>
                  <a:ext cx="139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BFD70A-F1A1-B6DC-C346-75FA592F20FB}"/>
                    </a:ext>
                  </a:extLst>
                </p14:cNvPr>
                <p14:cNvContentPartPr/>
                <p14:nvPr/>
              </p14:nvContentPartPr>
              <p14:xfrm>
                <a:off x="7295847" y="3947801"/>
                <a:ext cx="118800" cy="297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BFD70A-F1A1-B6DC-C346-75FA592F20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86847" y="3938801"/>
                  <a:ext cx="136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CD0D63-F125-2EBF-633E-A2CD3408C01E}"/>
                    </a:ext>
                  </a:extLst>
                </p14:cNvPr>
                <p14:cNvContentPartPr/>
                <p14:nvPr/>
              </p14:nvContentPartPr>
              <p14:xfrm>
                <a:off x="7445967" y="4059761"/>
                <a:ext cx="63720" cy="70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CD0D63-F125-2EBF-633E-A2CD3408C0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36967" y="4051121"/>
                  <a:ext cx="81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596596C-FC51-C502-1981-D5C5ABFE4AF5}"/>
                    </a:ext>
                  </a:extLst>
                </p14:cNvPr>
                <p14:cNvContentPartPr/>
                <p14:nvPr/>
              </p14:nvContentPartPr>
              <p14:xfrm>
                <a:off x="7548567" y="4036361"/>
                <a:ext cx="110520" cy="102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596596C-FC51-C502-1981-D5C5ABFE4A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39927" y="4027721"/>
                  <a:ext cx="128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82B9258-D315-ED6A-17B7-DDD5FEDB7A7C}"/>
                    </a:ext>
                  </a:extLst>
                </p14:cNvPr>
                <p14:cNvContentPartPr/>
                <p14:nvPr/>
              </p14:nvContentPartPr>
              <p14:xfrm>
                <a:off x="7728567" y="3994241"/>
                <a:ext cx="88560" cy="21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82B9258-D315-ED6A-17B7-DDD5FEDB7A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19927" y="3985601"/>
                  <a:ext cx="106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875D8B-F617-94FE-CD80-124751237F2C}"/>
                    </a:ext>
                  </a:extLst>
                </p14:cNvPr>
                <p14:cNvContentPartPr/>
                <p14:nvPr/>
              </p14:nvContentPartPr>
              <p14:xfrm>
                <a:off x="7966527" y="4032401"/>
                <a:ext cx="7560" cy="15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875D8B-F617-94FE-CD80-124751237F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57527" y="4023401"/>
                  <a:ext cx="25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F840A8-5659-FB2E-6A7C-B101733C6F7A}"/>
                    </a:ext>
                  </a:extLst>
                </p14:cNvPr>
                <p14:cNvContentPartPr/>
                <p14:nvPr/>
              </p14:nvContentPartPr>
              <p14:xfrm>
                <a:off x="7937727" y="3928721"/>
                <a:ext cx="118800" cy="22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F840A8-5659-FB2E-6A7C-B101733C6F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29087" y="3920081"/>
                  <a:ext cx="136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2D622A-B621-BA54-7993-C49E8244FAD3}"/>
                    </a:ext>
                  </a:extLst>
                </p14:cNvPr>
                <p14:cNvContentPartPr/>
                <p14:nvPr/>
              </p14:nvContentPartPr>
              <p14:xfrm>
                <a:off x="8093247" y="4041041"/>
                <a:ext cx="155160" cy="122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2D622A-B621-BA54-7993-C49E8244FA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4607" y="4032041"/>
                  <a:ext cx="17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956677E-22C4-D050-AF47-9310B4D54564}"/>
                    </a:ext>
                  </a:extLst>
                </p14:cNvPr>
                <p14:cNvContentPartPr/>
                <p14:nvPr/>
              </p14:nvContentPartPr>
              <p14:xfrm>
                <a:off x="8219607" y="3919361"/>
                <a:ext cx="29880" cy="225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956677E-22C4-D050-AF47-9310B4D545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10607" y="3910361"/>
                  <a:ext cx="4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790375-C812-DDA1-0A7B-143BA84BA298}"/>
                    </a:ext>
                  </a:extLst>
                </p14:cNvPr>
                <p14:cNvContentPartPr/>
                <p14:nvPr/>
              </p14:nvContentPartPr>
              <p14:xfrm>
                <a:off x="8299167" y="3966521"/>
                <a:ext cx="220320" cy="17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790375-C812-DDA1-0A7B-143BA84BA2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90527" y="3957881"/>
                  <a:ext cx="237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7C5DE1-4B94-9770-2B9B-31EE33F41DAE}"/>
                    </a:ext>
                  </a:extLst>
                </p14:cNvPr>
                <p14:cNvContentPartPr/>
                <p14:nvPr/>
              </p14:nvContentPartPr>
              <p14:xfrm>
                <a:off x="8558007" y="4013681"/>
                <a:ext cx="59400" cy="150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7C5DE1-4B94-9770-2B9B-31EE33F41D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49367" y="4005041"/>
                  <a:ext cx="77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A0C3C8-47D3-218F-8752-DB827EA09C0D}"/>
                    </a:ext>
                  </a:extLst>
                </p14:cNvPr>
                <p14:cNvContentPartPr/>
                <p14:nvPr/>
              </p14:nvContentPartPr>
              <p14:xfrm>
                <a:off x="8657367" y="3903881"/>
                <a:ext cx="42840" cy="266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A0C3C8-47D3-218F-8752-DB827EA09C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48727" y="3895241"/>
                  <a:ext cx="60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C966BE-906B-3D55-AC21-B89AE592B575}"/>
                    </a:ext>
                  </a:extLst>
                </p14:cNvPr>
                <p14:cNvContentPartPr/>
                <p14:nvPr/>
              </p14:nvContentPartPr>
              <p14:xfrm>
                <a:off x="8731527" y="4003961"/>
                <a:ext cx="294480" cy="33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C966BE-906B-3D55-AC21-B89AE592B57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22887" y="3994961"/>
                  <a:ext cx="3121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E2140C-DA7E-9EA0-51CF-534C4624F547}"/>
                    </a:ext>
                  </a:extLst>
                </p14:cNvPr>
                <p14:cNvContentPartPr/>
                <p14:nvPr/>
              </p14:nvContentPartPr>
              <p14:xfrm>
                <a:off x="9067407" y="3915761"/>
                <a:ext cx="658080" cy="244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E2140C-DA7E-9EA0-51CF-534C4624F5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8767" y="3907121"/>
                  <a:ext cx="675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A0DF441-EA51-0116-1B3C-FE26915F0853}"/>
                    </a:ext>
                  </a:extLst>
                </p14:cNvPr>
                <p14:cNvContentPartPr/>
                <p14:nvPr/>
              </p14:nvContentPartPr>
              <p14:xfrm>
                <a:off x="8871207" y="3975161"/>
                <a:ext cx="184320" cy="385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A0DF441-EA51-0116-1B3C-FE26915F085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62567" y="3966161"/>
                  <a:ext cx="2019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6822C3-AFD5-2375-74E5-665DBFFDE339}"/>
                    </a:ext>
                  </a:extLst>
                </p14:cNvPr>
                <p14:cNvContentPartPr/>
                <p14:nvPr/>
              </p14:nvContentPartPr>
              <p14:xfrm>
                <a:off x="8891367" y="3969761"/>
                <a:ext cx="122040" cy="177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6822C3-AFD5-2375-74E5-665DBFFDE3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82727" y="3960761"/>
                  <a:ext cx="139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999D50-1604-8886-EEBC-98CAAB8A00FB}"/>
                    </a:ext>
                  </a:extLst>
                </p14:cNvPr>
                <p14:cNvContentPartPr/>
                <p14:nvPr/>
              </p14:nvContentPartPr>
              <p14:xfrm>
                <a:off x="8980647" y="4043561"/>
                <a:ext cx="37800" cy="15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999D50-1604-8886-EEBC-98CAAB8A00F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72007" y="4034561"/>
                  <a:ext cx="55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78B509C-1EAF-F93E-41BC-CF9007D6930C}"/>
                    </a:ext>
                  </a:extLst>
                </p14:cNvPr>
                <p14:cNvContentPartPr/>
                <p14:nvPr/>
              </p14:nvContentPartPr>
              <p14:xfrm>
                <a:off x="8943927" y="4118081"/>
                <a:ext cx="35640" cy="25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78B509C-1EAF-F93E-41BC-CF9007D693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34927" y="4109441"/>
                  <a:ext cx="5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A8D819-0BBB-245E-9A3E-556A4E4A8310}"/>
                    </a:ext>
                  </a:extLst>
                </p14:cNvPr>
                <p14:cNvContentPartPr/>
                <p14:nvPr/>
              </p14:nvContentPartPr>
              <p14:xfrm>
                <a:off x="6013167" y="3730721"/>
                <a:ext cx="55440" cy="173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A8D819-0BBB-245E-9A3E-556A4E4A83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04167" y="3722081"/>
                  <a:ext cx="73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70A073E-918D-C3CF-544E-819D911BDDA0}"/>
                    </a:ext>
                  </a:extLst>
                </p14:cNvPr>
                <p14:cNvContentPartPr/>
                <p14:nvPr/>
              </p14:nvContentPartPr>
              <p14:xfrm>
                <a:off x="6097767" y="3785441"/>
                <a:ext cx="65520" cy="3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70A073E-918D-C3CF-544E-819D911BDDA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88767" y="3776441"/>
                  <a:ext cx="83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4E9F12-AB79-EB83-C69B-1DAC336CB2CC}"/>
                    </a:ext>
                  </a:extLst>
                </p14:cNvPr>
                <p14:cNvContentPartPr/>
                <p14:nvPr/>
              </p14:nvContentPartPr>
              <p14:xfrm>
                <a:off x="6174087" y="3754841"/>
                <a:ext cx="66960" cy="77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4E9F12-AB79-EB83-C69B-1DAC336CB2C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65087" y="3746201"/>
                  <a:ext cx="84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046109-196D-0332-6704-593C96B7C543}"/>
                    </a:ext>
                  </a:extLst>
                </p14:cNvPr>
                <p14:cNvContentPartPr/>
                <p14:nvPr/>
              </p14:nvContentPartPr>
              <p14:xfrm>
                <a:off x="6268767" y="3637121"/>
                <a:ext cx="56520" cy="333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046109-196D-0332-6704-593C96B7C5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9767" y="3628121"/>
                  <a:ext cx="74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2720B8-02D9-AEC5-35DE-7CA5D8CABE9B}"/>
                    </a:ext>
                  </a:extLst>
                </p14:cNvPr>
                <p14:cNvContentPartPr/>
                <p14:nvPr/>
              </p14:nvContentPartPr>
              <p14:xfrm>
                <a:off x="5913447" y="4062281"/>
                <a:ext cx="99000" cy="192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2720B8-02D9-AEC5-35DE-7CA5D8CABE9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4447" y="4053641"/>
                  <a:ext cx="116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A232CC-47FF-11B5-D632-AF4BA5A71C58}"/>
                    </a:ext>
                  </a:extLst>
                </p14:cNvPr>
                <p14:cNvContentPartPr/>
                <p14:nvPr/>
              </p14:nvContentPartPr>
              <p14:xfrm>
                <a:off x="6036207" y="4137521"/>
                <a:ext cx="76680" cy="9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A232CC-47FF-11B5-D632-AF4BA5A71C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27207" y="4128521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777AF9-DD0D-B990-A904-F29AFFFD5615}"/>
                    </a:ext>
                  </a:extLst>
                </p14:cNvPr>
                <p14:cNvContentPartPr/>
                <p14:nvPr/>
              </p14:nvContentPartPr>
              <p14:xfrm>
                <a:off x="6101727" y="4008281"/>
                <a:ext cx="27720" cy="22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777AF9-DD0D-B990-A904-F29AFFFD56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93087" y="3999641"/>
                  <a:ext cx="45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BF74C6-212C-B349-D85D-888513458E4A}"/>
                    </a:ext>
                  </a:extLst>
                </p14:cNvPr>
                <p14:cNvContentPartPr/>
                <p14:nvPr/>
              </p14:nvContentPartPr>
              <p14:xfrm>
                <a:off x="6161487" y="4081721"/>
                <a:ext cx="171360" cy="203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BF74C6-212C-B349-D85D-888513458E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52847" y="4072721"/>
                  <a:ext cx="18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9CD1B71-A509-4B5D-7204-89FF94F1C2FB}"/>
                    </a:ext>
                  </a:extLst>
                </p14:cNvPr>
                <p14:cNvContentPartPr/>
                <p14:nvPr/>
              </p14:nvContentPartPr>
              <p14:xfrm>
                <a:off x="6365247" y="4161641"/>
                <a:ext cx="3528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9CD1B71-A509-4B5D-7204-89FF94F1C2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56247" y="4153001"/>
                  <a:ext cx="52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305229A-9AA2-7763-CA6B-6195AC28F63F}"/>
                    </a:ext>
                  </a:extLst>
                </p14:cNvPr>
                <p14:cNvContentPartPr/>
                <p14:nvPr/>
              </p14:nvContentPartPr>
              <p14:xfrm>
                <a:off x="6417447" y="4182881"/>
                <a:ext cx="93240" cy="99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305229A-9AA2-7763-CA6B-6195AC28F6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08447" y="4174241"/>
                  <a:ext cx="11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076FA1-AB09-2972-F8ED-3A1D5A66F490}"/>
                    </a:ext>
                  </a:extLst>
                </p14:cNvPr>
                <p14:cNvContentPartPr/>
                <p14:nvPr/>
              </p14:nvContentPartPr>
              <p14:xfrm>
                <a:off x="6494127" y="4133921"/>
                <a:ext cx="56880" cy="155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076FA1-AB09-2972-F8ED-3A1D5A66F4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85487" y="4124921"/>
                  <a:ext cx="7452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209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BFB25-D9D5-E09B-60C7-E48656FC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DD1E757-D062-6770-4F4B-9D6187E7BDFB}"/>
                  </a:ext>
                </a:extLst>
              </p14:cNvPr>
              <p14:cNvContentPartPr/>
              <p14:nvPr/>
            </p14:nvContentPartPr>
            <p14:xfrm>
              <a:off x="4180767" y="969161"/>
              <a:ext cx="224280" cy="121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DD1E757-D062-6770-4F4B-9D6187E7BD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2127" y="960521"/>
                <a:ext cx="241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F85B83D-3AC5-330E-C485-BF64B3D7202A}"/>
                  </a:ext>
                </a:extLst>
              </p14:cNvPr>
              <p14:cNvContentPartPr/>
              <p14:nvPr/>
            </p14:nvContentPartPr>
            <p14:xfrm>
              <a:off x="6079047" y="922361"/>
              <a:ext cx="140040" cy="114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F85B83D-3AC5-330E-C485-BF64B3D720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0407" y="913361"/>
                <a:ext cx="157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B0C9F4F-5849-92A3-6831-C9A310ED6DA3}"/>
                  </a:ext>
                </a:extLst>
              </p14:cNvPr>
              <p14:cNvContentPartPr/>
              <p14:nvPr/>
            </p14:nvContentPartPr>
            <p14:xfrm>
              <a:off x="7942767" y="882401"/>
              <a:ext cx="207360" cy="145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B0C9F4F-5849-92A3-6831-C9A310ED6D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4127" y="873401"/>
                <a:ext cx="225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7218EFC-DEBF-6425-8813-18DF477C664E}"/>
                  </a:ext>
                </a:extLst>
              </p14:cNvPr>
              <p14:cNvContentPartPr/>
              <p14:nvPr/>
            </p14:nvContentPartPr>
            <p14:xfrm>
              <a:off x="4091127" y="3818201"/>
              <a:ext cx="333000" cy="120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7218EFC-DEBF-6425-8813-18DF477C66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2127" y="3809561"/>
                <a:ext cx="350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AE20B28-D0C6-6C35-89D1-1E9E4091E254}"/>
                  </a:ext>
                </a:extLst>
              </p14:cNvPr>
              <p14:cNvContentPartPr/>
              <p14:nvPr/>
            </p14:nvContentPartPr>
            <p14:xfrm>
              <a:off x="4199847" y="5379521"/>
              <a:ext cx="236520" cy="73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AE20B28-D0C6-6C35-89D1-1E9E4091E2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1207" y="5370521"/>
                <a:ext cx="2541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7542EA6-90A5-F224-6278-9D870BE929C7}"/>
                  </a:ext>
                </a:extLst>
              </p14:cNvPr>
              <p14:cNvContentPartPr/>
              <p14:nvPr/>
            </p14:nvContentPartPr>
            <p14:xfrm>
              <a:off x="4851087" y="523481"/>
              <a:ext cx="230760" cy="123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7542EA6-90A5-F224-6278-9D870BE929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2087" y="514841"/>
                <a:ext cx="2484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DD97F5C-EBC6-2B41-9D2D-42C534CA18BA}"/>
              </a:ext>
            </a:extLst>
          </p:cNvPr>
          <p:cNvGrpSpPr/>
          <p:nvPr/>
        </p:nvGrpSpPr>
        <p:grpSpPr>
          <a:xfrm>
            <a:off x="539727" y="484961"/>
            <a:ext cx="2518200" cy="1337040"/>
            <a:chOff x="539727" y="484961"/>
            <a:chExt cx="2518200" cy="13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067517-E5C2-D932-5B11-C07D00CB8AD9}"/>
                    </a:ext>
                  </a:extLst>
                </p14:cNvPr>
                <p14:cNvContentPartPr/>
                <p14:nvPr/>
              </p14:nvContentPartPr>
              <p14:xfrm>
                <a:off x="586527" y="805001"/>
                <a:ext cx="35280" cy="138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067517-E5C2-D932-5B11-C07D00CB8A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887" y="796361"/>
                  <a:ext cx="5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A33C7CF-C026-99E1-DF50-ECD26AAB9A11}"/>
                    </a:ext>
                  </a:extLst>
                </p14:cNvPr>
                <p14:cNvContentPartPr/>
                <p14:nvPr/>
              </p14:nvContentPartPr>
              <p14:xfrm>
                <a:off x="690567" y="839201"/>
                <a:ext cx="90720" cy="77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A33C7CF-C026-99E1-DF50-ECD26AAB9A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1927" y="830201"/>
                  <a:ext cx="108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95BD7A-3F79-3D12-A98C-036693F112B9}"/>
                    </a:ext>
                  </a:extLst>
                </p14:cNvPr>
                <p14:cNvContentPartPr/>
                <p14:nvPr/>
              </p14:nvContentPartPr>
              <p14:xfrm>
                <a:off x="862287" y="854681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95BD7A-3F79-3D12-A98C-036693F112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3647" y="8460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9847E06-7573-33D0-F2B7-DF1F102E52A2}"/>
                    </a:ext>
                  </a:extLst>
                </p14:cNvPr>
                <p14:cNvContentPartPr/>
                <p14:nvPr/>
              </p14:nvContentPartPr>
              <p14:xfrm>
                <a:off x="918447" y="759641"/>
                <a:ext cx="57960" cy="101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9847E06-7573-33D0-F2B7-DF1F102E52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447" y="751001"/>
                  <a:ext cx="75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4E6D06-5C42-90C9-5991-DF6C4355F4BC}"/>
                    </a:ext>
                  </a:extLst>
                </p14:cNvPr>
                <p14:cNvContentPartPr/>
                <p14:nvPr/>
              </p14:nvContentPartPr>
              <p14:xfrm>
                <a:off x="1110687" y="702041"/>
                <a:ext cx="109440" cy="93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4E6D06-5C42-90C9-5991-DF6C4355F4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2047" y="693401"/>
                  <a:ext cx="12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A730194-49FE-CE08-38E8-88E7D09A4389}"/>
                    </a:ext>
                  </a:extLst>
                </p14:cNvPr>
                <p14:cNvContentPartPr/>
                <p14:nvPr/>
              </p14:nvContentPartPr>
              <p14:xfrm>
                <a:off x="1322367" y="719321"/>
                <a:ext cx="5400" cy="4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A730194-49FE-CE08-38E8-88E7D09A438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3367" y="710321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D84F2E-AFA6-8CE1-1936-C242F7650121}"/>
                    </a:ext>
                  </a:extLst>
                </p14:cNvPr>
                <p14:cNvContentPartPr/>
                <p14:nvPr/>
              </p14:nvContentPartPr>
              <p14:xfrm>
                <a:off x="1421727" y="653801"/>
                <a:ext cx="78480" cy="87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D84F2E-AFA6-8CE1-1936-C242F76501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12727" y="644801"/>
                  <a:ext cx="96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CBE701-A290-35FA-719C-7483CEDB5716}"/>
                    </a:ext>
                  </a:extLst>
                </p14:cNvPr>
                <p14:cNvContentPartPr/>
                <p14:nvPr/>
              </p14:nvContentPartPr>
              <p14:xfrm>
                <a:off x="1612527" y="484961"/>
                <a:ext cx="25560" cy="363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CBE701-A290-35FA-719C-7483CEDB5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03527" y="475961"/>
                  <a:ext cx="43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BF3119-E486-C890-5BF2-FE9F415778FD}"/>
                    </a:ext>
                  </a:extLst>
                </p14:cNvPr>
                <p14:cNvContentPartPr/>
                <p14:nvPr/>
              </p14:nvContentPartPr>
              <p14:xfrm>
                <a:off x="1675527" y="606641"/>
                <a:ext cx="25920" cy="222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BF3119-E486-C890-5BF2-FE9F415778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66887" y="598001"/>
                  <a:ext cx="43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63A629-0B83-C51C-66EB-8B030E7289E9}"/>
                    </a:ext>
                  </a:extLst>
                </p14:cNvPr>
                <p14:cNvContentPartPr/>
                <p14:nvPr/>
              </p14:nvContentPartPr>
              <p14:xfrm>
                <a:off x="1779927" y="525281"/>
                <a:ext cx="86400" cy="259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63A629-0B83-C51C-66EB-8B030E7289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71287" y="516641"/>
                  <a:ext cx="104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B261CF-648B-F7CB-8C56-6D950A331812}"/>
                    </a:ext>
                  </a:extLst>
                </p14:cNvPr>
                <p14:cNvContentPartPr/>
                <p14:nvPr/>
              </p14:nvContentPartPr>
              <p14:xfrm>
                <a:off x="539727" y="1423841"/>
                <a:ext cx="34560" cy="164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B261CF-648B-F7CB-8C56-6D950A3318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087" y="1415201"/>
                  <a:ext cx="52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40CBB8-F570-E502-43D9-68A1035624C4}"/>
                    </a:ext>
                  </a:extLst>
                </p14:cNvPr>
                <p14:cNvContentPartPr/>
                <p14:nvPr/>
              </p14:nvContentPartPr>
              <p14:xfrm>
                <a:off x="672567" y="1437881"/>
                <a:ext cx="83880" cy="82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40CBB8-F570-E502-43D9-68A1035624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3567" y="1429241"/>
                  <a:ext cx="101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4D937EE-3D70-6B62-6E26-4F25BC1D858A}"/>
                    </a:ext>
                  </a:extLst>
                </p14:cNvPr>
                <p14:cNvContentPartPr/>
                <p14:nvPr/>
              </p14:nvContentPartPr>
              <p14:xfrm>
                <a:off x="898287" y="1453361"/>
                <a:ext cx="3960" cy="7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4D937EE-3D70-6B62-6E26-4F25BC1D85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9647" y="1444361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BDFCCF6-C3D1-DFBB-C1BE-E407DABB0FB5}"/>
                    </a:ext>
                  </a:extLst>
                </p14:cNvPr>
                <p14:cNvContentPartPr/>
                <p14:nvPr/>
              </p14:nvContentPartPr>
              <p14:xfrm>
                <a:off x="1041927" y="1289921"/>
                <a:ext cx="56160" cy="111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BDFCCF6-C3D1-DFBB-C1BE-E407DABB0F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3287" y="1280921"/>
                  <a:ext cx="73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9321862-E2E3-321A-B495-9E12A1CB673D}"/>
                    </a:ext>
                  </a:extLst>
                </p14:cNvPr>
                <p14:cNvContentPartPr/>
                <p14:nvPr/>
              </p14:nvContentPartPr>
              <p14:xfrm>
                <a:off x="1253967" y="1319441"/>
                <a:ext cx="2520" cy="15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9321862-E2E3-321A-B495-9E12A1CB67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45327" y="1310801"/>
                  <a:ext cx="20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9443C08-4E96-FA02-A630-450906000EC5}"/>
                    </a:ext>
                  </a:extLst>
                </p14:cNvPr>
                <p14:cNvContentPartPr/>
                <p14:nvPr/>
              </p14:nvContentPartPr>
              <p14:xfrm>
                <a:off x="1278447" y="1210721"/>
                <a:ext cx="168120" cy="207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9443C08-4E96-FA02-A630-450906000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69447" y="1201721"/>
                  <a:ext cx="185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ADBE1AA-9F12-30FB-E840-E0F9230E4A72}"/>
                    </a:ext>
                  </a:extLst>
                </p14:cNvPr>
                <p14:cNvContentPartPr/>
                <p14:nvPr/>
              </p14:nvContentPartPr>
              <p14:xfrm>
                <a:off x="1489047" y="1144481"/>
                <a:ext cx="96480" cy="147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ADBE1AA-9F12-30FB-E840-E0F9230E4A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80047" y="1135841"/>
                  <a:ext cx="114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83F99C-969A-F8B5-9016-663629CCA773}"/>
                    </a:ext>
                  </a:extLst>
                </p14:cNvPr>
                <p14:cNvContentPartPr/>
                <p14:nvPr/>
              </p14:nvContentPartPr>
              <p14:xfrm>
                <a:off x="615327" y="1426361"/>
                <a:ext cx="903240" cy="329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83F99C-969A-F8B5-9016-663629CCA77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6327" y="1417361"/>
                  <a:ext cx="920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4624B2-20A0-7429-8FB8-05F1ED14C71E}"/>
                    </a:ext>
                  </a:extLst>
                </p14:cNvPr>
                <p14:cNvContentPartPr/>
                <p14:nvPr/>
              </p14:nvContentPartPr>
              <p14:xfrm>
                <a:off x="578607" y="1494761"/>
                <a:ext cx="917280" cy="327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4624B2-20A0-7429-8FB8-05F1ED14C7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9967" y="1485761"/>
                  <a:ext cx="934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E572D4B-7784-70D3-8343-A6186D2D3FB5}"/>
                    </a:ext>
                  </a:extLst>
                </p14:cNvPr>
                <p14:cNvContentPartPr/>
                <p14:nvPr/>
              </p14:nvContentPartPr>
              <p14:xfrm>
                <a:off x="1784247" y="1056641"/>
                <a:ext cx="18000" cy="241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E572D4B-7784-70D3-8343-A6186D2D3F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75247" y="1048001"/>
                  <a:ext cx="35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2A39FE4-F384-7E62-DEFF-5066422F9C84}"/>
                    </a:ext>
                  </a:extLst>
                </p14:cNvPr>
                <p14:cNvContentPartPr/>
                <p14:nvPr/>
              </p14:nvContentPartPr>
              <p14:xfrm>
                <a:off x="1851207" y="1143041"/>
                <a:ext cx="97200" cy="12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2A39FE4-F384-7E62-DEFF-5066422F9C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42207" y="1134041"/>
                  <a:ext cx="114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F60A494-B936-B63C-E7C9-F8CFA40B9AAB}"/>
                    </a:ext>
                  </a:extLst>
                </p14:cNvPr>
                <p14:cNvContentPartPr/>
                <p14:nvPr/>
              </p14:nvContentPartPr>
              <p14:xfrm>
                <a:off x="2037327" y="1084001"/>
                <a:ext cx="105480" cy="106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F60A494-B936-B63C-E7C9-F8CFA40B9A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28327" y="1075361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649C05-4A9A-C094-EA02-7EC1A725C2B5}"/>
                    </a:ext>
                  </a:extLst>
                </p14:cNvPr>
                <p14:cNvContentPartPr/>
                <p14:nvPr/>
              </p14:nvContentPartPr>
              <p14:xfrm>
                <a:off x="2267007" y="997601"/>
                <a:ext cx="167040" cy="127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649C05-4A9A-C094-EA02-7EC1A725C2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58367" y="988601"/>
                  <a:ext cx="184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BCA5648-BB73-C18F-CCF0-7DA06DE3801B}"/>
                    </a:ext>
                  </a:extLst>
                </p14:cNvPr>
                <p14:cNvContentPartPr/>
                <p14:nvPr/>
              </p14:nvContentPartPr>
              <p14:xfrm>
                <a:off x="2533047" y="919841"/>
                <a:ext cx="162360" cy="167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BCA5648-BB73-C18F-CCF0-7DA06DE3801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24407" y="910841"/>
                  <a:ext cx="180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7F7AF67-31DA-23E4-851B-8C3E170BEF0B}"/>
                    </a:ext>
                  </a:extLst>
                </p14:cNvPr>
                <p14:cNvContentPartPr/>
                <p14:nvPr/>
              </p14:nvContentPartPr>
              <p14:xfrm>
                <a:off x="2754087" y="827681"/>
                <a:ext cx="82800" cy="189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7F7AF67-31DA-23E4-851B-8C3E170BEF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45087" y="818681"/>
                  <a:ext cx="100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9755D1-A077-32B7-9D9E-24412D410FE1}"/>
                    </a:ext>
                  </a:extLst>
                </p14:cNvPr>
                <p14:cNvContentPartPr/>
                <p14:nvPr/>
              </p14:nvContentPartPr>
              <p14:xfrm>
                <a:off x="2961087" y="737321"/>
                <a:ext cx="96840" cy="246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9755D1-A077-32B7-9D9E-24412D410F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52447" y="728681"/>
                  <a:ext cx="11448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59BCE19-741D-D9C5-573B-10EF9FED74E0}"/>
                  </a:ext>
                </a:extLst>
              </p14:cNvPr>
              <p14:cNvContentPartPr/>
              <p14:nvPr/>
            </p14:nvContentPartPr>
            <p14:xfrm>
              <a:off x="239847" y="2634521"/>
              <a:ext cx="7920" cy="160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59BCE19-741D-D9C5-573B-10EF9FED74E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1207" y="2625881"/>
                <a:ext cx="25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9DF3391-21A7-527D-DD7F-188AB92C1AAA}"/>
                  </a:ext>
                </a:extLst>
              </p14:cNvPr>
              <p14:cNvContentPartPr/>
              <p14:nvPr/>
            </p14:nvContentPartPr>
            <p14:xfrm>
              <a:off x="347847" y="2626241"/>
              <a:ext cx="84240" cy="74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9DF3391-21A7-527D-DD7F-188AB92C1A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9207" y="2617601"/>
                <a:ext cx="1018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F82D7F1-63E3-D2E1-A6E4-564D94231461}"/>
                  </a:ext>
                </a:extLst>
              </p14:cNvPr>
              <p14:cNvContentPartPr/>
              <p14:nvPr/>
            </p14:nvContentPartPr>
            <p14:xfrm>
              <a:off x="593367" y="2558921"/>
              <a:ext cx="3600" cy="10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F82D7F1-63E3-D2E1-A6E4-564D9423146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4727" y="2549921"/>
                <a:ext cx="21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AD0032C-BFF3-452B-ECF2-0A6EBFE31DA1}"/>
                  </a:ext>
                </a:extLst>
              </p14:cNvPr>
              <p14:cNvContentPartPr/>
              <p14:nvPr/>
            </p14:nvContentPartPr>
            <p14:xfrm>
              <a:off x="682287" y="2489441"/>
              <a:ext cx="236880" cy="149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AD0032C-BFF3-452B-ECF2-0A6EBFE31DA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3287" y="2480441"/>
                <a:ext cx="254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002F0D-CF96-2F24-F7E8-76E46B5EF10C}"/>
                  </a:ext>
                </a:extLst>
              </p14:cNvPr>
              <p14:cNvContentPartPr/>
              <p14:nvPr/>
            </p14:nvContentPartPr>
            <p14:xfrm>
              <a:off x="990087" y="2392241"/>
              <a:ext cx="109440" cy="172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002F0D-CF96-2F24-F7E8-76E46B5EF1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1447" y="2383601"/>
                <a:ext cx="12708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5D787BA-99B5-EFDE-A116-23BEAC450DEB}"/>
              </a:ext>
            </a:extLst>
          </p:cNvPr>
          <p:cNvGrpSpPr/>
          <p:nvPr/>
        </p:nvGrpSpPr>
        <p:grpSpPr>
          <a:xfrm>
            <a:off x="1186647" y="2136641"/>
            <a:ext cx="1481760" cy="430560"/>
            <a:chOff x="1186647" y="2136641"/>
            <a:chExt cx="148176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196584-976A-51DF-1C71-A60B16EEB670}"/>
                    </a:ext>
                  </a:extLst>
                </p14:cNvPr>
                <p14:cNvContentPartPr/>
                <p14:nvPr/>
              </p14:nvContentPartPr>
              <p14:xfrm>
                <a:off x="1186647" y="2449841"/>
                <a:ext cx="4320" cy="18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196584-976A-51DF-1C71-A60B16EEB6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7647" y="2441201"/>
                  <a:ext cx="2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07D522-1B6C-E711-81BA-23D9BE87707B}"/>
                    </a:ext>
                  </a:extLst>
                </p14:cNvPr>
                <p14:cNvContentPartPr/>
                <p14:nvPr/>
              </p14:nvContentPartPr>
              <p14:xfrm>
                <a:off x="1354407" y="2331761"/>
                <a:ext cx="87480" cy="136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07D522-1B6C-E711-81BA-23D9BE87707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45767" y="2322761"/>
                  <a:ext cx="10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E1A36C7-E441-897D-237C-A23E8DFC95B0}"/>
                    </a:ext>
                  </a:extLst>
                </p14:cNvPr>
                <p14:cNvContentPartPr/>
                <p14:nvPr/>
              </p14:nvContentPartPr>
              <p14:xfrm>
                <a:off x="1468527" y="2136641"/>
                <a:ext cx="81720" cy="430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E1A36C7-E441-897D-237C-A23E8DFC95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59527" y="2127641"/>
                  <a:ext cx="99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0C501F-9846-0ED6-C6EA-8A08A8614631}"/>
                    </a:ext>
                  </a:extLst>
                </p14:cNvPr>
                <p14:cNvContentPartPr/>
                <p14:nvPr/>
              </p14:nvContentPartPr>
              <p14:xfrm>
                <a:off x="1539087" y="2332841"/>
                <a:ext cx="133920" cy="189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0C501F-9846-0ED6-C6EA-8A08A86146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30087" y="2323841"/>
                  <a:ext cx="151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7A673F-3497-C3F9-7B7A-C1E86AC24148}"/>
                    </a:ext>
                  </a:extLst>
                </p14:cNvPr>
                <p14:cNvContentPartPr/>
                <p14:nvPr/>
              </p14:nvContentPartPr>
              <p14:xfrm>
                <a:off x="1734207" y="2338961"/>
                <a:ext cx="70920" cy="122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7A673F-3497-C3F9-7B7A-C1E86AC241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25567" y="2329961"/>
                  <a:ext cx="8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802FFC7-2F3A-8947-F0AB-16FFB69665B7}"/>
                    </a:ext>
                  </a:extLst>
                </p14:cNvPr>
                <p14:cNvContentPartPr/>
                <p14:nvPr/>
              </p14:nvContentPartPr>
              <p14:xfrm>
                <a:off x="1903407" y="2308001"/>
                <a:ext cx="195480" cy="151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802FFC7-2F3A-8947-F0AB-16FFB69665B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94407" y="2299361"/>
                  <a:ext cx="21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F06B30-D354-E6C7-FD72-47172CCA6FB7}"/>
                    </a:ext>
                  </a:extLst>
                </p14:cNvPr>
                <p14:cNvContentPartPr/>
                <p14:nvPr/>
              </p14:nvContentPartPr>
              <p14:xfrm>
                <a:off x="2211927" y="2292521"/>
                <a:ext cx="133920" cy="210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F06B30-D354-E6C7-FD72-47172CCA6F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03287" y="2283881"/>
                  <a:ext cx="151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1AE83A4-D685-44AA-60E7-D3666105689D}"/>
                    </a:ext>
                  </a:extLst>
                </p14:cNvPr>
                <p14:cNvContentPartPr/>
                <p14:nvPr/>
              </p14:nvContentPartPr>
              <p14:xfrm>
                <a:off x="2386887" y="2242121"/>
                <a:ext cx="116280" cy="157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1AE83A4-D685-44AA-60E7-D366610568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78247" y="2233121"/>
                  <a:ext cx="133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26777A7-F6DE-CBAF-CBD9-4AF8BBCE1898}"/>
                    </a:ext>
                  </a:extLst>
                </p14:cNvPr>
                <p14:cNvContentPartPr/>
                <p14:nvPr/>
              </p14:nvContentPartPr>
              <p14:xfrm>
                <a:off x="2566527" y="2180201"/>
                <a:ext cx="101880" cy="229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26777A7-F6DE-CBAF-CBD9-4AF8BBCE18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57887" y="2171561"/>
                  <a:ext cx="1195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642709A-94F8-7269-4B08-942E6AB035A5}"/>
              </a:ext>
            </a:extLst>
          </p:cNvPr>
          <p:cNvGrpSpPr/>
          <p:nvPr/>
        </p:nvGrpSpPr>
        <p:grpSpPr>
          <a:xfrm>
            <a:off x="87927" y="3106841"/>
            <a:ext cx="3704760" cy="1937160"/>
            <a:chOff x="87927" y="3106841"/>
            <a:chExt cx="3704760" cy="19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3F2FA49-62EA-0709-9F9F-92A5979C537D}"/>
                    </a:ext>
                  </a:extLst>
                </p14:cNvPr>
                <p14:cNvContentPartPr/>
                <p14:nvPr/>
              </p14:nvContentPartPr>
              <p14:xfrm>
                <a:off x="526407" y="3910361"/>
                <a:ext cx="58680" cy="204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3F2FA49-62EA-0709-9F9F-92A5979C53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7767" y="3901361"/>
                  <a:ext cx="76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F39DED-2C2D-FF60-347B-51ADCB6AB747}"/>
                    </a:ext>
                  </a:extLst>
                </p14:cNvPr>
                <p14:cNvContentPartPr/>
                <p14:nvPr/>
              </p14:nvContentPartPr>
              <p14:xfrm>
                <a:off x="638367" y="3939521"/>
                <a:ext cx="133920" cy="120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F39DED-2C2D-FF60-347B-51ADCB6AB7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9367" y="3930881"/>
                  <a:ext cx="151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3458D05-2E99-7668-0B7F-9C8118087FE1}"/>
                    </a:ext>
                  </a:extLst>
                </p14:cNvPr>
                <p14:cNvContentPartPr/>
                <p14:nvPr/>
              </p14:nvContentPartPr>
              <p14:xfrm>
                <a:off x="917727" y="3975881"/>
                <a:ext cx="3600" cy="34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3458D05-2E99-7668-0B7F-9C8118087F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9087" y="3966881"/>
                  <a:ext cx="21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4819BDD-0FF3-6616-22DE-999237136DB5}"/>
                    </a:ext>
                  </a:extLst>
                </p14:cNvPr>
                <p14:cNvContentPartPr/>
                <p14:nvPr/>
              </p14:nvContentPartPr>
              <p14:xfrm>
                <a:off x="1016367" y="3838721"/>
                <a:ext cx="102600" cy="133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4819BDD-0FF3-6616-22DE-999237136DB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7367" y="3830081"/>
                  <a:ext cx="120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BA0229A-9F3D-BAEA-DD4C-8A27EB83B23E}"/>
                    </a:ext>
                  </a:extLst>
                </p14:cNvPr>
                <p14:cNvContentPartPr/>
                <p14:nvPr/>
              </p14:nvContentPartPr>
              <p14:xfrm>
                <a:off x="1190967" y="3733601"/>
                <a:ext cx="187200" cy="145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BA0229A-9F3D-BAEA-DD4C-8A27EB83B2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82327" y="3724961"/>
                  <a:ext cx="204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CE0219-B49D-5327-89C2-75ED853BE3C1}"/>
                    </a:ext>
                  </a:extLst>
                </p14:cNvPr>
                <p14:cNvContentPartPr/>
                <p14:nvPr/>
              </p14:nvContentPartPr>
              <p14:xfrm>
                <a:off x="1464567" y="3732521"/>
                <a:ext cx="12960" cy="10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2CE0219-B49D-5327-89C2-75ED853BE3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55567" y="3723881"/>
                  <a:ext cx="3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055D78-2946-98C5-676F-C4B4C91AC6D0}"/>
                    </a:ext>
                  </a:extLst>
                </p14:cNvPr>
                <p14:cNvContentPartPr/>
                <p14:nvPr/>
              </p14:nvContentPartPr>
              <p14:xfrm>
                <a:off x="1541247" y="3677801"/>
                <a:ext cx="105480" cy="110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055D78-2946-98C5-676F-C4B4C91AC6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32247" y="3669161"/>
                  <a:ext cx="123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08010E-BA10-1EE7-4FF8-143E16FFC048}"/>
                    </a:ext>
                  </a:extLst>
                </p14:cNvPr>
                <p14:cNvContentPartPr/>
                <p14:nvPr/>
              </p14:nvContentPartPr>
              <p14:xfrm>
                <a:off x="1733487" y="3419321"/>
                <a:ext cx="27000" cy="606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08010E-BA10-1EE7-4FF8-143E16FFC0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24487" y="3410321"/>
                  <a:ext cx="446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0C369F-F8D2-9E26-6DAE-C47715599BEA}"/>
                    </a:ext>
                  </a:extLst>
                </p14:cNvPr>
                <p14:cNvContentPartPr/>
                <p14:nvPr/>
              </p14:nvContentPartPr>
              <p14:xfrm>
                <a:off x="1773087" y="3547841"/>
                <a:ext cx="218160" cy="375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0C369F-F8D2-9E26-6DAE-C47715599B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64447" y="3539201"/>
                  <a:ext cx="235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94F368B-1912-9E62-4937-E63BB0736B52}"/>
                    </a:ext>
                  </a:extLst>
                </p14:cNvPr>
                <p14:cNvContentPartPr/>
                <p14:nvPr/>
              </p14:nvContentPartPr>
              <p14:xfrm>
                <a:off x="2080167" y="3547481"/>
                <a:ext cx="173160" cy="272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94F368B-1912-9E62-4937-E63BB0736B5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71527" y="3538841"/>
                  <a:ext cx="190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4A25D88-3C37-568D-5458-D34594FC79AB}"/>
                    </a:ext>
                  </a:extLst>
                </p14:cNvPr>
                <p14:cNvContentPartPr/>
                <p14:nvPr/>
              </p14:nvContentPartPr>
              <p14:xfrm>
                <a:off x="450087" y="3961121"/>
                <a:ext cx="1851840" cy="518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4A25D88-3C37-568D-5458-D34594FC79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1087" y="3952121"/>
                  <a:ext cx="18694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164C84-81C5-82EF-1455-046609EF8298}"/>
                    </a:ext>
                  </a:extLst>
                </p14:cNvPr>
                <p14:cNvContentPartPr/>
                <p14:nvPr/>
              </p14:nvContentPartPr>
              <p14:xfrm>
                <a:off x="354327" y="3996761"/>
                <a:ext cx="1951920" cy="596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164C84-81C5-82EF-1455-046609EF829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5327" y="3988121"/>
                  <a:ext cx="1969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0A9F2C4-92D6-F712-EF5D-3CB20DAF5C39}"/>
                    </a:ext>
                  </a:extLst>
                </p14:cNvPr>
                <p14:cNvContentPartPr/>
                <p14:nvPr/>
              </p14:nvContentPartPr>
              <p14:xfrm>
                <a:off x="87927" y="3177041"/>
                <a:ext cx="2348640" cy="1660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0A9F2C4-92D6-F712-EF5D-3CB20DAF5C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287" y="3168041"/>
                  <a:ext cx="2366280" cy="16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47B2FEF-7ACE-4D4A-5CFA-5E8004EB73A0}"/>
                    </a:ext>
                  </a:extLst>
                </p14:cNvPr>
                <p14:cNvContentPartPr/>
                <p14:nvPr/>
              </p14:nvContentPartPr>
              <p14:xfrm>
                <a:off x="2341527" y="3425441"/>
                <a:ext cx="411840" cy="237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47B2FEF-7ACE-4D4A-5CFA-5E8004EB73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32887" y="3416801"/>
                  <a:ext cx="429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0C33C7B-BBCC-CBC4-8526-E7FBCCAE7AC6}"/>
                    </a:ext>
                  </a:extLst>
                </p14:cNvPr>
                <p14:cNvContentPartPr/>
                <p14:nvPr/>
              </p14:nvContentPartPr>
              <p14:xfrm>
                <a:off x="2898447" y="3318521"/>
                <a:ext cx="234000" cy="277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0C33C7B-BBCC-CBC4-8526-E7FBCCAE7A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89447" y="3309521"/>
                  <a:ext cx="251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78EF447-82B9-96ED-DF28-7A2B590927E1}"/>
                    </a:ext>
                  </a:extLst>
                </p14:cNvPr>
                <p14:cNvContentPartPr/>
                <p14:nvPr/>
              </p14:nvContentPartPr>
              <p14:xfrm>
                <a:off x="3177087" y="3134201"/>
                <a:ext cx="108360" cy="320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78EF447-82B9-96ED-DF28-7A2B590927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68087" y="3125561"/>
                  <a:ext cx="126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2F730FB-A65D-E422-2050-6B44187B5FC3}"/>
                    </a:ext>
                  </a:extLst>
                </p14:cNvPr>
                <p14:cNvContentPartPr/>
                <p14:nvPr/>
              </p14:nvContentPartPr>
              <p14:xfrm>
                <a:off x="3349527" y="3106841"/>
                <a:ext cx="127800" cy="268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2F730FB-A65D-E422-2050-6B44187B5F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40527" y="3098201"/>
                  <a:ext cx="145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CFA2297-A7DF-8294-4D81-A1FB220C3D68}"/>
                    </a:ext>
                  </a:extLst>
                </p14:cNvPr>
                <p14:cNvContentPartPr/>
                <p14:nvPr/>
              </p14:nvContentPartPr>
              <p14:xfrm>
                <a:off x="3029127" y="3339041"/>
                <a:ext cx="596520" cy="349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CFA2297-A7DF-8294-4D81-A1FB220C3D6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20127" y="3330041"/>
                  <a:ext cx="614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2EFB28A-E8C1-405E-5CCA-46697E7F215F}"/>
                    </a:ext>
                  </a:extLst>
                </p14:cNvPr>
                <p14:cNvContentPartPr/>
                <p14:nvPr/>
              </p14:nvContentPartPr>
              <p14:xfrm>
                <a:off x="2987727" y="3318161"/>
                <a:ext cx="804960" cy="429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2EFB28A-E8C1-405E-5CCA-46697E7F215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79087" y="3309521"/>
                  <a:ext cx="822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BD806D4-A0B7-7196-9814-418DC2166D2E}"/>
                    </a:ext>
                  </a:extLst>
                </p14:cNvPr>
                <p14:cNvContentPartPr/>
                <p14:nvPr/>
              </p14:nvContentPartPr>
              <p14:xfrm>
                <a:off x="3238647" y="3653321"/>
                <a:ext cx="53640" cy="265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BD806D4-A0B7-7196-9814-418DC2166D2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30007" y="3644681"/>
                  <a:ext cx="71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576CE8-6EE5-1EED-B501-0CA2F06C58E3}"/>
                    </a:ext>
                  </a:extLst>
                </p14:cNvPr>
                <p14:cNvContentPartPr/>
                <p14:nvPr/>
              </p14:nvContentPartPr>
              <p14:xfrm>
                <a:off x="3174567" y="3766721"/>
                <a:ext cx="216360" cy="177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576CE8-6EE5-1EED-B501-0CA2F06C58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65567" y="3758081"/>
                  <a:ext cx="234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AE42C6-F73E-821F-BA26-FB7C24903DFA}"/>
                    </a:ext>
                  </a:extLst>
                </p14:cNvPr>
                <p14:cNvContentPartPr/>
                <p14:nvPr/>
              </p14:nvContentPartPr>
              <p14:xfrm>
                <a:off x="2913927" y="4263161"/>
                <a:ext cx="108000" cy="264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AE42C6-F73E-821F-BA26-FB7C24903DF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04927" y="4254161"/>
                  <a:ext cx="125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A955E3-E21B-DE34-DC0E-7EDB90B6AF4F}"/>
                    </a:ext>
                  </a:extLst>
                </p14:cNvPr>
                <p14:cNvContentPartPr/>
                <p14:nvPr/>
              </p14:nvContentPartPr>
              <p14:xfrm>
                <a:off x="3131727" y="4233281"/>
                <a:ext cx="109080" cy="234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A955E3-E21B-DE34-DC0E-7EDB90B6AF4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22727" y="4224281"/>
                  <a:ext cx="12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A2A43B5-94C2-04F0-26E7-B5F269C18ED8}"/>
                    </a:ext>
                  </a:extLst>
                </p14:cNvPr>
                <p14:cNvContentPartPr/>
                <p14:nvPr/>
              </p14:nvContentPartPr>
              <p14:xfrm>
                <a:off x="3275007" y="4233281"/>
                <a:ext cx="73800" cy="141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A2A43B5-94C2-04F0-26E7-B5F269C18ED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66367" y="4224641"/>
                  <a:ext cx="91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3286ED7-30E1-73EE-33D5-1803D5787AB8}"/>
                    </a:ext>
                  </a:extLst>
                </p14:cNvPr>
                <p14:cNvContentPartPr/>
                <p14:nvPr/>
              </p14:nvContentPartPr>
              <p14:xfrm>
                <a:off x="2750847" y="3905321"/>
                <a:ext cx="855360" cy="985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3286ED7-30E1-73EE-33D5-1803D5787AB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42207" y="3896681"/>
                  <a:ext cx="87300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55F4488-20F0-F97A-6B70-AB06B6EA09DE}"/>
                    </a:ext>
                  </a:extLst>
                </p14:cNvPr>
                <p14:cNvContentPartPr/>
                <p14:nvPr/>
              </p14:nvContentPartPr>
              <p14:xfrm>
                <a:off x="2893767" y="4645481"/>
                <a:ext cx="628560" cy="293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55F4488-20F0-F97A-6B70-AB06B6EA09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84767" y="4636481"/>
                  <a:ext cx="646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BCF3792-3D05-504B-AD49-49BB69B74CC2}"/>
                    </a:ext>
                  </a:extLst>
                </p14:cNvPr>
                <p14:cNvContentPartPr/>
                <p14:nvPr/>
              </p14:nvContentPartPr>
              <p14:xfrm>
                <a:off x="2971887" y="4837001"/>
                <a:ext cx="516600" cy="207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BCF3792-3D05-504B-AD49-49BB69B74C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62887" y="4828001"/>
                  <a:ext cx="5342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6AB7529-42B1-ED53-E36D-2E1CE3F979BC}"/>
              </a:ext>
            </a:extLst>
          </p:cNvPr>
          <p:cNvGrpSpPr/>
          <p:nvPr/>
        </p:nvGrpSpPr>
        <p:grpSpPr>
          <a:xfrm>
            <a:off x="4816887" y="89681"/>
            <a:ext cx="2151360" cy="560520"/>
            <a:chOff x="4816887" y="89681"/>
            <a:chExt cx="215136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1EF99E3-66D8-375C-4435-BA84ED7D172A}"/>
                    </a:ext>
                  </a:extLst>
                </p14:cNvPr>
                <p14:cNvContentPartPr/>
                <p14:nvPr/>
              </p14:nvContentPartPr>
              <p14:xfrm>
                <a:off x="4884927" y="89681"/>
                <a:ext cx="899280" cy="524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1EF99E3-66D8-375C-4435-BA84ED7D172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75927" y="81041"/>
                  <a:ext cx="9169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5F4CC43-0CCB-AEA9-68F4-783403278CD7}"/>
                    </a:ext>
                  </a:extLst>
                </p14:cNvPr>
                <p14:cNvContentPartPr/>
                <p14:nvPr/>
              </p14:nvContentPartPr>
              <p14:xfrm>
                <a:off x="5898687" y="239801"/>
                <a:ext cx="242640" cy="145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5F4CC43-0CCB-AEA9-68F4-783403278CD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89687" y="231161"/>
                  <a:ext cx="26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A3E42E-8396-37BF-0EE3-92F66A2E80DA}"/>
                    </a:ext>
                  </a:extLst>
                </p14:cNvPr>
                <p14:cNvContentPartPr/>
                <p14:nvPr/>
              </p14:nvContentPartPr>
              <p14:xfrm>
                <a:off x="6301167" y="176441"/>
                <a:ext cx="54000" cy="142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A3E42E-8396-37BF-0EE3-92F66A2E80D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92527" y="167801"/>
                  <a:ext cx="71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21EB516-170E-E8BB-7490-E757BAEAC63C}"/>
                    </a:ext>
                  </a:extLst>
                </p14:cNvPr>
                <p14:cNvContentPartPr/>
                <p14:nvPr/>
              </p14:nvContentPartPr>
              <p14:xfrm>
                <a:off x="6492687" y="109121"/>
                <a:ext cx="67320" cy="46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21EB516-170E-E8BB-7490-E757BAEAC6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483687" y="100481"/>
                  <a:ext cx="84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04BCEBD-5A3F-5DE7-52F1-C6486EDCEE29}"/>
                    </a:ext>
                  </a:extLst>
                </p14:cNvPr>
                <p14:cNvContentPartPr/>
                <p14:nvPr/>
              </p14:nvContentPartPr>
              <p14:xfrm>
                <a:off x="6428967" y="151241"/>
                <a:ext cx="88560" cy="123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04BCEBD-5A3F-5DE7-52F1-C6486EDCEE2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19967" y="142241"/>
                  <a:ext cx="106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020F07-9458-9E2B-9BD0-4CD40D6048EF}"/>
                    </a:ext>
                  </a:extLst>
                </p14:cNvPr>
                <p14:cNvContentPartPr/>
                <p14:nvPr/>
              </p14:nvContentPartPr>
              <p14:xfrm>
                <a:off x="6637047" y="126041"/>
                <a:ext cx="55800" cy="36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020F07-9458-9E2B-9BD0-4CD40D6048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8407" y="117401"/>
                  <a:ext cx="73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156EEF-0319-F412-BF2F-13A39A13A448}"/>
                    </a:ext>
                  </a:extLst>
                </p14:cNvPr>
                <p14:cNvContentPartPr/>
                <p14:nvPr/>
              </p14:nvContentPartPr>
              <p14:xfrm>
                <a:off x="6624807" y="155921"/>
                <a:ext cx="40680" cy="117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156EEF-0319-F412-BF2F-13A39A13A44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15807" y="146921"/>
                  <a:ext cx="58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A219532-746A-587F-B078-6531A2E2F44B}"/>
                    </a:ext>
                  </a:extLst>
                </p14:cNvPr>
                <p14:cNvContentPartPr/>
                <p14:nvPr/>
              </p14:nvContentPartPr>
              <p14:xfrm>
                <a:off x="6741807" y="129281"/>
                <a:ext cx="109080" cy="180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A219532-746A-587F-B078-6531A2E2F44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33167" y="120641"/>
                  <a:ext cx="126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C4FBBA-DAC5-AC5D-6032-8FBAF6A53137}"/>
                    </a:ext>
                  </a:extLst>
                </p14:cNvPr>
                <p14:cNvContentPartPr/>
                <p14:nvPr/>
              </p14:nvContentPartPr>
              <p14:xfrm>
                <a:off x="6864927" y="113081"/>
                <a:ext cx="103320" cy="169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C4FBBA-DAC5-AC5D-6032-8FBAF6A5313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55927" y="104081"/>
                  <a:ext cx="12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7F96EE4-848A-4E51-A62F-8200210825F2}"/>
                    </a:ext>
                  </a:extLst>
                </p14:cNvPr>
                <p14:cNvContentPartPr/>
                <p14:nvPr/>
              </p14:nvContentPartPr>
              <p14:xfrm>
                <a:off x="6259407" y="438161"/>
                <a:ext cx="598680" cy="32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7F96EE4-848A-4E51-A62F-8200210825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50407" y="429521"/>
                  <a:ext cx="616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6583DC-DD72-7E81-F4ED-6983F61B283B}"/>
                    </a:ext>
                  </a:extLst>
                </p14:cNvPr>
                <p14:cNvContentPartPr/>
                <p14:nvPr/>
              </p14:nvContentPartPr>
              <p14:xfrm>
                <a:off x="6242847" y="520241"/>
                <a:ext cx="574920" cy="7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6583DC-DD72-7E81-F4ED-6983F61B283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33847" y="511241"/>
                  <a:ext cx="59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862611A-860E-6AB7-86D7-6261414E3978}"/>
                    </a:ext>
                  </a:extLst>
                </p14:cNvPr>
                <p14:cNvContentPartPr/>
                <p14:nvPr/>
              </p14:nvContentPartPr>
              <p14:xfrm>
                <a:off x="4884567" y="125681"/>
                <a:ext cx="882720" cy="472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862611A-860E-6AB7-86D7-6261414E397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75927" y="116681"/>
                  <a:ext cx="9003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499663-FE69-D8C5-8DCF-2A3B6DE9839E}"/>
                    </a:ext>
                  </a:extLst>
                </p14:cNvPr>
                <p14:cNvContentPartPr/>
                <p14:nvPr/>
              </p14:nvContentPartPr>
              <p14:xfrm>
                <a:off x="4890327" y="126761"/>
                <a:ext cx="880200" cy="484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499663-FE69-D8C5-8DCF-2A3B6DE9839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81687" y="118121"/>
                  <a:ext cx="8978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52DC028-6858-95DF-3A59-6C0B2DCD4424}"/>
                    </a:ext>
                  </a:extLst>
                </p14:cNvPr>
                <p14:cNvContentPartPr/>
                <p14:nvPr/>
              </p14:nvContentPartPr>
              <p14:xfrm>
                <a:off x="4886367" y="109841"/>
                <a:ext cx="835920" cy="472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52DC028-6858-95DF-3A59-6C0B2DCD44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77727" y="101201"/>
                  <a:ext cx="8535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6C4890E-9F02-1E72-7FE1-9B5AC57F0A88}"/>
                    </a:ext>
                  </a:extLst>
                </p14:cNvPr>
                <p14:cNvContentPartPr/>
                <p14:nvPr/>
              </p14:nvContentPartPr>
              <p14:xfrm>
                <a:off x="4816887" y="117041"/>
                <a:ext cx="898920" cy="533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6C4890E-9F02-1E72-7FE1-9B5AC57F0A8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08247" y="108401"/>
                  <a:ext cx="91656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BCA7F2E-7758-0E6A-81A8-D023C0C7C978}"/>
              </a:ext>
            </a:extLst>
          </p:cNvPr>
          <p:cNvGrpSpPr/>
          <p:nvPr/>
        </p:nvGrpSpPr>
        <p:grpSpPr>
          <a:xfrm>
            <a:off x="3821487" y="6410201"/>
            <a:ext cx="602280" cy="311400"/>
            <a:chOff x="3821487" y="6410201"/>
            <a:chExt cx="6022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9DB6C57-31B3-2BD3-3414-000CF1BA48AA}"/>
                    </a:ext>
                  </a:extLst>
                </p14:cNvPr>
                <p14:cNvContentPartPr/>
                <p14:nvPr/>
              </p14:nvContentPartPr>
              <p14:xfrm>
                <a:off x="3821487" y="6433961"/>
                <a:ext cx="69840" cy="186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9DB6C57-31B3-2BD3-3414-000CF1BA48A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12487" y="6424961"/>
                  <a:ext cx="8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F504B59-C893-9DE6-1233-6A4227909531}"/>
                    </a:ext>
                  </a:extLst>
                </p14:cNvPr>
                <p14:cNvContentPartPr/>
                <p14:nvPr/>
              </p14:nvContentPartPr>
              <p14:xfrm>
                <a:off x="3935607" y="6504521"/>
                <a:ext cx="117720" cy="66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F504B59-C893-9DE6-1233-6A422790953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26967" y="6495881"/>
                  <a:ext cx="135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158A76C-D555-10A6-D72D-B6BEF92C8C7E}"/>
                    </a:ext>
                  </a:extLst>
                </p14:cNvPr>
                <p14:cNvContentPartPr/>
                <p14:nvPr/>
              </p14:nvContentPartPr>
              <p14:xfrm>
                <a:off x="4055127" y="6410201"/>
                <a:ext cx="368640" cy="311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158A76C-D555-10A6-D72D-B6BEF92C8C7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46127" y="6401201"/>
                  <a:ext cx="3862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20CA35D-3AC5-1242-F71C-72FA08934FF7}"/>
              </a:ext>
            </a:extLst>
          </p:cNvPr>
          <p:cNvGrpSpPr/>
          <p:nvPr/>
        </p:nvGrpSpPr>
        <p:grpSpPr>
          <a:xfrm>
            <a:off x="5186247" y="6269801"/>
            <a:ext cx="1616400" cy="434520"/>
            <a:chOff x="5186247" y="6269801"/>
            <a:chExt cx="16164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1A608FE-BB10-D8AB-D439-16290F5AF065}"/>
                    </a:ext>
                  </a:extLst>
                </p14:cNvPr>
                <p14:cNvContentPartPr/>
                <p14:nvPr/>
              </p14:nvContentPartPr>
              <p14:xfrm>
                <a:off x="5186247" y="6306881"/>
                <a:ext cx="342000" cy="132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1A608FE-BB10-D8AB-D439-16290F5AF0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7247" y="6298241"/>
                  <a:ext cx="35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BD661A1-FB4E-468C-E557-A712E9CA9D52}"/>
                    </a:ext>
                  </a:extLst>
                </p14:cNvPr>
                <p14:cNvContentPartPr/>
                <p14:nvPr/>
              </p14:nvContentPartPr>
              <p14:xfrm>
                <a:off x="5641287" y="6269801"/>
                <a:ext cx="74880" cy="206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BD661A1-FB4E-468C-E557-A712E9CA9D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32287" y="6261161"/>
                  <a:ext cx="92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EABCCF-F6FF-732E-9BF6-0EAD69D4E27C}"/>
                    </a:ext>
                  </a:extLst>
                </p14:cNvPr>
                <p14:cNvContentPartPr/>
                <p14:nvPr/>
              </p14:nvContentPartPr>
              <p14:xfrm>
                <a:off x="5743887" y="6331361"/>
                <a:ext cx="160560" cy="112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EABCCF-F6FF-732E-9BF6-0EAD69D4E2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34887" y="6322721"/>
                  <a:ext cx="178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D052AF-AF45-685B-2E8D-D3379ABCCE60}"/>
                    </a:ext>
                  </a:extLst>
                </p14:cNvPr>
                <p14:cNvContentPartPr/>
                <p14:nvPr/>
              </p14:nvContentPartPr>
              <p14:xfrm>
                <a:off x="5937567" y="6313721"/>
                <a:ext cx="359640" cy="333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D052AF-AF45-685B-2E8D-D3379ABCCE6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28567" y="6304721"/>
                  <a:ext cx="3772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AE35474-0578-7B1E-420D-7DA65DBCE47F}"/>
                    </a:ext>
                  </a:extLst>
                </p14:cNvPr>
                <p14:cNvContentPartPr/>
                <p14:nvPr/>
              </p14:nvContentPartPr>
              <p14:xfrm>
                <a:off x="6344367" y="6450161"/>
                <a:ext cx="74520" cy="60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AE35474-0578-7B1E-420D-7DA65DBCE47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35367" y="6441161"/>
                  <a:ext cx="92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FF953E-9D25-A3CA-42BA-DE6C1B519D20}"/>
                    </a:ext>
                  </a:extLst>
                </p14:cNvPr>
                <p14:cNvContentPartPr/>
                <p14:nvPr/>
              </p14:nvContentPartPr>
              <p14:xfrm>
                <a:off x="6488367" y="6340721"/>
                <a:ext cx="314280" cy="147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FF953E-9D25-A3CA-42BA-DE6C1B519D2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79727" y="6331721"/>
                  <a:ext cx="331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ABDC216-D65C-674A-2678-DEB9941278D8}"/>
                    </a:ext>
                  </a:extLst>
                </p14:cNvPr>
                <p14:cNvContentPartPr/>
                <p14:nvPr/>
              </p14:nvContentPartPr>
              <p14:xfrm>
                <a:off x="6018927" y="6610361"/>
                <a:ext cx="542520" cy="21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ABDC216-D65C-674A-2678-DEB9941278D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10287" y="6601361"/>
                  <a:ext cx="560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38F2CD-4979-4B31-A4A3-EA609F9B6A04}"/>
                    </a:ext>
                  </a:extLst>
                </p14:cNvPr>
                <p14:cNvContentPartPr/>
                <p14:nvPr/>
              </p14:nvContentPartPr>
              <p14:xfrm>
                <a:off x="6238527" y="6685961"/>
                <a:ext cx="302400" cy="18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38F2CD-4979-4B31-A4A3-EA609F9B6A0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29887" y="6676961"/>
                  <a:ext cx="3200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8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02AB2-DA21-617C-B3A4-F0F6D20287E9}"/>
                  </a:ext>
                </a:extLst>
              </p14:cNvPr>
              <p14:cNvContentPartPr/>
              <p14:nvPr/>
            </p14:nvContentPartPr>
            <p14:xfrm>
              <a:off x="1468527" y="1072841"/>
              <a:ext cx="109800" cy="2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02AB2-DA21-617C-B3A4-F0F6D2028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87" y="1063841"/>
                <a:ext cx="127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31D70B-DB88-3BFE-828D-AE5E4C28B57E}"/>
                  </a:ext>
                </a:extLst>
              </p14:cNvPr>
              <p14:cNvContentPartPr/>
              <p14:nvPr/>
            </p14:nvContentPartPr>
            <p14:xfrm>
              <a:off x="1625127" y="1145201"/>
              <a:ext cx="151920" cy="11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31D70B-DB88-3BFE-828D-AE5E4C28B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487" y="1136561"/>
                <a:ext cx="1695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42A54B-1B0A-152F-21F5-53734E42736C}"/>
                  </a:ext>
                </a:extLst>
              </p14:cNvPr>
              <p14:cNvContentPartPr/>
              <p14:nvPr/>
            </p14:nvContentPartPr>
            <p14:xfrm>
              <a:off x="1819167" y="1068521"/>
              <a:ext cx="99000" cy="17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42A54B-1B0A-152F-21F5-53734E4273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0527" y="1059881"/>
                <a:ext cx="116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C86E2D-9FB1-03CA-AC40-DCABABF163DE}"/>
                  </a:ext>
                </a:extLst>
              </p14:cNvPr>
              <p14:cNvContentPartPr/>
              <p14:nvPr/>
            </p14:nvContentPartPr>
            <p14:xfrm>
              <a:off x="1965687" y="995801"/>
              <a:ext cx="414000" cy="37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C86E2D-9FB1-03CA-AC40-DCABABF163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7047" y="986801"/>
                <a:ext cx="431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97E6B0-0D6C-298F-E82A-E2239D89DB4A}"/>
                  </a:ext>
                </a:extLst>
              </p14:cNvPr>
              <p14:cNvContentPartPr/>
              <p14:nvPr/>
            </p14:nvContentPartPr>
            <p14:xfrm>
              <a:off x="1699647" y="1514201"/>
              <a:ext cx="64440" cy="27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97E6B0-0D6C-298F-E82A-E2239D89D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1007" y="1505201"/>
                <a:ext cx="82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5C3A73-39AD-8566-1124-DB972C775889}"/>
                  </a:ext>
                </a:extLst>
              </p14:cNvPr>
              <p14:cNvContentPartPr/>
              <p14:nvPr/>
            </p14:nvContentPartPr>
            <p14:xfrm>
              <a:off x="1827087" y="1609241"/>
              <a:ext cx="88200" cy="14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5C3A73-39AD-8566-1124-DB972C7758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8447" y="1600601"/>
                <a:ext cx="105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AA6735-1DFB-E5B9-6BB3-9FAC6CFF9220}"/>
                  </a:ext>
                </a:extLst>
              </p14:cNvPr>
              <p14:cNvContentPartPr/>
              <p14:nvPr/>
            </p14:nvContentPartPr>
            <p14:xfrm>
              <a:off x="1913487" y="1590161"/>
              <a:ext cx="96480" cy="17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AA6735-1DFB-E5B9-6BB3-9FAC6CFF92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4487" y="1581521"/>
                <a:ext cx="114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9442A4-39CC-56C8-F9D8-B2E685A2E03F}"/>
                  </a:ext>
                </a:extLst>
              </p14:cNvPr>
              <p14:cNvContentPartPr/>
              <p14:nvPr/>
            </p14:nvContentPartPr>
            <p14:xfrm>
              <a:off x="2046327" y="1472801"/>
              <a:ext cx="182160" cy="26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9442A4-39CC-56C8-F9D8-B2E685A2E0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7327" y="1463801"/>
                <a:ext cx="19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F65FAE-8780-716A-3814-043A36435EED}"/>
                  </a:ext>
                </a:extLst>
              </p14:cNvPr>
              <p14:cNvContentPartPr/>
              <p14:nvPr/>
            </p14:nvContentPartPr>
            <p14:xfrm>
              <a:off x="2433327" y="1355441"/>
              <a:ext cx="46440" cy="254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F65FAE-8780-716A-3814-043A36435E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4327" y="1346441"/>
                <a:ext cx="64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56A532-BB42-7B8B-2AEB-E9DDE8D34E2A}"/>
                  </a:ext>
                </a:extLst>
              </p14:cNvPr>
              <p14:cNvContentPartPr/>
              <p14:nvPr/>
            </p14:nvContentPartPr>
            <p14:xfrm>
              <a:off x="2504247" y="1405841"/>
              <a:ext cx="263160" cy="32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56A532-BB42-7B8B-2AEB-E9DDE8D34E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5247" y="1396841"/>
                <a:ext cx="2808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2C1EC5-0294-B924-9CED-8EE017BD7AE5}"/>
                  </a:ext>
                </a:extLst>
              </p14:cNvPr>
              <p14:cNvContentPartPr/>
              <p14:nvPr/>
            </p14:nvContentPartPr>
            <p14:xfrm>
              <a:off x="2825367" y="1218641"/>
              <a:ext cx="32040" cy="32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2C1EC5-0294-B924-9CED-8EE017BD7A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6367" y="1210001"/>
                <a:ext cx="496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5693D9-926C-106F-8A77-C83C0942ADD7}"/>
                  </a:ext>
                </a:extLst>
              </p14:cNvPr>
              <p14:cNvContentPartPr/>
              <p14:nvPr/>
            </p14:nvContentPartPr>
            <p14:xfrm>
              <a:off x="2795847" y="1296401"/>
              <a:ext cx="188280" cy="184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5693D9-926C-106F-8A77-C83C0942A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7207" y="1287401"/>
                <a:ext cx="2059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1D995E-E18F-D6EE-15E8-1CCD2A3845D1}"/>
                  </a:ext>
                </a:extLst>
              </p14:cNvPr>
              <p14:cNvContentPartPr/>
              <p14:nvPr/>
            </p14:nvContentPartPr>
            <p14:xfrm>
              <a:off x="3059727" y="1282721"/>
              <a:ext cx="101520" cy="36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1D995E-E18F-D6EE-15E8-1CCD2A3845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1087" y="1273721"/>
                <a:ext cx="1191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878121-E692-1388-7222-58DBE2BE5FC1}"/>
                  </a:ext>
                </a:extLst>
              </p14:cNvPr>
              <p14:cNvContentPartPr/>
              <p14:nvPr/>
            </p14:nvContentPartPr>
            <p14:xfrm>
              <a:off x="3628527" y="762521"/>
              <a:ext cx="422640" cy="36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878121-E692-1388-7222-58DBE2BE5F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9887" y="753881"/>
                <a:ext cx="440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C90E63-AEA1-8B9C-7E27-03293C9DDC7A}"/>
                  </a:ext>
                </a:extLst>
              </p14:cNvPr>
              <p14:cNvContentPartPr/>
              <p14:nvPr/>
            </p14:nvContentPartPr>
            <p14:xfrm>
              <a:off x="3653727" y="868001"/>
              <a:ext cx="478440" cy="270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C90E63-AEA1-8B9C-7E27-03293C9DDC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5087" y="859001"/>
                <a:ext cx="496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C49F70-E8A1-89CE-0CB5-449B4EFB907B}"/>
                  </a:ext>
                </a:extLst>
              </p14:cNvPr>
              <p14:cNvContentPartPr/>
              <p14:nvPr/>
            </p14:nvContentPartPr>
            <p14:xfrm>
              <a:off x="3707367" y="1152761"/>
              <a:ext cx="122760" cy="212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C49F70-E8A1-89CE-0CB5-449B4EFB90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98727" y="1143761"/>
                <a:ext cx="1404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D73123-0955-72E3-07F0-C57AB598E87F}"/>
                  </a:ext>
                </a:extLst>
              </p14:cNvPr>
              <p14:cNvContentPartPr/>
              <p14:nvPr/>
            </p14:nvContentPartPr>
            <p14:xfrm>
              <a:off x="4021287" y="1036481"/>
              <a:ext cx="128520" cy="26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D73123-0955-72E3-07F0-C57AB598E8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12647" y="1027841"/>
                <a:ext cx="146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890835-6C47-FAB4-DEDA-58DE2B538BE6}"/>
                  </a:ext>
                </a:extLst>
              </p14:cNvPr>
              <p14:cNvContentPartPr/>
              <p14:nvPr/>
            </p14:nvContentPartPr>
            <p14:xfrm>
              <a:off x="3750207" y="1319801"/>
              <a:ext cx="417960" cy="8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890835-6C47-FAB4-DEDA-58DE2B538B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1567" y="1310801"/>
                <a:ext cx="435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E96CEE-B9A2-A36D-D882-922D6A00487E}"/>
                  </a:ext>
                </a:extLst>
              </p14:cNvPr>
              <p14:cNvContentPartPr/>
              <p14:nvPr/>
            </p14:nvContentPartPr>
            <p14:xfrm>
              <a:off x="2566527" y="1819481"/>
              <a:ext cx="2566080" cy="53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E96CEE-B9A2-A36D-D882-922D6A0048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57887" y="1810481"/>
                <a:ext cx="25837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38994CF-4CD3-ADA6-64DA-4F70CF0DB271}"/>
                  </a:ext>
                </a:extLst>
              </p14:cNvPr>
              <p14:cNvContentPartPr/>
              <p14:nvPr/>
            </p14:nvContentPartPr>
            <p14:xfrm>
              <a:off x="3329727" y="1861601"/>
              <a:ext cx="86760" cy="227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38994CF-4CD3-ADA6-64DA-4F70CF0DB2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20727" y="1852961"/>
                <a:ext cx="104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F73604B-8C23-B1AE-EFFE-027383500D62}"/>
                  </a:ext>
                </a:extLst>
              </p14:cNvPr>
              <p14:cNvContentPartPr/>
              <p14:nvPr/>
            </p14:nvContentPartPr>
            <p14:xfrm>
              <a:off x="3456087" y="1965641"/>
              <a:ext cx="200880" cy="154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F73604B-8C23-B1AE-EFFE-027383500D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47447" y="1956641"/>
                <a:ext cx="218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CB38E17-750D-B388-0D8F-8A8963C1DF35}"/>
                  </a:ext>
                </a:extLst>
              </p14:cNvPr>
              <p14:cNvContentPartPr/>
              <p14:nvPr/>
            </p14:nvContentPartPr>
            <p14:xfrm>
              <a:off x="3679287" y="1912361"/>
              <a:ext cx="26640" cy="183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CB38E17-750D-B388-0D8F-8A8963C1DF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70287" y="1903721"/>
                <a:ext cx="4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083726-EE9C-D5D2-EF85-969E03649B65}"/>
                  </a:ext>
                </a:extLst>
              </p14:cNvPr>
              <p14:cNvContentPartPr/>
              <p14:nvPr/>
            </p14:nvContentPartPr>
            <p14:xfrm>
              <a:off x="3772527" y="1889681"/>
              <a:ext cx="17280" cy="220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083726-EE9C-D5D2-EF85-969E03649B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63887" y="1880681"/>
                <a:ext cx="34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2B2C73C-BDBE-6CD3-B05C-ED7D187DB8F5}"/>
                  </a:ext>
                </a:extLst>
              </p14:cNvPr>
              <p14:cNvContentPartPr/>
              <p14:nvPr/>
            </p14:nvContentPartPr>
            <p14:xfrm>
              <a:off x="3866127" y="1978601"/>
              <a:ext cx="67680" cy="159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2B2C73C-BDBE-6CD3-B05C-ED7D187DB8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7127" y="1969961"/>
                <a:ext cx="85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368EAE9-0BF0-724A-B647-448A4C48BD25}"/>
                  </a:ext>
                </a:extLst>
              </p14:cNvPr>
              <p14:cNvContentPartPr/>
              <p14:nvPr/>
            </p14:nvContentPartPr>
            <p14:xfrm>
              <a:off x="4074567" y="1905881"/>
              <a:ext cx="70200" cy="32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68EAE9-0BF0-724A-B647-448A4C48BD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65927" y="1897241"/>
                <a:ext cx="87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85D2738-9036-C825-CC44-0C304099C3CE}"/>
                  </a:ext>
                </a:extLst>
              </p14:cNvPr>
              <p14:cNvContentPartPr/>
              <p14:nvPr/>
            </p14:nvContentPartPr>
            <p14:xfrm>
              <a:off x="4113807" y="1899401"/>
              <a:ext cx="193320" cy="274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85D2738-9036-C825-CC44-0C304099C3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05167" y="1890761"/>
                <a:ext cx="210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7D6654-0547-50DA-24EB-DBD98CF0003D}"/>
                  </a:ext>
                </a:extLst>
              </p14:cNvPr>
              <p14:cNvContentPartPr/>
              <p14:nvPr/>
            </p14:nvContentPartPr>
            <p14:xfrm>
              <a:off x="5483247" y="2872121"/>
              <a:ext cx="104760" cy="34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7D6654-0547-50DA-24EB-DBD98CF000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74607" y="2863121"/>
                <a:ext cx="1224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1D575-AAF1-C68B-40B5-9DB15CDDB6FD}"/>
                  </a:ext>
                </a:extLst>
              </p14:cNvPr>
              <p14:cNvContentPartPr/>
              <p14:nvPr/>
            </p14:nvContentPartPr>
            <p14:xfrm>
              <a:off x="5624007" y="3039881"/>
              <a:ext cx="336600" cy="177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1D575-AAF1-C68B-40B5-9DB15CDDB6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15367" y="3030881"/>
                <a:ext cx="354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EE07DF-03FA-DDB6-FD95-4E6EE2656682}"/>
                  </a:ext>
                </a:extLst>
              </p14:cNvPr>
              <p14:cNvContentPartPr/>
              <p14:nvPr/>
            </p14:nvContentPartPr>
            <p14:xfrm>
              <a:off x="5946567" y="2895161"/>
              <a:ext cx="62280" cy="300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EE07DF-03FA-DDB6-FD95-4E6EE26566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7567" y="2886521"/>
                <a:ext cx="79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CF388F-E6C1-3F04-D01F-CCD1F7A14994}"/>
                  </a:ext>
                </a:extLst>
              </p14:cNvPr>
              <p14:cNvContentPartPr/>
              <p14:nvPr/>
            </p14:nvContentPartPr>
            <p14:xfrm>
              <a:off x="6059247" y="3095681"/>
              <a:ext cx="20160" cy="126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CF388F-E6C1-3F04-D01F-CCD1F7A149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50607" y="3086681"/>
                <a:ext cx="37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9C41A4-3AFC-46F0-4115-6E1770CE3B2F}"/>
                  </a:ext>
                </a:extLst>
              </p14:cNvPr>
              <p14:cNvContentPartPr/>
              <p14:nvPr/>
            </p14:nvContentPartPr>
            <p14:xfrm>
              <a:off x="6030807" y="2960681"/>
              <a:ext cx="211320" cy="249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9C41A4-3AFC-46F0-4115-6E1770CE3B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21807" y="2951681"/>
                <a:ext cx="228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3BA52E-48A3-9CD2-DA79-A053D497A24D}"/>
                  </a:ext>
                </a:extLst>
              </p14:cNvPr>
              <p14:cNvContentPartPr/>
              <p14:nvPr/>
            </p14:nvContentPartPr>
            <p14:xfrm>
              <a:off x="6302247" y="2969681"/>
              <a:ext cx="101880" cy="133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3BA52E-48A3-9CD2-DA79-A053D497A2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93247" y="2961041"/>
                <a:ext cx="119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2B5F4FF-4D54-FF62-B99E-F1EE15111735}"/>
                  </a:ext>
                </a:extLst>
              </p14:cNvPr>
              <p14:cNvContentPartPr/>
              <p14:nvPr/>
            </p14:nvContentPartPr>
            <p14:xfrm>
              <a:off x="6497727" y="2837921"/>
              <a:ext cx="260280" cy="277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2B5F4FF-4D54-FF62-B99E-F1EE151117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8727" y="2829281"/>
                <a:ext cx="277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1FB27A-7ADD-9444-D720-071B471B9A0F}"/>
                  </a:ext>
                </a:extLst>
              </p14:cNvPr>
              <p14:cNvContentPartPr/>
              <p14:nvPr/>
            </p14:nvContentPartPr>
            <p14:xfrm>
              <a:off x="5575047" y="3344801"/>
              <a:ext cx="133560" cy="57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1FB27A-7ADD-9444-D720-071B471B9A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66407" y="3336161"/>
                <a:ext cx="151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75898-197B-EF8E-B0BB-B734D7E0F536}"/>
                  </a:ext>
                </a:extLst>
              </p14:cNvPr>
              <p14:cNvContentPartPr/>
              <p14:nvPr/>
            </p14:nvContentPartPr>
            <p14:xfrm>
              <a:off x="5697807" y="3336881"/>
              <a:ext cx="247320" cy="308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75898-197B-EF8E-B0BB-B734D7E0F5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89167" y="3328241"/>
                <a:ext cx="2649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26E796-2791-27D3-1DBE-ECD4BE2C45AB}"/>
                  </a:ext>
                </a:extLst>
              </p14:cNvPr>
              <p14:cNvContentPartPr/>
              <p14:nvPr/>
            </p14:nvContentPartPr>
            <p14:xfrm>
              <a:off x="5348607" y="1881761"/>
              <a:ext cx="174600" cy="312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26E796-2791-27D3-1DBE-ECD4BE2C45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39607" y="1873121"/>
                <a:ext cx="192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B08A03-815A-E28C-A0A0-ED76DEF997D2}"/>
                  </a:ext>
                </a:extLst>
              </p14:cNvPr>
              <p14:cNvContentPartPr/>
              <p14:nvPr/>
            </p14:nvContentPartPr>
            <p14:xfrm>
              <a:off x="5368047" y="2030081"/>
              <a:ext cx="121320" cy="52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B08A03-815A-E28C-A0A0-ED76DEF997D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59047" y="2021441"/>
                <a:ext cx="138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2145D3-1E01-1477-4FDE-C0495FDE74FB}"/>
                  </a:ext>
                </a:extLst>
              </p14:cNvPr>
              <p14:cNvContentPartPr/>
              <p14:nvPr/>
            </p14:nvContentPartPr>
            <p14:xfrm>
              <a:off x="5561727" y="1925321"/>
              <a:ext cx="116280" cy="16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2145D3-1E01-1477-4FDE-C0495FDE74F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53087" y="1916321"/>
                <a:ext cx="133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8AE319-E5C9-EE66-A6BD-D30F326527B9}"/>
                  </a:ext>
                </a:extLst>
              </p14:cNvPr>
              <p14:cNvContentPartPr/>
              <p14:nvPr/>
            </p14:nvContentPartPr>
            <p14:xfrm>
              <a:off x="5752887" y="1965641"/>
              <a:ext cx="140760" cy="7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8AE319-E5C9-EE66-A6BD-D30F326527B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43887" y="1956641"/>
                <a:ext cx="1584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D733BE1-D5E4-E4B6-E0C4-024E71E981A8}"/>
                  </a:ext>
                </a:extLst>
              </p14:cNvPr>
              <p14:cNvContentPartPr/>
              <p14:nvPr/>
            </p14:nvContentPartPr>
            <p14:xfrm>
              <a:off x="5941167" y="1873841"/>
              <a:ext cx="376920" cy="19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D733BE1-D5E4-E4B6-E0C4-024E71E981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32167" y="1864841"/>
                <a:ext cx="394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17DF49-851F-B546-9C18-1B52A954C2CD}"/>
                  </a:ext>
                </a:extLst>
              </p14:cNvPr>
              <p14:cNvContentPartPr/>
              <p14:nvPr/>
            </p14:nvContentPartPr>
            <p14:xfrm>
              <a:off x="5761887" y="2308361"/>
              <a:ext cx="155880" cy="155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17DF49-851F-B546-9C18-1B52A954C2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53247" y="2299721"/>
                <a:ext cx="173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2DF9EC-5428-8150-260E-E31E8DF3F167}"/>
                  </a:ext>
                </a:extLst>
              </p14:cNvPr>
              <p14:cNvContentPartPr/>
              <p14:nvPr/>
            </p14:nvContentPartPr>
            <p14:xfrm>
              <a:off x="5994807" y="2264441"/>
              <a:ext cx="276840" cy="169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2DF9EC-5428-8150-260E-E31E8DF3F16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85807" y="2255801"/>
                <a:ext cx="2944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20C466-D0EC-CD04-17DA-3905E06AC682}"/>
                  </a:ext>
                </a:extLst>
              </p14:cNvPr>
              <p14:cNvContentPartPr/>
              <p14:nvPr/>
            </p14:nvContentPartPr>
            <p14:xfrm>
              <a:off x="5266167" y="1579361"/>
              <a:ext cx="1370520" cy="1013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20C466-D0EC-CD04-17DA-3905E06AC6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57527" y="1570721"/>
                <a:ext cx="138816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0105350-C823-71DD-BF5C-DF78373D409E}"/>
                  </a:ext>
                </a:extLst>
              </p14:cNvPr>
              <p14:cNvContentPartPr/>
              <p14:nvPr/>
            </p14:nvContentPartPr>
            <p14:xfrm>
              <a:off x="5096247" y="1656041"/>
              <a:ext cx="1813680" cy="1015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0105350-C823-71DD-BF5C-DF78373D40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87607" y="1647401"/>
                <a:ext cx="1831320" cy="10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1E1F5A-ACDB-685C-ED1E-11FE3F269418}"/>
                  </a:ext>
                </a:extLst>
              </p14:cNvPr>
              <p14:cNvContentPartPr/>
              <p14:nvPr/>
            </p14:nvContentPartPr>
            <p14:xfrm>
              <a:off x="8647287" y="1750001"/>
              <a:ext cx="116640" cy="192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1E1F5A-ACDB-685C-ED1E-11FE3F2694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38647" y="1741361"/>
                <a:ext cx="1342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39D41B3-FF19-C10B-A0A7-1967D055D61E}"/>
                  </a:ext>
                </a:extLst>
              </p14:cNvPr>
              <p14:cNvContentPartPr/>
              <p14:nvPr/>
            </p14:nvContentPartPr>
            <p14:xfrm>
              <a:off x="8855367" y="1830281"/>
              <a:ext cx="81360" cy="112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39D41B3-FF19-C10B-A0A7-1967D055D6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46367" y="1821641"/>
                <a:ext cx="99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CE21521-4CF3-4084-CA46-7DAB5FC105DD}"/>
                  </a:ext>
                </a:extLst>
              </p14:cNvPr>
              <p14:cNvContentPartPr/>
              <p14:nvPr/>
            </p14:nvContentPartPr>
            <p14:xfrm>
              <a:off x="9145527" y="1638401"/>
              <a:ext cx="74880" cy="259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CE21521-4CF3-4084-CA46-7DAB5FC105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36887" y="1629761"/>
                <a:ext cx="925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4EE6871-963A-8B31-ACC7-CF94BCB044E8}"/>
                  </a:ext>
                </a:extLst>
              </p14:cNvPr>
              <p14:cNvContentPartPr/>
              <p14:nvPr/>
            </p14:nvContentPartPr>
            <p14:xfrm>
              <a:off x="9260727" y="1704641"/>
              <a:ext cx="233640" cy="19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4EE6871-963A-8B31-ACC7-CF94BCB044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52087" y="1695641"/>
                <a:ext cx="251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1ED727-2E00-A02C-B7E3-51F68F1DA6B5}"/>
                  </a:ext>
                </a:extLst>
              </p14:cNvPr>
              <p14:cNvContentPartPr/>
              <p14:nvPr/>
            </p14:nvContentPartPr>
            <p14:xfrm>
              <a:off x="9563127" y="1660001"/>
              <a:ext cx="106560" cy="253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1ED727-2E00-A02C-B7E3-51F68F1DA6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54127" y="1651361"/>
                <a:ext cx="124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2E29C4D-0E11-A791-C78B-10F659160BC8}"/>
                  </a:ext>
                </a:extLst>
              </p14:cNvPr>
              <p14:cNvContentPartPr/>
              <p14:nvPr/>
            </p14:nvContentPartPr>
            <p14:xfrm>
              <a:off x="9686967" y="1624721"/>
              <a:ext cx="15480" cy="18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2E29C4D-0E11-A791-C78B-10F659160B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77967" y="1616081"/>
                <a:ext cx="33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1E9AC1-5438-94F9-94E2-B03E53BFDC1A}"/>
                  </a:ext>
                </a:extLst>
              </p14:cNvPr>
              <p14:cNvContentPartPr/>
              <p14:nvPr/>
            </p14:nvContentPartPr>
            <p14:xfrm>
              <a:off x="9710367" y="1729841"/>
              <a:ext cx="129240" cy="150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1E9AC1-5438-94F9-94E2-B03E53BFDC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01727" y="1721201"/>
                <a:ext cx="146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FDB05A3-888E-CE0E-95EF-C5359FA76F54}"/>
                  </a:ext>
                </a:extLst>
              </p14:cNvPr>
              <p14:cNvContentPartPr/>
              <p14:nvPr/>
            </p14:nvContentPartPr>
            <p14:xfrm>
              <a:off x="9896847" y="1547681"/>
              <a:ext cx="247680" cy="314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FDB05A3-888E-CE0E-95EF-C5359FA76F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88207" y="1539041"/>
                <a:ext cx="265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A7026F4-A7D8-7E9D-F143-CA0DFD1E4F7A}"/>
                  </a:ext>
                </a:extLst>
              </p14:cNvPr>
              <p14:cNvContentPartPr/>
              <p14:nvPr/>
            </p14:nvContentPartPr>
            <p14:xfrm>
              <a:off x="9078927" y="2219801"/>
              <a:ext cx="66960" cy="207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A7026F4-A7D8-7E9D-F143-CA0DFD1E4F7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69927" y="2210801"/>
                <a:ext cx="84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1BA4333-8EE4-5ECE-89B7-44DBC0CB9099}"/>
                  </a:ext>
                </a:extLst>
              </p14:cNvPr>
              <p14:cNvContentPartPr/>
              <p14:nvPr/>
            </p14:nvContentPartPr>
            <p14:xfrm>
              <a:off x="9208527" y="2302961"/>
              <a:ext cx="104040" cy="108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1BA4333-8EE4-5ECE-89B7-44DBC0CB909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99887" y="2294321"/>
                <a:ext cx="121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4915921-4236-0830-2A26-C2B0E3C37379}"/>
                  </a:ext>
                </a:extLst>
              </p14:cNvPr>
              <p14:cNvContentPartPr/>
              <p14:nvPr/>
            </p14:nvContentPartPr>
            <p14:xfrm>
              <a:off x="9334527" y="2282801"/>
              <a:ext cx="141480" cy="99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4915921-4236-0830-2A26-C2B0E3C3737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25527" y="2274161"/>
                <a:ext cx="1591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69D4D92-A260-A90A-7517-9CB5BC65CAED}"/>
                  </a:ext>
                </a:extLst>
              </p14:cNvPr>
              <p14:cNvContentPartPr/>
              <p14:nvPr/>
            </p14:nvContentPartPr>
            <p14:xfrm>
              <a:off x="9543687" y="2253281"/>
              <a:ext cx="147960" cy="107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69D4D92-A260-A90A-7517-9CB5BC65CA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35047" y="2244641"/>
                <a:ext cx="165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EF345ED-E307-79EA-313F-F61A0497BD98}"/>
                  </a:ext>
                </a:extLst>
              </p14:cNvPr>
              <p14:cNvContentPartPr/>
              <p14:nvPr/>
            </p14:nvContentPartPr>
            <p14:xfrm>
              <a:off x="9726207" y="2203961"/>
              <a:ext cx="85320" cy="138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EF345ED-E307-79EA-313F-F61A0497BD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17567" y="2194961"/>
                <a:ext cx="102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6F1AEAF-D4DA-0383-D578-03FC9800DF10}"/>
                  </a:ext>
                </a:extLst>
              </p14:cNvPr>
              <p14:cNvContentPartPr/>
              <p14:nvPr/>
            </p14:nvContentPartPr>
            <p14:xfrm>
              <a:off x="9869847" y="2071841"/>
              <a:ext cx="120600" cy="285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6F1AEAF-D4DA-0383-D578-03FC9800DF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60847" y="2063201"/>
                <a:ext cx="138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6F21681-24F0-B87B-6970-A8D9C6061192}"/>
                  </a:ext>
                </a:extLst>
              </p14:cNvPr>
              <p14:cNvContentPartPr/>
              <p14:nvPr/>
            </p14:nvContentPartPr>
            <p14:xfrm>
              <a:off x="9916287" y="2113961"/>
              <a:ext cx="148680" cy="222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6F21681-24F0-B87B-6970-A8D9C60611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07647" y="2105321"/>
                <a:ext cx="166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F7EA542-611C-48F3-7D6E-79405E8A854A}"/>
                  </a:ext>
                </a:extLst>
              </p14:cNvPr>
              <p14:cNvContentPartPr/>
              <p14:nvPr/>
            </p14:nvContentPartPr>
            <p14:xfrm>
              <a:off x="10117167" y="2150321"/>
              <a:ext cx="95760" cy="175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F7EA542-611C-48F3-7D6E-79405E8A854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08167" y="2141681"/>
                <a:ext cx="113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04E07A6-73A1-5981-7FCB-343A5715BC1F}"/>
                  </a:ext>
                </a:extLst>
              </p14:cNvPr>
              <p14:cNvContentPartPr/>
              <p14:nvPr/>
            </p14:nvContentPartPr>
            <p14:xfrm>
              <a:off x="10208967" y="1913081"/>
              <a:ext cx="190800" cy="352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04E07A6-73A1-5981-7FCB-343A5715BC1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199967" y="1904441"/>
                <a:ext cx="2084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AA0597E-1FA7-F9BE-382D-B39F5780CBC1}"/>
                  </a:ext>
                </a:extLst>
              </p14:cNvPr>
              <p14:cNvContentPartPr/>
              <p14:nvPr/>
            </p14:nvContentPartPr>
            <p14:xfrm>
              <a:off x="10355847" y="2010641"/>
              <a:ext cx="290880" cy="423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AA0597E-1FA7-F9BE-382D-B39F5780CBC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46847" y="2001641"/>
                <a:ext cx="308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70F2DCB-7E93-F503-7E45-36B4AFCFFDF8}"/>
                  </a:ext>
                </a:extLst>
              </p14:cNvPr>
              <p14:cNvContentPartPr/>
              <p14:nvPr/>
            </p14:nvContentPartPr>
            <p14:xfrm>
              <a:off x="4647327" y="149801"/>
              <a:ext cx="146160" cy="1053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70F2DCB-7E93-F503-7E45-36B4AFCFFDF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38687" y="140801"/>
                <a:ext cx="16380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6895847-C1E5-3560-4340-B8319C4CF490}"/>
                  </a:ext>
                </a:extLst>
              </p14:cNvPr>
              <p14:cNvContentPartPr/>
              <p14:nvPr/>
            </p14:nvContentPartPr>
            <p14:xfrm>
              <a:off x="4789167" y="1836401"/>
              <a:ext cx="66240" cy="2434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6895847-C1E5-3560-4340-B8319C4CF4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80167" y="1827761"/>
                <a:ext cx="83880" cy="24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68D7675-49DB-8F7A-3910-FA776D77DBDD}"/>
                  </a:ext>
                </a:extLst>
              </p14:cNvPr>
              <p14:cNvContentPartPr/>
              <p14:nvPr/>
            </p14:nvContentPartPr>
            <p14:xfrm>
              <a:off x="4631127" y="87161"/>
              <a:ext cx="6446160" cy="3689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68D7675-49DB-8F7A-3910-FA776D77DB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22487" y="78521"/>
                <a:ext cx="6463800" cy="37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CCD2B74-4D05-6B68-3E93-49D8C22168EA}"/>
                  </a:ext>
                </a:extLst>
              </p14:cNvPr>
              <p14:cNvContentPartPr/>
              <p14:nvPr/>
            </p14:nvContentPartPr>
            <p14:xfrm>
              <a:off x="4588287" y="3659441"/>
              <a:ext cx="6783480" cy="559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CCD2B74-4D05-6B68-3E93-49D8C22168E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79647" y="3650801"/>
                <a:ext cx="68011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F69118B-20A4-E596-14F9-DF5D3011C535}"/>
                  </a:ext>
                </a:extLst>
              </p14:cNvPr>
              <p14:cNvContentPartPr/>
              <p14:nvPr/>
            </p14:nvContentPartPr>
            <p14:xfrm>
              <a:off x="10385367" y="3538481"/>
              <a:ext cx="96480" cy="123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F69118B-20A4-E596-14F9-DF5D3011C5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376367" y="3529841"/>
                <a:ext cx="114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359D1E6-9533-3F70-555E-C71C0ED80373}"/>
                  </a:ext>
                </a:extLst>
              </p14:cNvPr>
              <p14:cNvContentPartPr/>
              <p14:nvPr/>
            </p14:nvContentPartPr>
            <p14:xfrm>
              <a:off x="10525767" y="3513281"/>
              <a:ext cx="107280" cy="136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359D1E6-9533-3F70-555E-C71C0ED803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517127" y="3504281"/>
                <a:ext cx="124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95EA454-A61B-8FC2-0B9E-96041691D40C}"/>
                  </a:ext>
                </a:extLst>
              </p14:cNvPr>
              <p14:cNvContentPartPr/>
              <p14:nvPr/>
            </p14:nvContentPartPr>
            <p14:xfrm>
              <a:off x="10677327" y="3432281"/>
              <a:ext cx="235800" cy="242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95EA454-A61B-8FC2-0B9E-96041691D40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68327" y="3423641"/>
                <a:ext cx="253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FF3758-E15C-DB52-D680-5286D143E819}"/>
                  </a:ext>
                </a:extLst>
              </p14:cNvPr>
              <p14:cNvContentPartPr/>
              <p14:nvPr/>
            </p14:nvContentPartPr>
            <p14:xfrm>
              <a:off x="10876767" y="3504641"/>
              <a:ext cx="135720" cy="154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FF3758-E15C-DB52-D680-5286D143E8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67767" y="3495641"/>
                <a:ext cx="1533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C27297E-F3B4-5477-78FC-B071409D269E}"/>
                  </a:ext>
                </a:extLst>
              </p14:cNvPr>
              <p14:cNvContentPartPr/>
              <p14:nvPr/>
            </p14:nvContentPartPr>
            <p14:xfrm>
              <a:off x="11107887" y="3554321"/>
              <a:ext cx="148320" cy="168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C27297E-F3B4-5477-78FC-B071409D269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99247" y="3545321"/>
                <a:ext cx="165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57F52F9-821E-3E1B-A6E8-A88DC13309AB}"/>
                  </a:ext>
                </a:extLst>
              </p14:cNvPr>
              <p14:cNvContentPartPr/>
              <p14:nvPr/>
            </p14:nvContentPartPr>
            <p14:xfrm>
              <a:off x="4759647" y="1509881"/>
              <a:ext cx="6480" cy="84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57F52F9-821E-3E1B-A6E8-A88DC13309A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50647" y="1501241"/>
                <a:ext cx="24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792352C-7B3E-2A93-CA36-CE61BC14B667}"/>
                  </a:ext>
                </a:extLst>
              </p14:cNvPr>
              <p14:cNvContentPartPr/>
              <p14:nvPr/>
            </p14:nvContentPartPr>
            <p14:xfrm>
              <a:off x="4754607" y="1891121"/>
              <a:ext cx="38880" cy="155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792352C-7B3E-2A93-CA36-CE61BC14B6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45607" y="1882121"/>
                <a:ext cx="565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F88144-B824-2111-1115-1AF53F5268BB}"/>
                  </a:ext>
                </a:extLst>
              </p14:cNvPr>
              <p14:cNvContentPartPr/>
              <p14:nvPr/>
            </p14:nvContentPartPr>
            <p14:xfrm>
              <a:off x="4781247" y="1028921"/>
              <a:ext cx="43560" cy="838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F88144-B824-2111-1115-1AF53F5268B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72247" y="1020281"/>
                <a:ext cx="6120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7C60351-8D52-49C4-73A8-A92CC80E280F}"/>
                  </a:ext>
                </a:extLst>
              </p14:cNvPr>
              <p14:cNvContentPartPr/>
              <p14:nvPr/>
            </p14:nvContentPartPr>
            <p14:xfrm>
              <a:off x="4213887" y="693761"/>
              <a:ext cx="3945600" cy="461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7C60351-8D52-49C4-73A8-A92CC80E280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04887" y="684761"/>
                <a:ext cx="39632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4209913-EB04-2636-6872-63CDF4EE2FFE}"/>
                  </a:ext>
                </a:extLst>
              </p14:cNvPr>
              <p14:cNvContentPartPr/>
              <p14:nvPr/>
            </p14:nvContentPartPr>
            <p14:xfrm>
              <a:off x="5892207" y="460121"/>
              <a:ext cx="204120" cy="161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4209913-EB04-2636-6872-63CDF4EE2F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83567" y="451121"/>
                <a:ext cx="2217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A91299-6570-E8CE-818F-7CA2437C3974}"/>
                  </a:ext>
                </a:extLst>
              </p14:cNvPr>
              <p14:cNvContentPartPr/>
              <p14:nvPr/>
            </p14:nvContentPartPr>
            <p14:xfrm>
              <a:off x="5880327" y="450401"/>
              <a:ext cx="133200" cy="249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A91299-6570-E8CE-818F-7CA2437C397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871327" y="441401"/>
                <a:ext cx="150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59F1076-4A89-C3E3-1186-46ED7353C6FE}"/>
                  </a:ext>
                </a:extLst>
              </p14:cNvPr>
              <p14:cNvContentPartPr/>
              <p14:nvPr/>
            </p14:nvContentPartPr>
            <p14:xfrm>
              <a:off x="6433647" y="1325561"/>
              <a:ext cx="2117880" cy="779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59F1076-4A89-C3E3-1186-46ED7353C6F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425007" y="1316921"/>
                <a:ext cx="213552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A941C85-0DD1-853E-32E0-2B39A808D3C6}"/>
                  </a:ext>
                </a:extLst>
              </p14:cNvPr>
              <p14:cNvContentPartPr/>
              <p14:nvPr/>
            </p14:nvContentPartPr>
            <p14:xfrm>
              <a:off x="6985167" y="1785641"/>
              <a:ext cx="125280" cy="251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A941C85-0DD1-853E-32E0-2B39A808D3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76527" y="1776641"/>
                <a:ext cx="142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D246119-B566-5CBB-5507-CC1AFEF53AE7}"/>
                  </a:ext>
                </a:extLst>
              </p14:cNvPr>
              <p14:cNvContentPartPr/>
              <p14:nvPr/>
            </p14:nvContentPartPr>
            <p14:xfrm>
              <a:off x="7126647" y="1800041"/>
              <a:ext cx="41760" cy="180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D246119-B566-5CBB-5507-CC1AFEF53AE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18007" y="1791401"/>
                <a:ext cx="59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F421786-A2C5-763F-5748-8CDC6AE98226}"/>
                  </a:ext>
                </a:extLst>
              </p14:cNvPr>
              <p14:cNvContentPartPr/>
              <p14:nvPr/>
            </p14:nvContentPartPr>
            <p14:xfrm>
              <a:off x="7220967" y="1694561"/>
              <a:ext cx="137880" cy="275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F421786-A2C5-763F-5748-8CDC6AE9822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211967" y="1685561"/>
                <a:ext cx="155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FA44ED-85DF-32BA-8A21-0C1ED2BBFE5B}"/>
                  </a:ext>
                </a:extLst>
              </p14:cNvPr>
              <p14:cNvContentPartPr/>
              <p14:nvPr/>
            </p14:nvContentPartPr>
            <p14:xfrm>
              <a:off x="5386767" y="1264361"/>
              <a:ext cx="73440" cy="202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FA44ED-85DF-32BA-8A21-0C1ED2BBFE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378127" y="1255361"/>
                <a:ext cx="910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C3C1C4E-2A5F-0E1C-E126-650896384F76}"/>
                  </a:ext>
                </a:extLst>
              </p14:cNvPr>
              <p14:cNvContentPartPr/>
              <p14:nvPr/>
            </p14:nvContentPartPr>
            <p14:xfrm>
              <a:off x="5371647" y="1138721"/>
              <a:ext cx="111600" cy="191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C3C1C4E-2A5F-0E1C-E126-650896384F7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62647" y="1129721"/>
                <a:ext cx="129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CD85701-54CD-7821-FA9C-01BD55C1DCDC}"/>
                  </a:ext>
                </a:extLst>
              </p14:cNvPr>
              <p14:cNvContentPartPr/>
              <p14:nvPr/>
            </p14:nvContentPartPr>
            <p14:xfrm>
              <a:off x="5537967" y="1301081"/>
              <a:ext cx="503280" cy="250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CD85701-54CD-7821-FA9C-01BD55C1DCD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28967" y="1292441"/>
                <a:ext cx="5209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F2AE342-8842-A12C-F9A1-DB7259F404DD}"/>
                  </a:ext>
                </a:extLst>
              </p14:cNvPr>
              <p14:cNvContentPartPr/>
              <p14:nvPr/>
            </p14:nvContentPartPr>
            <p14:xfrm>
              <a:off x="6162567" y="1120361"/>
              <a:ext cx="100800" cy="278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F2AE342-8842-A12C-F9A1-DB7259F404D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53567" y="1111361"/>
                <a:ext cx="118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9A66A02-9BE8-F64D-6446-1B17C60CD0CC}"/>
                  </a:ext>
                </a:extLst>
              </p14:cNvPr>
              <p14:cNvContentPartPr/>
              <p14:nvPr/>
            </p14:nvContentPartPr>
            <p14:xfrm>
              <a:off x="6282447" y="1230881"/>
              <a:ext cx="87840" cy="113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9A66A02-9BE8-F64D-6446-1B17C60CD0C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73447" y="1221881"/>
                <a:ext cx="105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17763F-D601-97C4-4818-8AE7E9D28CDB}"/>
                  </a:ext>
                </a:extLst>
              </p14:cNvPr>
              <p14:cNvContentPartPr/>
              <p14:nvPr/>
            </p14:nvContentPartPr>
            <p14:xfrm>
              <a:off x="6384327" y="1163201"/>
              <a:ext cx="194400" cy="194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17763F-D601-97C4-4818-8AE7E9D28CD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375687" y="1154561"/>
                <a:ext cx="212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FDCE4E5-7A9F-12A8-6CFB-93AF93183AD9}"/>
                  </a:ext>
                </a:extLst>
              </p14:cNvPr>
              <p14:cNvContentPartPr/>
              <p14:nvPr/>
            </p14:nvContentPartPr>
            <p14:xfrm>
              <a:off x="554487" y="3552161"/>
              <a:ext cx="19440" cy="245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FDCE4E5-7A9F-12A8-6CFB-93AF93183AD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5487" y="3543161"/>
                <a:ext cx="37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F2BFD75-E0E0-CDC5-E1B7-EFA365232871}"/>
                  </a:ext>
                </a:extLst>
              </p14:cNvPr>
              <p14:cNvContentPartPr/>
              <p14:nvPr/>
            </p14:nvContentPartPr>
            <p14:xfrm>
              <a:off x="562407" y="3516521"/>
              <a:ext cx="160560" cy="299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F2BFD75-E0E0-CDC5-E1B7-EFA36523287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3767" y="3507521"/>
                <a:ext cx="1782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0EE8CDA-EE47-F4DE-A88B-55DB0B5263CF}"/>
                  </a:ext>
                </a:extLst>
              </p14:cNvPr>
              <p14:cNvContentPartPr/>
              <p14:nvPr/>
            </p14:nvContentPartPr>
            <p14:xfrm>
              <a:off x="754647" y="3601841"/>
              <a:ext cx="126720" cy="166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0EE8CDA-EE47-F4DE-A88B-55DB0B5263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6007" y="3592841"/>
                <a:ext cx="144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10A3B4-40B3-2363-DE81-B540FBE8186C}"/>
                  </a:ext>
                </a:extLst>
              </p14:cNvPr>
              <p14:cNvContentPartPr/>
              <p14:nvPr/>
            </p14:nvContentPartPr>
            <p14:xfrm>
              <a:off x="918807" y="3546041"/>
              <a:ext cx="81720" cy="217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10A3B4-40B3-2363-DE81-B540FBE8186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09807" y="3537401"/>
                <a:ext cx="99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7A9E76-5961-4921-1A6D-EA27C82D1F5B}"/>
                  </a:ext>
                </a:extLst>
              </p14:cNvPr>
              <p14:cNvContentPartPr/>
              <p14:nvPr/>
            </p14:nvContentPartPr>
            <p14:xfrm>
              <a:off x="1103487" y="3430481"/>
              <a:ext cx="29520" cy="331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7A9E76-5961-4921-1A6D-EA27C82D1F5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4847" y="3421481"/>
                <a:ext cx="471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C7CFB68-0B71-FCCA-701C-F53F25E0C3A7}"/>
                  </a:ext>
                </a:extLst>
              </p14:cNvPr>
              <p14:cNvContentPartPr/>
              <p14:nvPr/>
            </p14:nvContentPartPr>
            <p14:xfrm>
              <a:off x="1035807" y="3434081"/>
              <a:ext cx="239040" cy="302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C7CFB68-0B71-FCCA-701C-F53F25E0C3A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27167" y="3425081"/>
                <a:ext cx="256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F8B7E28-A4B1-A8FB-524A-758D189DF714}"/>
                  </a:ext>
                </a:extLst>
              </p14:cNvPr>
              <p14:cNvContentPartPr/>
              <p14:nvPr/>
            </p14:nvContentPartPr>
            <p14:xfrm>
              <a:off x="1369527" y="3513281"/>
              <a:ext cx="74520" cy="147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F8B7E28-A4B1-A8FB-524A-758D189DF71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60887" y="3504641"/>
                <a:ext cx="92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F0FB985-CE11-2442-AB79-34973CCFD3D3}"/>
                  </a:ext>
                </a:extLst>
              </p14:cNvPr>
              <p14:cNvContentPartPr/>
              <p14:nvPr/>
            </p14:nvContentPartPr>
            <p14:xfrm>
              <a:off x="1555287" y="3494201"/>
              <a:ext cx="202320" cy="167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F0FB985-CE11-2442-AB79-34973CCFD3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46287" y="3485561"/>
                <a:ext cx="219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40E57A0-B7A3-5FA3-107A-CEE88C1F8FE9}"/>
                  </a:ext>
                </a:extLst>
              </p14:cNvPr>
              <p14:cNvContentPartPr/>
              <p14:nvPr/>
            </p14:nvContentPartPr>
            <p14:xfrm>
              <a:off x="2044167" y="3277481"/>
              <a:ext cx="104040" cy="268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40E57A0-B7A3-5FA3-107A-CEE88C1F8FE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35167" y="3268481"/>
                <a:ext cx="121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4E3D651-1D39-DF7B-8D65-5D124372AF60}"/>
                  </a:ext>
                </a:extLst>
              </p14:cNvPr>
              <p14:cNvContentPartPr/>
              <p14:nvPr/>
            </p14:nvContentPartPr>
            <p14:xfrm>
              <a:off x="2219847" y="3414281"/>
              <a:ext cx="152640" cy="124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4E3D651-1D39-DF7B-8D65-5D124372AF6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10847" y="3405641"/>
                <a:ext cx="1702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ACA5BCB-775D-90A8-AB4C-CC6609CDFAD9}"/>
                  </a:ext>
                </a:extLst>
              </p14:cNvPr>
              <p14:cNvContentPartPr/>
              <p14:nvPr/>
            </p14:nvContentPartPr>
            <p14:xfrm>
              <a:off x="2373207" y="3347681"/>
              <a:ext cx="79560" cy="179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ACA5BCB-775D-90A8-AB4C-CC6609CDFAD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64567" y="3338681"/>
                <a:ext cx="97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58656A2-B523-7CE0-A248-73449EA57958}"/>
                  </a:ext>
                </a:extLst>
              </p14:cNvPr>
              <p14:cNvContentPartPr/>
              <p14:nvPr/>
            </p14:nvContentPartPr>
            <p14:xfrm>
              <a:off x="2530167" y="3306641"/>
              <a:ext cx="163440" cy="142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58656A2-B523-7CE0-A248-73449EA5795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21527" y="3298001"/>
                <a:ext cx="181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EBA553A-0739-C384-A691-07BD7AFE148F}"/>
                  </a:ext>
                </a:extLst>
              </p14:cNvPr>
              <p14:cNvContentPartPr/>
              <p14:nvPr/>
            </p14:nvContentPartPr>
            <p14:xfrm>
              <a:off x="2714847" y="3126281"/>
              <a:ext cx="67320" cy="336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EBA553A-0739-C384-A691-07BD7AFE148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05847" y="3117281"/>
                <a:ext cx="849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2C689E5-9858-CFD4-3E5F-4F7207956A0E}"/>
                  </a:ext>
                </a:extLst>
              </p14:cNvPr>
              <p14:cNvContentPartPr/>
              <p14:nvPr/>
            </p14:nvContentPartPr>
            <p14:xfrm>
              <a:off x="2832207" y="3270281"/>
              <a:ext cx="68040" cy="178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2C689E5-9858-CFD4-3E5F-4F7207956A0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823207" y="3261281"/>
                <a:ext cx="85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A8A7668-1BDB-3C99-592F-6F7A69701E37}"/>
                  </a:ext>
                </a:extLst>
              </p14:cNvPr>
              <p14:cNvContentPartPr/>
              <p14:nvPr/>
            </p14:nvContentPartPr>
            <p14:xfrm>
              <a:off x="2933367" y="3246881"/>
              <a:ext cx="205560" cy="185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A8A7668-1BDB-3C99-592F-6F7A69701E3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924367" y="3238241"/>
                <a:ext cx="223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E3374D3-253B-2BE1-0978-67CB9F9EBD91}"/>
                  </a:ext>
                </a:extLst>
              </p14:cNvPr>
              <p14:cNvContentPartPr/>
              <p14:nvPr/>
            </p14:nvContentPartPr>
            <p14:xfrm>
              <a:off x="689127" y="3571961"/>
              <a:ext cx="2520000" cy="435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E3374D3-253B-2BE1-0978-67CB9F9EBD9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0127" y="3563321"/>
                <a:ext cx="25376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ADE8117-74AE-69D4-E46C-3A15F01E55FE}"/>
                  </a:ext>
                </a:extLst>
              </p14:cNvPr>
              <p14:cNvContentPartPr/>
              <p14:nvPr/>
            </p14:nvContentPartPr>
            <p14:xfrm>
              <a:off x="935007" y="3606521"/>
              <a:ext cx="2218680" cy="5205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ADE8117-74AE-69D4-E46C-3A15F01E55F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26007" y="3597881"/>
                <a:ext cx="22363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A0C9472-C712-E9B4-4252-031C9ADFB1F7}"/>
                  </a:ext>
                </a:extLst>
              </p14:cNvPr>
              <p14:cNvContentPartPr/>
              <p14:nvPr/>
            </p14:nvContentPartPr>
            <p14:xfrm>
              <a:off x="5128647" y="1540481"/>
              <a:ext cx="1595160" cy="1451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A0C9472-C712-E9B4-4252-031C9ADFB1F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120007" y="1531841"/>
                <a:ext cx="161280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A30BD83-7744-A8F3-D214-68CB269C6E05}"/>
                  </a:ext>
                </a:extLst>
              </p14:cNvPr>
              <p14:cNvContentPartPr/>
              <p14:nvPr/>
            </p14:nvContentPartPr>
            <p14:xfrm>
              <a:off x="5631567" y="1023521"/>
              <a:ext cx="316440" cy="1776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A30BD83-7744-A8F3-D214-68CB269C6E0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622927" y="1014881"/>
                <a:ext cx="334080" cy="179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132880-07AF-8BF1-E544-C79C714B9F15}"/>
              </a:ext>
            </a:extLst>
          </p:cNvPr>
          <p:cNvGrpSpPr/>
          <p:nvPr/>
        </p:nvGrpSpPr>
        <p:grpSpPr>
          <a:xfrm>
            <a:off x="8248407" y="182201"/>
            <a:ext cx="3337200" cy="1305720"/>
            <a:chOff x="8248407" y="182201"/>
            <a:chExt cx="3337200" cy="13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D64180-D23C-6F96-0CB3-3EC52BDA71AF}"/>
                    </a:ext>
                  </a:extLst>
                </p14:cNvPr>
                <p14:cNvContentPartPr/>
                <p14:nvPr/>
              </p14:nvContentPartPr>
              <p14:xfrm>
                <a:off x="8462967" y="497201"/>
                <a:ext cx="64440" cy="244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D64180-D23C-6F96-0CB3-3EC52BDA71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53967" y="488561"/>
                  <a:ext cx="8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7954D3-A111-66C9-31CE-62FCFEDB16F4}"/>
                    </a:ext>
                  </a:extLst>
                </p14:cNvPr>
                <p14:cNvContentPartPr/>
                <p14:nvPr/>
              </p14:nvContentPartPr>
              <p14:xfrm>
                <a:off x="8597607" y="579281"/>
                <a:ext cx="147240" cy="15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7954D3-A111-66C9-31CE-62FCFEDB16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88967" y="570281"/>
                  <a:ext cx="164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46BB0F-15B1-2E4D-8255-03E086870156}"/>
                    </a:ext>
                  </a:extLst>
                </p14:cNvPr>
                <p14:cNvContentPartPr/>
                <p14:nvPr/>
              </p14:nvContentPartPr>
              <p14:xfrm>
                <a:off x="8810007" y="510881"/>
                <a:ext cx="102240" cy="203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46BB0F-15B1-2E4D-8255-03E0868701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01367" y="502241"/>
                  <a:ext cx="119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B02A96-6D7C-CE1A-746C-A6CD1CD1AFDF}"/>
                    </a:ext>
                  </a:extLst>
                </p14:cNvPr>
                <p14:cNvContentPartPr/>
                <p14:nvPr/>
              </p14:nvContentPartPr>
              <p14:xfrm>
                <a:off x="9036447" y="513761"/>
                <a:ext cx="102240" cy="16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B02A96-6D7C-CE1A-746C-A6CD1CD1AFD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27807" y="505121"/>
                  <a:ext cx="11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BA1CB0-F6C4-12BC-9C61-B5B9A76214C4}"/>
                    </a:ext>
                  </a:extLst>
                </p14:cNvPr>
                <p14:cNvContentPartPr/>
                <p14:nvPr/>
              </p14:nvContentPartPr>
              <p14:xfrm>
                <a:off x="9076047" y="508721"/>
                <a:ext cx="450000" cy="278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BA1CB0-F6C4-12BC-9C61-B5B9A76214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67047" y="499721"/>
                  <a:ext cx="467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222140-54BE-1739-A713-80EA45AD6700}"/>
                    </a:ext>
                  </a:extLst>
                </p14:cNvPr>
                <p14:cNvContentPartPr/>
                <p14:nvPr/>
              </p14:nvContentPartPr>
              <p14:xfrm>
                <a:off x="8655207" y="1001921"/>
                <a:ext cx="140040" cy="239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222140-54BE-1739-A713-80EA45AD670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6567" y="993281"/>
                  <a:ext cx="157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184F2E-A9E7-B995-0960-3BF609681927}"/>
                    </a:ext>
                  </a:extLst>
                </p14:cNvPr>
                <p14:cNvContentPartPr/>
                <p14:nvPr/>
              </p14:nvContentPartPr>
              <p14:xfrm>
                <a:off x="8698407" y="1078601"/>
                <a:ext cx="148680" cy="9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184F2E-A9E7-B995-0960-3BF6096819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89767" y="1069961"/>
                  <a:ext cx="166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AC6144-3E89-E457-8A22-D55D8BE81C9A}"/>
                    </a:ext>
                  </a:extLst>
                </p14:cNvPr>
                <p14:cNvContentPartPr/>
                <p14:nvPr/>
              </p14:nvContentPartPr>
              <p14:xfrm>
                <a:off x="8878767" y="1032521"/>
                <a:ext cx="82440" cy="18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AC6144-3E89-E457-8A22-D55D8BE81C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70127" y="1023521"/>
                  <a:ext cx="100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8F7F5D-038B-4E76-2ABD-8892C8EBBCCC}"/>
                    </a:ext>
                  </a:extLst>
                </p14:cNvPr>
                <p14:cNvContentPartPr/>
                <p14:nvPr/>
              </p14:nvContentPartPr>
              <p14:xfrm>
                <a:off x="9023487" y="1037921"/>
                <a:ext cx="93240" cy="9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8F7F5D-038B-4E76-2ABD-8892C8EBBC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14847" y="1029281"/>
                  <a:ext cx="110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6FB3D8-FD0E-A14F-6EA8-258CA532C186}"/>
                    </a:ext>
                  </a:extLst>
                </p14:cNvPr>
                <p14:cNvContentPartPr/>
                <p14:nvPr/>
              </p14:nvContentPartPr>
              <p14:xfrm>
                <a:off x="9146967" y="1002281"/>
                <a:ext cx="269280" cy="151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6FB3D8-FD0E-A14F-6EA8-258CA532C1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37967" y="993281"/>
                  <a:ext cx="28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5C9917-F824-BDED-7681-164C44AE6FFE}"/>
                    </a:ext>
                  </a:extLst>
                </p14:cNvPr>
                <p14:cNvContentPartPr/>
                <p14:nvPr/>
              </p14:nvContentPartPr>
              <p14:xfrm>
                <a:off x="9468087" y="970601"/>
                <a:ext cx="84960" cy="13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5C9917-F824-BDED-7681-164C44AE6F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59087" y="961601"/>
                  <a:ext cx="102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0DC8F2-DC69-1E10-5FDB-C1184E77D418}"/>
                    </a:ext>
                  </a:extLst>
                </p14:cNvPr>
                <p14:cNvContentPartPr/>
                <p14:nvPr/>
              </p14:nvContentPartPr>
              <p14:xfrm>
                <a:off x="9627927" y="913721"/>
                <a:ext cx="248400" cy="18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0DC8F2-DC69-1E10-5FDB-C1184E77D41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18927" y="905081"/>
                  <a:ext cx="266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D78928-2595-EEC8-B074-C1D14982B08F}"/>
                    </a:ext>
                  </a:extLst>
                </p14:cNvPr>
                <p14:cNvContentPartPr/>
                <p14:nvPr/>
              </p14:nvContentPartPr>
              <p14:xfrm>
                <a:off x="8372607" y="182201"/>
                <a:ext cx="1855800" cy="106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D78928-2595-EEC8-B074-C1D14982B0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63607" y="173561"/>
                  <a:ext cx="187344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FD2ABB-FAD2-EEE1-F36B-79D3B176D5A8}"/>
                    </a:ext>
                  </a:extLst>
                </p14:cNvPr>
                <p14:cNvContentPartPr/>
                <p14:nvPr/>
              </p14:nvContentPartPr>
              <p14:xfrm>
                <a:off x="8248407" y="360401"/>
                <a:ext cx="2048400" cy="112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FD2ABB-FAD2-EEE1-F36B-79D3B176D5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39767" y="351401"/>
                  <a:ext cx="2066040" cy="11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4FBEF1-9098-9E5F-B891-3609431D8958}"/>
                    </a:ext>
                  </a:extLst>
                </p14:cNvPr>
                <p14:cNvContentPartPr/>
                <p14:nvPr/>
              </p14:nvContentPartPr>
              <p14:xfrm>
                <a:off x="10212567" y="524561"/>
                <a:ext cx="299160" cy="150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4FBEF1-9098-9E5F-B891-3609431D89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03567" y="515561"/>
                  <a:ext cx="316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87F8837-4AEE-D62F-A60E-EA3AAA5D65AB}"/>
                    </a:ext>
                  </a:extLst>
                </p14:cNvPr>
                <p14:cNvContentPartPr/>
                <p14:nvPr/>
              </p14:nvContentPartPr>
              <p14:xfrm>
                <a:off x="10639887" y="359321"/>
                <a:ext cx="135720" cy="300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87F8837-4AEE-D62F-A60E-EA3AAA5D65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30887" y="350321"/>
                  <a:ext cx="153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8C745F-315B-87A8-8943-21F26CFCB944}"/>
                    </a:ext>
                  </a:extLst>
                </p14:cNvPr>
                <p14:cNvContentPartPr/>
                <p14:nvPr/>
              </p14:nvContentPartPr>
              <p14:xfrm>
                <a:off x="10781367" y="489281"/>
                <a:ext cx="76320" cy="149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8C745F-315B-87A8-8943-21F26CFCB94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72727" y="480281"/>
                  <a:ext cx="93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A38690F-ACF7-8AC9-67E9-F549892D1E0B}"/>
                    </a:ext>
                  </a:extLst>
                </p14:cNvPr>
                <p14:cNvContentPartPr/>
                <p14:nvPr/>
              </p14:nvContentPartPr>
              <p14:xfrm>
                <a:off x="10900167" y="479561"/>
                <a:ext cx="41760" cy="164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A38690F-ACF7-8AC9-67E9-F549892D1E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527" y="470561"/>
                  <a:ext cx="5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0BA795-1B63-C530-B731-96B058BCAB99}"/>
                    </a:ext>
                  </a:extLst>
                </p14:cNvPr>
                <p14:cNvContentPartPr/>
                <p14:nvPr/>
              </p14:nvContentPartPr>
              <p14:xfrm>
                <a:off x="10968927" y="407921"/>
                <a:ext cx="179280" cy="27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0BA795-1B63-C530-B731-96B058BCAB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959927" y="398921"/>
                  <a:ext cx="196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B709B9-4CB6-5BD6-889C-058E9F4E1389}"/>
                    </a:ext>
                  </a:extLst>
                </p14:cNvPr>
                <p14:cNvContentPartPr/>
                <p14:nvPr/>
              </p14:nvContentPartPr>
              <p14:xfrm>
                <a:off x="11129847" y="364361"/>
                <a:ext cx="118080" cy="25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B709B9-4CB6-5BD6-889C-058E9F4E138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21207" y="355361"/>
                  <a:ext cx="135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6DA71DD-D6AA-53AE-F014-DFB465AF01EE}"/>
                    </a:ext>
                  </a:extLst>
                </p14:cNvPr>
                <p14:cNvContentPartPr/>
                <p14:nvPr/>
              </p14:nvContentPartPr>
              <p14:xfrm>
                <a:off x="11265567" y="499361"/>
                <a:ext cx="143280" cy="177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6DA71DD-D6AA-53AE-F014-DFB465AF01E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256927" y="490721"/>
                  <a:ext cx="160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E9E94A-E549-15C9-766B-04C9235DE102}"/>
                    </a:ext>
                  </a:extLst>
                </p14:cNvPr>
                <p14:cNvContentPartPr/>
                <p14:nvPr/>
              </p14:nvContentPartPr>
              <p14:xfrm>
                <a:off x="10579407" y="815081"/>
                <a:ext cx="104400" cy="196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E9E94A-E549-15C9-766B-04C9235DE1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70767" y="806081"/>
                  <a:ext cx="122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8BAE5E0-C015-A041-78AE-8E293A78062C}"/>
                    </a:ext>
                  </a:extLst>
                </p14:cNvPr>
                <p14:cNvContentPartPr/>
                <p14:nvPr/>
              </p14:nvContentPartPr>
              <p14:xfrm>
                <a:off x="10674087" y="898241"/>
                <a:ext cx="153720" cy="84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8BAE5E0-C015-A041-78AE-8E293A78062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665087" y="889601"/>
                  <a:ext cx="171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F0C027-72EC-CD77-CE76-FA83D94DC362}"/>
                    </a:ext>
                  </a:extLst>
                </p14:cNvPr>
                <p14:cNvContentPartPr/>
                <p14:nvPr/>
              </p14:nvContentPartPr>
              <p14:xfrm>
                <a:off x="10876047" y="860081"/>
                <a:ext cx="193680" cy="133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F0C027-72EC-CD77-CE76-FA83D94DC36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67407" y="851441"/>
                  <a:ext cx="211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CB5432-0442-8373-273C-85FD5A62A890}"/>
                    </a:ext>
                  </a:extLst>
                </p14:cNvPr>
                <p14:cNvContentPartPr/>
                <p14:nvPr/>
              </p14:nvContentPartPr>
              <p14:xfrm>
                <a:off x="11136687" y="758201"/>
                <a:ext cx="28440" cy="271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CB5432-0442-8373-273C-85FD5A62A8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28047" y="749561"/>
                  <a:ext cx="46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446845-AEF0-B8B7-E2DE-FA70FD80013A}"/>
                    </a:ext>
                  </a:extLst>
                </p14:cNvPr>
                <p14:cNvContentPartPr/>
                <p14:nvPr/>
              </p14:nvContentPartPr>
              <p14:xfrm>
                <a:off x="11200407" y="857921"/>
                <a:ext cx="40320" cy="126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446845-AEF0-B8B7-E2DE-FA70FD80013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91767" y="848921"/>
                  <a:ext cx="57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B54B754-CBC9-0582-B351-83484210C456}"/>
                    </a:ext>
                  </a:extLst>
                </p14:cNvPr>
                <p14:cNvContentPartPr/>
                <p14:nvPr/>
              </p14:nvContentPartPr>
              <p14:xfrm>
                <a:off x="11310927" y="862601"/>
                <a:ext cx="274680" cy="155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B54B754-CBC9-0582-B351-83484210C45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01927" y="853961"/>
                  <a:ext cx="29232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4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F1B1-596D-058E-B591-E7A14275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B8AE-1AE9-DB18-AFCD-3B442E82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from Microsoft to deploy, design and scale web apps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App Service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80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6EE-921B-9901-C521-8EF9ECF1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E8A-8144-DE26-1BCF-A8405C10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r>
              <a:rPr lang="en-US" dirty="0"/>
              <a:t>Container Instance</a:t>
            </a:r>
          </a:p>
          <a:p>
            <a:r>
              <a:rPr lang="en-US" dirty="0"/>
              <a:t>AKS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8CAE4A-D430-92E0-0759-1510AA9D7546}"/>
              </a:ext>
            </a:extLst>
          </p:cNvPr>
          <p:cNvGrpSpPr/>
          <p:nvPr/>
        </p:nvGrpSpPr>
        <p:grpSpPr>
          <a:xfrm>
            <a:off x="3021567" y="1882481"/>
            <a:ext cx="2170440" cy="914040"/>
            <a:chOff x="3021567" y="1882481"/>
            <a:chExt cx="217044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819650-0288-3556-5F2A-282E69201F1F}"/>
                    </a:ext>
                  </a:extLst>
                </p14:cNvPr>
                <p14:cNvContentPartPr/>
                <p14:nvPr/>
              </p14:nvContentPartPr>
              <p14:xfrm>
                <a:off x="3028047" y="2002361"/>
                <a:ext cx="413640" cy="5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819650-0288-3556-5F2A-282E69201F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9407" y="1993721"/>
                  <a:ext cx="43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B34968-4C21-9AAD-09E0-90D5C7D0930E}"/>
                    </a:ext>
                  </a:extLst>
                </p14:cNvPr>
                <p14:cNvContentPartPr/>
                <p14:nvPr/>
              </p14:nvContentPartPr>
              <p14:xfrm>
                <a:off x="3503247" y="1944401"/>
                <a:ext cx="84600" cy="10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B34968-4C21-9AAD-09E0-90D5C7D09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4247" y="1935401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29A108-7E0C-8122-6BCF-AE60EE80F453}"/>
                    </a:ext>
                  </a:extLst>
                </p14:cNvPr>
                <p14:cNvContentPartPr/>
                <p14:nvPr/>
              </p14:nvContentPartPr>
              <p14:xfrm>
                <a:off x="3649407" y="1935041"/>
                <a:ext cx="84600" cy="128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29A108-7E0C-8122-6BCF-AE60EE80F4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0767" y="1926041"/>
                  <a:ext cx="102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29DE03-A2AB-FCC6-912C-A4F2DC688DC6}"/>
                    </a:ext>
                  </a:extLst>
                </p14:cNvPr>
                <p14:cNvContentPartPr/>
                <p14:nvPr/>
              </p14:nvContentPartPr>
              <p14:xfrm>
                <a:off x="3759567" y="1948361"/>
                <a:ext cx="158760" cy="12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29DE03-A2AB-FCC6-912C-A4F2DC688D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0927" y="1939721"/>
                  <a:ext cx="176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F65EC6-B100-2D88-71AC-CBB0B66E4150}"/>
                    </a:ext>
                  </a:extLst>
                </p14:cNvPr>
                <p14:cNvContentPartPr/>
                <p14:nvPr/>
              </p14:nvContentPartPr>
              <p14:xfrm>
                <a:off x="3951447" y="1882481"/>
                <a:ext cx="59400" cy="21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F65EC6-B100-2D88-71AC-CBB0B66E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42807" y="1873481"/>
                  <a:ext cx="77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9A7FDD-F62F-334E-4B5A-5A83154D736F}"/>
                    </a:ext>
                  </a:extLst>
                </p14:cNvPr>
                <p14:cNvContentPartPr/>
                <p14:nvPr/>
              </p14:nvContentPartPr>
              <p14:xfrm>
                <a:off x="4076007" y="1953401"/>
                <a:ext cx="104760" cy="9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9A7FDD-F62F-334E-4B5A-5A83154D73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7367" y="1944761"/>
                  <a:ext cx="12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43F926-1273-0E9D-967F-16AC9DB06E69}"/>
                    </a:ext>
                  </a:extLst>
                </p14:cNvPr>
                <p14:cNvContentPartPr/>
                <p14:nvPr/>
              </p14:nvContentPartPr>
              <p14:xfrm>
                <a:off x="3100047" y="2127281"/>
                <a:ext cx="1189080" cy="14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43F926-1273-0E9D-967F-16AC9DB06E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1407" y="2118281"/>
                  <a:ext cx="120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6B9486-99A7-9714-3BB1-E83CEE8A7AE9}"/>
                    </a:ext>
                  </a:extLst>
                </p14:cNvPr>
                <p14:cNvContentPartPr/>
                <p14:nvPr/>
              </p14:nvContentPartPr>
              <p14:xfrm>
                <a:off x="4427727" y="2180201"/>
                <a:ext cx="106920" cy="1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6B9486-99A7-9714-3BB1-E83CEE8A7A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8727" y="2171561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BFA4A5-834E-DB62-A93C-BA1905D2A5D2}"/>
                    </a:ext>
                  </a:extLst>
                </p14:cNvPr>
                <p14:cNvContentPartPr/>
                <p14:nvPr/>
              </p14:nvContentPartPr>
              <p14:xfrm>
                <a:off x="4580367" y="2255801"/>
                <a:ext cx="18360" cy="9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BFA4A5-834E-DB62-A93C-BA1905D2A5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1367" y="2246801"/>
                  <a:ext cx="3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11D6A8-4317-8383-0E35-D48D99C7B9A8}"/>
                    </a:ext>
                  </a:extLst>
                </p14:cNvPr>
                <p14:cNvContentPartPr/>
                <p14:nvPr/>
              </p14:nvContentPartPr>
              <p14:xfrm>
                <a:off x="4674327" y="2179841"/>
                <a:ext cx="79200" cy="22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11D6A8-4317-8383-0E35-D48D99C7B9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327" y="2171201"/>
                  <a:ext cx="96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279219-78DC-88B7-FC20-246A651AF84C}"/>
                    </a:ext>
                  </a:extLst>
                </p14:cNvPr>
                <p14:cNvContentPartPr/>
                <p14:nvPr/>
              </p14:nvContentPartPr>
              <p14:xfrm>
                <a:off x="4675767" y="2235281"/>
                <a:ext cx="176400" cy="13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279219-78DC-88B7-FC20-246A651AF8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6767" y="2226641"/>
                  <a:ext cx="194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8E496-40C7-727D-5849-59A49C8B6608}"/>
                    </a:ext>
                  </a:extLst>
                </p14:cNvPr>
                <p14:cNvContentPartPr/>
                <p14:nvPr/>
              </p14:nvContentPartPr>
              <p14:xfrm>
                <a:off x="4840287" y="2223761"/>
                <a:ext cx="113400" cy="18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8E496-40C7-727D-5849-59A49C8B66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1287" y="2214761"/>
                  <a:ext cx="131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F04D39-E55D-6660-F13A-C000D8C3148E}"/>
                    </a:ext>
                  </a:extLst>
                </p14:cNvPr>
                <p14:cNvContentPartPr/>
                <p14:nvPr/>
              </p14:nvContentPartPr>
              <p14:xfrm>
                <a:off x="4967007" y="2235281"/>
                <a:ext cx="225000" cy="14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F04D39-E55D-6660-F13A-C000D8C314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8007" y="2226641"/>
                  <a:ext cx="24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B1851F-F186-A177-1C13-1E7AD9761E54}"/>
                    </a:ext>
                  </a:extLst>
                </p14:cNvPr>
                <p14:cNvContentPartPr/>
                <p14:nvPr/>
              </p14:nvContentPartPr>
              <p14:xfrm>
                <a:off x="3021567" y="2230241"/>
                <a:ext cx="1479960" cy="42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B1851F-F186-A177-1C13-1E7AD9761E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2927" y="2221601"/>
                  <a:ext cx="1497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BF0DB1-63B4-5668-41C8-991DC97A463B}"/>
                    </a:ext>
                  </a:extLst>
                </p14:cNvPr>
                <p14:cNvContentPartPr/>
                <p14:nvPr/>
              </p14:nvContentPartPr>
              <p14:xfrm>
                <a:off x="4571727" y="2600681"/>
                <a:ext cx="58680" cy="153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BF0DB1-63B4-5668-41C8-991DC97A46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2727" y="2591681"/>
                  <a:ext cx="76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69FA9D-6F94-3D54-A4E4-20BA1E99D4E0}"/>
                    </a:ext>
                  </a:extLst>
                </p14:cNvPr>
                <p14:cNvContentPartPr/>
                <p14:nvPr/>
              </p14:nvContentPartPr>
              <p14:xfrm>
                <a:off x="4583967" y="2678801"/>
                <a:ext cx="89280" cy="2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69FA9D-6F94-3D54-A4E4-20BA1E99D4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75327" y="2670161"/>
                  <a:ext cx="106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52EF25-F025-679B-6967-F16FA86E3C4F}"/>
                    </a:ext>
                  </a:extLst>
                </p14:cNvPr>
                <p14:cNvContentPartPr/>
                <p14:nvPr/>
              </p14:nvContentPartPr>
              <p14:xfrm>
                <a:off x="4703127" y="2605361"/>
                <a:ext cx="69840" cy="3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52EF25-F025-679B-6967-F16FA86E3C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4127" y="2596361"/>
                  <a:ext cx="87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B2A12C-F226-EEE1-EC97-55C841B49469}"/>
                    </a:ext>
                  </a:extLst>
                </p14:cNvPr>
                <p14:cNvContentPartPr/>
                <p14:nvPr/>
              </p14:nvContentPartPr>
              <p14:xfrm>
                <a:off x="4744887" y="2604641"/>
                <a:ext cx="14400" cy="13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B2A12C-F226-EEE1-EC97-55C841B494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36247" y="2596001"/>
                  <a:ext cx="32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5AA585-1C65-6AC1-12F5-1DE42F3779F1}"/>
                    </a:ext>
                  </a:extLst>
                </p14:cNvPr>
                <p14:cNvContentPartPr/>
                <p14:nvPr/>
              </p14:nvContentPartPr>
              <p14:xfrm>
                <a:off x="4836327" y="2638481"/>
                <a:ext cx="83160" cy="158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5AA585-1C65-6AC1-12F5-1DE42F3779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7327" y="2629841"/>
                  <a:ext cx="10080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130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C7BC309-1E2C-5BF7-5656-2A1D3DB2955B}"/>
              </a:ext>
            </a:extLst>
          </p:cNvPr>
          <p:cNvGrpSpPr/>
          <p:nvPr/>
        </p:nvGrpSpPr>
        <p:grpSpPr>
          <a:xfrm>
            <a:off x="5071767" y="695921"/>
            <a:ext cx="5503320" cy="1121760"/>
            <a:chOff x="5071767" y="695921"/>
            <a:chExt cx="5503320" cy="11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467488-BC8E-EB8E-0E6E-AF450C8AD0C9}"/>
                    </a:ext>
                  </a:extLst>
                </p14:cNvPr>
                <p14:cNvContentPartPr/>
                <p14:nvPr/>
              </p14:nvContentPartPr>
              <p14:xfrm>
                <a:off x="5071767" y="1406201"/>
                <a:ext cx="2031480" cy="41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467488-BC8E-EB8E-0E6E-AF450C8AD0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2767" y="1397201"/>
                  <a:ext cx="2049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EF5A1A-28E7-3FE4-3D26-D6A4A4CEE4CD}"/>
                    </a:ext>
                  </a:extLst>
                </p14:cNvPr>
                <p14:cNvContentPartPr/>
                <p14:nvPr/>
              </p14:nvContentPartPr>
              <p14:xfrm>
                <a:off x="7334367" y="1096601"/>
                <a:ext cx="180360" cy="34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EF5A1A-28E7-3FE4-3D26-D6A4A4CEE4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5367" y="1087601"/>
                  <a:ext cx="198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A4D97C-F51D-3D83-469C-6A57B545D106}"/>
                    </a:ext>
                  </a:extLst>
                </p14:cNvPr>
                <p14:cNvContentPartPr/>
                <p14:nvPr/>
              </p14:nvContentPartPr>
              <p14:xfrm>
                <a:off x="7321767" y="1247441"/>
                <a:ext cx="156960" cy="9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A4D97C-F51D-3D83-469C-6A57B545D1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2767" y="1238441"/>
                  <a:ext cx="174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C3AF31-6F32-636D-5F55-2FDA47021C39}"/>
                    </a:ext>
                  </a:extLst>
                </p14:cNvPr>
                <p14:cNvContentPartPr/>
                <p14:nvPr/>
              </p14:nvContentPartPr>
              <p14:xfrm>
                <a:off x="7553247" y="1081481"/>
                <a:ext cx="245160" cy="24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C3AF31-6F32-636D-5F55-2FDA47021C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44607" y="1072841"/>
                  <a:ext cx="262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03A825-A6BD-2852-9462-4796095E4C97}"/>
                    </a:ext>
                  </a:extLst>
                </p14:cNvPr>
                <p14:cNvContentPartPr/>
                <p14:nvPr/>
              </p14:nvContentPartPr>
              <p14:xfrm>
                <a:off x="8088927" y="1027841"/>
                <a:ext cx="154440" cy="30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03A825-A6BD-2852-9462-4796095E4C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79927" y="1018841"/>
                  <a:ext cx="172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72A7CE-B174-1882-9283-A984F1F376B8}"/>
                    </a:ext>
                  </a:extLst>
                </p14:cNvPr>
                <p14:cNvContentPartPr/>
                <p14:nvPr/>
              </p14:nvContentPartPr>
              <p14:xfrm>
                <a:off x="8326527" y="1072481"/>
                <a:ext cx="9036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72A7CE-B174-1882-9283-A984F1F376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17887" y="1063481"/>
                  <a:ext cx="10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A8C8E5-D7BE-8A7C-9D58-A937AFE07503}"/>
                    </a:ext>
                  </a:extLst>
                </p14:cNvPr>
                <p14:cNvContentPartPr/>
                <p14:nvPr/>
              </p14:nvContentPartPr>
              <p14:xfrm>
                <a:off x="8447487" y="954401"/>
                <a:ext cx="146880" cy="24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A8C8E5-D7BE-8A7C-9D58-A937AFE075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38847" y="945761"/>
                  <a:ext cx="164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72689D-CB61-26FC-A777-0B5D2D91C112}"/>
                    </a:ext>
                  </a:extLst>
                </p14:cNvPr>
                <p14:cNvContentPartPr/>
                <p14:nvPr/>
              </p14:nvContentPartPr>
              <p14:xfrm>
                <a:off x="7093527" y="826241"/>
                <a:ext cx="1692000" cy="63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72689D-CB61-26FC-A777-0B5D2D91C1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4527" y="817241"/>
                  <a:ext cx="17096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A5B0C2-B1D7-4072-9887-11E3A82D7830}"/>
                    </a:ext>
                  </a:extLst>
                </p14:cNvPr>
                <p14:cNvContentPartPr/>
                <p14:nvPr/>
              </p14:nvContentPartPr>
              <p14:xfrm>
                <a:off x="7089567" y="1139441"/>
                <a:ext cx="1706760" cy="56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A5B0C2-B1D7-4072-9887-11E3A82D78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0927" y="1130441"/>
                  <a:ext cx="1724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13307B-A87E-7C36-C5EE-3E246C18438B}"/>
                    </a:ext>
                  </a:extLst>
                </p14:cNvPr>
                <p14:cNvContentPartPr/>
                <p14:nvPr/>
              </p14:nvContentPartPr>
              <p14:xfrm>
                <a:off x="8942127" y="951881"/>
                <a:ext cx="412560" cy="18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13307B-A87E-7C36-C5EE-3E246C1843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33487" y="943241"/>
                  <a:ext cx="430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87310D-E0C2-CFD0-7B7B-0F36D6455E9A}"/>
                    </a:ext>
                  </a:extLst>
                </p14:cNvPr>
                <p14:cNvContentPartPr/>
                <p14:nvPr/>
              </p14:nvContentPartPr>
              <p14:xfrm>
                <a:off x="9527127" y="695921"/>
                <a:ext cx="176760" cy="32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87310D-E0C2-CFD0-7B7B-0F36D6455E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8127" y="687281"/>
                  <a:ext cx="194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3E350B-D21D-218E-7835-225AF8868306}"/>
                    </a:ext>
                  </a:extLst>
                </p14:cNvPr>
                <p14:cNvContentPartPr/>
                <p14:nvPr/>
              </p14:nvContentPartPr>
              <p14:xfrm>
                <a:off x="9563127" y="827321"/>
                <a:ext cx="176400" cy="8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3E350B-D21D-218E-7835-225AF88683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4127" y="818321"/>
                  <a:ext cx="194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CFEA55-DB15-551A-FA8A-5732497E94C5}"/>
                    </a:ext>
                  </a:extLst>
                </p14:cNvPr>
                <p14:cNvContentPartPr/>
                <p14:nvPr/>
              </p14:nvContentPartPr>
              <p14:xfrm>
                <a:off x="9831327" y="782681"/>
                <a:ext cx="163800" cy="12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CFEA55-DB15-551A-FA8A-5732497E94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22687" y="773681"/>
                  <a:ext cx="18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75AEF4-B5C0-E43A-05E8-12F78FF686B0}"/>
                    </a:ext>
                  </a:extLst>
                </p14:cNvPr>
                <p14:cNvContentPartPr/>
                <p14:nvPr/>
              </p14:nvContentPartPr>
              <p14:xfrm>
                <a:off x="10059207" y="777641"/>
                <a:ext cx="129600" cy="6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75AEF4-B5C0-E43A-05E8-12F78FF686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50207" y="768641"/>
                  <a:ext cx="147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4FCCD1-5124-9A4A-4CE1-0158E08B9A3D}"/>
                    </a:ext>
                  </a:extLst>
                </p14:cNvPr>
                <p14:cNvContentPartPr/>
                <p14:nvPr/>
              </p14:nvContentPartPr>
              <p14:xfrm>
                <a:off x="10250007" y="704921"/>
                <a:ext cx="129960" cy="16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4FCCD1-5124-9A4A-4CE1-0158E08B9A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1367" y="695921"/>
                  <a:ext cx="147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98F834-591C-2565-69A5-B79C0D1EEA95}"/>
                    </a:ext>
                  </a:extLst>
                </p14:cNvPr>
                <p14:cNvContentPartPr/>
                <p14:nvPr/>
              </p14:nvContentPartPr>
              <p14:xfrm>
                <a:off x="10411287" y="705281"/>
                <a:ext cx="144360" cy="11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98F834-591C-2565-69A5-B79C0D1EEA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2287" y="696641"/>
                  <a:ext cx="162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0455C4-DD94-364F-E36E-5C19762BCD22}"/>
                    </a:ext>
                  </a:extLst>
                </p14:cNvPr>
                <p14:cNvContentPartPr/>
                <p14:nvPr/>
              </p14:nvContentPartPr>
              <p14:xfrm>
                <a:off x="9592647" y="1101281"/>
                <a:ext cx="147240" cy="10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0455C4-DD94-364F-E36E-5C19762BCD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84007" y="1092281"/>
                  <a:ext cx="164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F6738B-08CA-080B-8918-985B82BBBF0C}"/>
                    </a:ext>
                  </a:extLst>
                </p14:cNvPr>
                <p14:cNvContentPartPr/>
                <p14:nvPr/>
              </p14:nvContentPartPr>
              <p14:xfrm>
                <a:off x="9598407" y="1108841"/>
                <a:ext cx="128160" cy="234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F6738B-08CA-080B-8918-985B82BBBF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89407" y="1100201"/>
                  <a:ext cx="145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9AB00-F36D-E1D4-0F56-E79C6A068D8B}"/>
                    </a:ext>
                  </a:extLst>
                </p14:cNvPr>
                <p14:cNvContentPartPr/>
                <p14:nvPr/>
              </p14:nvContentPartPr>
              <p14:xfrm>
                <a:off x="9642327" y="1230521"/>
                <a:ext cx="172080" cy="69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9AB00-F36D-E1D4-0F56-E79C6A068D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3327" y="1221521"/>
                  <a:ext cx="189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2F3F60-06D4-3AC5-7804-26464A82893B}"/>
                    </a:ext>
                  </a:extLst>
                </p14:cNvPr>
                <p14:cNvContentPartPr/>
                <p14:nvPr/>
              </p14:nvContentPartPr>
              <p14:xfrm>
                <a:off x="9718647" y="1234841"/>
                <a:ext cx="83880" cy="13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2F3F60-06D4-3AC5-7804-26464A8289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10007" y="1226201"/>
                  <a:ext cx="101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FC4C5A-CE4B-8AEA-C21F-2FDE6F96DA02}"/>
                    </a:ext>
                  </a:extLst>
                </p14:cNvPr>
                <p14:cNvContentPartPr/>
                <p14:nvPr/>
              </p14:nvContentPartPr>
              <p14:xfrm>
                <a:off x="9880287" y="1137641"/>
                <a:ext cx="112320" cy="37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FC4C5A-CE4B-8AEA-C21F-2FDE6F96DA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1647" y="1128641"/>
                  <a:ext cx="1299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3B86D9-2DE8-F01B-4865-1BA6A71FED2B}"/>
                    </a:ext>
                  </a:extLst>
                </p14:cNvPr>
                <p14:cNvContentPartPr/>
                <p14:nvPr/>
              </p14:nvContentPartPr>
              <p14:xfrm>
                <a:off x="10026447" y="1162481"/>
                <a:ext cx="192960" cy="15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3B86D9-2DE8-F01B-4865-1BA6A71FED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17447" y="1153481"/>
                  <a:ext cx="210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150B58-58F1-1BB6-7B4F-0469D097CC00}"/>
                    </a:ext>
                  </a:extLst>
                </p14:cNvPr>
                <p14:cNvContentPartPr/>
                <p14:nvPr/>
              </p14:nvContentPartPr>
              <p14:xfrm>
                <a:off x="10252167" y="1060961"/>
                <a:ext cx="140040" cy="212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150B58-58F1-1BB6-7B4F-0469D097CC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43527" y="1052321"/>
                  <a:ext cx="15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80BAF7-E095-5D80-4C30-66271ABAFF6B}"/>
                    </a:ext>
                  </a:extLst>
                </p14:cNvPr>
                <p14:cNvContentPartPr/>
                <p14:nvPr/>
              </p14:nvContentPartPr>
              <p14:xfrm>
                <a:off x="10470327" y="973841"/>
                <a:ext cx="72360" cy="270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80BAF7-E095-5D80-4C30-66271ABAFF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61687" y="964841"/>
                  <a:ext cx="90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C1270A-1A40-2A17-7E87-B7AFE54D6DF0}"/>
                    </a:ext>
                  </a:extLst>
                </p14:cNvPr>
                <p14:cNvContentPartPr/>
                <p14:nvPr/>
              </p14:nvContentPartPr>
              <p14:xfrm>
                <a:off x="10471767" y="1015961"/>
                <a:ext cx="103320" cy="78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C1270A-1A40-2A17-7E87-B7AFE54D6D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63127" y="1006961"/>
                  <a:ext cx="120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598671-C603-21EB-AB8D-7C08032097E7}"/>
                    </a:ext>
                  </a:extLst>
                </p14:cNvPr>
                <p14:cNvContentPartPr/>
                <p14:nvPr/>
              </p14:nvContentPartPr>
              <p14:xfrm>
                <a:off x="10440807" y="1065281"/>
                <a:ext cx="45360" cy="1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598671-C603-21EB-AB8D-7C08032097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32167" y="1056641"/>
                  <a:ext cx="630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F8F373-D54D-A69F-B274-95DCF4244792}"/>
              </a:ext>
            </a:extLst>
          </p:cNvPr>
          <p:cNvGrpSpPr/>
          <p:nvPr/>
        </p:nvGrpSpPr>
        <p:grpSpPr>
          <a:xfrm>
            <a:off x="2844447" y="1661801"/>
            <a:ext cx="1985040" cy="1004040"/>
            <a:chOff x="2844447" y="1661801"/>
            <a:chExt cx="1985040" cy="10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E664BC-8ABD-B34D-DE8C-91360488D40B}"/>
                    </a:ext>
                  </a:extLst>
                </p14:cNvPr>
                <p14:cNvContentPartPr/>
                <p14:nvPr/>
              </p14:nvContentPartPr>
              <p14:xfrm>
                <a:off x="2844447" y="1847561"/>
                <a:ext cx="193320" cy="31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E664BC-8ABD-B34D-DE8C-91360488D4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5807" y="1838561"/>
                  <a:ext cx="210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695980-80D2-8A54-A96A-BACCDFFEB5C6}"/>
                    </a:ext>
                  </a:extLst>
                </p14:cNvPr>
                <p14:cNvContentPartPr/>
                <p14:nvPr/>
              </p14:nvContentPartPr>
              <p14:xfrm>
                <a:off x="2899167" y="1975721"/>
                <a:ext cx="115200" cy="9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695980-80D2-8A54-A96A-BACCDFFEB5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0527" y="1966721"/>
                  <a:ext cx="132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1F8E82-5F61-589C-4F70-8CCCC1F7CC74}"/>
                    </a:ext>
                  </a:extLst>
                </p14:cNvPr>
                <p14:cNvContentPartPr/>
                <p14:nvPr/>
              </p14:nvContentPartPr>
              <p14:xfrm>
                <a:off x="3029487" y="1855121"/>
                <a:ext cx="263160" cy="22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1F8E82-5F61-589C-4F70-8CCCC1F7CC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20487" y="1846481"/>
                  <a:ext cx="280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5CEDA-57A8-27D5-A043-ED1BBB4D52BA}"/>
                    </a:ext>
                  </a:extLst>
                </p14:cNvPr>
                <p14:cNvContentPartPr/>
                <p14:nvPr/>
              </p14:nvContentPartPr>
              <p14:xfrm>
                <a:off x="3602967" y="1845041"/>
                <a:ext cx="46080" cy="19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5CEDA-57A8-27D5-A043-ED1BBB4D52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94327" y="1836041"/>
                  <a:ext cx="63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FBF805-E127-2072-00A6-C615F03FBF71}"/>
                    </a:ext>
                  </a:extLst>
                </p14:cNvPr>
                <p14:cNvContentPartPr/>
                <p14:nvPr/>
              </p14:nvContentPartPr>
              <p14:xfrm>
                <a:off x="3768207" y="1838921"/>
                <a:ext cx="128160" cy="13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FBF805-E127-2072-00A6-C615F03FBF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59207" y="1830281"/>
                  <a:ext cx="145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DAB5E8-A02C-7C18-C2A9-5C6444B3028B}"/>
                    </a:ext>
                  </a:extLst>
                </p14:cNvPr>
                <p14:cNvContentPartPr/>
                <p14:nvPr/>
              </p14:nvContentPartPr>
              <p14:xfrm>
                <a:off x="4040727" y="1661801"/>
                <a:ext cx="183960" cy="19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DAB5E8-A02C-7C18-C2A9-5C6444B302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32087" y="1652801"/>
                  <a:ext cx="201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392A1B-49E3-1FF5-3FAC-17C93401A929}"/>
                    </a:ext>
                  </a:extLst>
                </p14:cNvPr>
                <p14:cNvContentPartPr/>
                <p14:nvPr/>
              </p14:nvContentPartPr>
              <p14:xfrm>
                <a:off x="4157007" y="1758641"/>
                <a:ext cx="43920" cy="22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392A1B-49E3-1FF5-3FAC-17C93401A9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48367" y="1749641"/>
                  <a:ext cx="61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D395CA-ED40-0996-D395-B00350043F80}"/>
                    </a:ext>
                  </a:extLst>
                </p14:cNvPr>
                <p14:cNvContentPartPr/>
                <p14:nvPr/>
              </p14:nvContentPartPr>
              <p14:xfrm>
                <a:off x="3087447" y="2351921"/>
                <a:ext cx="64800" cy="31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D395CA-ED40-0996-D395-B00350043F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78807" y="2342921"/>
                  <a:ext cx="82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20E218-05A8-AFBC-5531-12FB0ED18094}"/>
                    </a:ext>
                  </a:extLst>
                </p14:cNvPr>
                <p14:cNvContentPartPr/>
                <p14:nvPr/>
              </p14:nvContentPartPr>
              <p14:xfrm>
                <a:off x="3212367" y="2474681"/>
                <a:ext cx="108720" cy="15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20E218-05A8-AFBC-5531-12FB0ED18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3367" y="2465681"/>
                  <a:ext cx="12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A6E6CA-75A8-23D3-99F5-8DC33C2C328C}"/>
                    </a:ext>
                  </a:extLst>
                </p14:cNvPr>
                <p14:cNvContentPartPr/>
                <p14:nvPr/>
              </p14:nvContentPartPr>
              <p14:xfrm>
                <a:off x="3362487" y="2453801"/>
                <a:ext cx="135000" cy="8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A6E6CA-75A8-23D3-99F5-8DC33C2C32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3487" y="2445161"/>
                  <a:ext cx="152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975A56-D84E-BA54-8B14-5803D9A9E2F5}"/>
                    </a:ext>
                  </a:extLst>
                </p14:cNvPr>
                <p14:cNvContentPartPr/>
                <p14:nvPr/>
              </p14:nvContentPartPr>
              <p14:xfrm>
                <a:off x="3600447" y="2428961"/>
                <a:ext cx="64080" cy="4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975A56-D84E-BA54-8B14-5803D9A9E2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447" y="241996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7064AA-24F6-4875-CA86-69AB31920F7A}"/>
                    </a:ext>
                  </a:extLst>
                </p14:cNvPr>
                <p14:cNvContentPartPr/>
                <p14:nvPr/>
              </p14:nvContentPartPr>
              <p14:xfrm>
                <a:off x="3754887" y="2233841"/>
                <a:ext cx="86760" cy="25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7064AA-24F6-4875-CA86-69AB31920F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6247" y="2224841"/>
                  <a:ext cx="104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1361E5-4546-3B10-DD19-4757492FE32E}"/>
                    </a:ext>
                  </a:extLst>
                </p14:cNvPr>
                <p14:cNvContentPartPr/>
                <p14:nvPr/>
              </p14:nvContentPartPr>
              <p14:xfrm>
                <a:off x="3877647" y="2374241"/>
                <a:ext cx="99000" cy="91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1361E5-4546-3B10-DD19-4757492FE3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68647" y="2365601"/>
                  <a:ext cx="116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AAC221-CA04-0E07-D934-AEF3E65767A5}"/>
                    </a:ext>
                  </a:extLst>
                </p14:cNvPr>
                <p14:cNvContentPartPr/>
                <p14:nvPr/>
              </p14:nvContentPartPr>
              <p14:xfrm>
                <a:off x="3998247" y="2286761"/>
                <a:ext cx="363600" cy="241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AAC221-CA04-0E07-D934-AEF3E65767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89247" y="2278121"/>
                  <a:ext cx="381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606348-B1A5-1D2A-539C-C23DD3366434}"/>
                    </a:ext>
                  </a:extLst>
                </p14:cNvPr>
                <p14:cNvContentPartPr/>
                <p14:nvPr/>
              </p14:nvContentPartPr>
              <p14:xfrm>
                <a:off x="4312527" y="2112521"/>
                <a:ext cx="12960" cy="2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606348-B1A5-1D2A-539C-C23DD33664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3527" y="2103521"/>
                  <a:ext cx="30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947B0F-A0B7-41DD-DDAA-DE1C66886443}"/>
                    </a:ext>
                  </a:extLst>
                </p14:cNvPr>
                <p14:cNvContentPartPr/>
                <p14:nvPr/>
              </p14:nvContentPartPr>
              <p14:xfrm>
                <a:off x="4404327" y="2223761"/>
                <a:ext cx="44280" cy="12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947B0F-A0B7-41DD-DDAA-DE1C668864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95327" y="2214761"/>
                  <a:ext cx="61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D6C823-3F64-9CF5-1433-D5CC59AB08E4}"/>
                    </a:ext>
                  </a:extLst>
                </p14:cNvPr>
                <p14:cNvContentPartPr/>
                <p14:nvPr/>
              </p14:nvContentPartPr>
              <p14:xfrm>
                <a:off x="4506927" y="2243921"/>
                <a:ext cx="28080" cy="8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D6C823-3F64-9CF5-1433-D5CC59AB08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97927" y="2235281"/>
                  <a:ext cx="45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858773-CE45-B7AC-FFEE-0398D376E9EF}"/>
                    </a:ext>
                  </a:extLst>
                </p14:cNvPr>
                <p14:cNvContentPartPr/>
                <p14:nvPr/>
              </p14:nvContentPartPr>
              <p14:xfrm>
                <a:off x="4412247" y="2067521"/>
                <a:ext cx="14040" cy="16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858773-CE45-B7AC-FFEE-0398D376E9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3607" y="2058521"/>
                  <a:ext cx="31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E6A46C-2988-A358-F8E2-A410C07B0B81}"/>
                    </a:ext>
                  </a:extLst>
                </p14:cNvPr>
                <p14:cNvContentPartPr/>
                <p14:nvPr/>
              </p14:nvContentPartPr>
              <p14:xfrm>
                <a:off x="4560567" y="1998761"/>
                <a:ext cx="144360" cy="33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E6A46C-2988-A358-F8E2-A410C07B0B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51567" y="1990121"/>
                  <a:ext cx="162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5568A7-3275-86FE-9429-F78C953F0561}"/>
                    </a:ext>
                  </a:extLst>
                </p14:cNvPr>
                <p14:cNvContentPartPr/>
                <p14:nvPr/>
              </p14:nvContentPartPr>
              <p14:xfrm>
                <a:off x="4690527" y="2117921"/>
                <a:ext cx="138960" cy="11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5568A7-3275-86FE-9429-F78C953F056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81887" y="2108921"/>
                  <a:ext cx="1566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C85FD6-82B8-69F7-2298-0B629A4E1CA2}"/>
              </a:ext>
            </a:extLst>
          </p:cNvPr>
          <p:cNvGrpSpPr/>
          <p:nvPr/>
        </p:nvGrpSpPr>
        <p:grpSpPr>
          <a:xfrm>
            <a:off x="2785407" y="3116921"/>
            <a:ext cx="3611880" cy="1308960"/>
            <a:chOff x="2785407" y="3116921"/>
            <a:chExt cx="3611880" cy="13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87D64C-2560-0031-3C7A-39283E5A948A}"/>
                    </a:ext>
                  </a:extLst>
                </p14:cNvPr>
                <p14:cNvContentPartPr/>
                <p14:nvPr/>
              </p14:nvContentPartPr>
              <p14:xfrm>
                <a:off x="5006247" y="3334361"/>
                <a:ext cx="176760" cy="39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87D64C-2560-0031-3C7A-39283E5A94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97247" y="3325721"/>
                  <a:ext cx="1944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A9A603-97BC-990E-67BD-E4F4793FFFAC}"/>
                    </a:ext>
                  </a:extLst>
                </p14:cNvPr>
                <p14:cNvContentPartPr/>
                <p14:nvPr/>
              </p14:nvContentPartPr>
              <p14:xfrm>
                <a:off x="5018847" y="3501401"/>
                <a:ext cx="180720" cy="9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A9A603-97BC-990E-67BD-E4F4793FFF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0207" y="3492761"/>
                  <a:ext cx="198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511051-F4C3-0C66-CF78-A6AFBB9CDCF6}"/>
                    </a:ext>
                  </a:extLst>
                </p14:cNvPr>
                <p14:cNvContentPartPr/>
                <p14:nvPr/>
              </p14:nvContentPartPr>
              <p14:xfrm>
                <a:off x="5303607" y="3379001"/>
                <a:ext cx="163080" cy="23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511051-F4C3-0C66-CF78-A6AFBB9CDC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94967" y="3370361"/>
                  <a:ext cx="180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ADAB8B-96F4-885B-6E2E-B4FF20F9CD24}"/>
                    </a:ext>
                  </a:extLst>
                </p14:cNvPr>
                <p14:cNvContentPartPr/>
                <p14:nvPr/>
              </p14:nvContentPartPr>
              <p14:xfrm>
                <a:off x="5670087" y="3332201"/>
                <a:ext cx="205920" cy="24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ADAB8B-96F4-885B-6E2E-B4FF20F9CD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61087" y="3323561"/>
                  <a:ext cx="223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06D845-9E75-9B2B-DFBD-E4044191AAA7}"/>
                    </a:ext>
                  </a:extLst>
                </p14:cNvPr>
                <p14:cNvContentPartPr/>
                <p14:nvPr/>
              </p14:nvContentPartPr>
              <p14:xfrm>
                <a:off x="5918487" y="3335801"/>
                <a:ext cx="110880" cy="1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06D845-9E75-9B2B-DFBD-E4044191AA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9847" y="3327161"/>
                  <a:ext cx="128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62AEF5-0DBA-D25D-4CBD-C5F64B171D28}"/>
                    </a:ext>
                  </a:extLst>
                </p14:cNvPr>
                <p14:cNvContentPartPr/>
                <p14:nvPr/>
              </p14:nvContentPartPr>
              <p14:xfrm>
                <a:off x="6116127" y="3262721"/>
                <a:ext cx="135360" cy="26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62AEF5-0DBA-D25D-4CBD-C5F64B171D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07487" y="3253721"/>
                  <a:ext cx="153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568DF4-4324-27A0-175D-FCD714B63814}"/>
                    </a:ext>
                  </a:extLst>
                </p14:cNvPr>
                <p14:cNvContentPartPr/>
                <p14:nvPr/>
              </p14:nvContentPartPr>
              <p14:xfrm>
                <a:off x="5006607" y="3886601"/>
                <a:ext cx="146160" cy="31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568DF4-4324-27A0-175D-FCD714B638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97607" y="3877961"/>
                  <a:ext cx="163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044840-CB33-5931-1BE0-5AE6F5F4C205}"/>
                    </a:ext>
                  </a:extLst>
                </p14:cNvPr>
                <p14:cNvContentPartPr/>
                <p14:nvPr/>
              </p14:nvContentPartPr>
              <p14:xfrm>
                <a:off x="5003727" y="4027361"/>
                <a:ext cx="158760" cy="78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044840-CB33-5931-1BE0-5AE6F5F4C2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95087" y="4018361"/>
                  <a:ext cx="17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D22F32-217F-E504-72A8-6E54D22D8D03}"/>
                    </a:ext>
                  </a:extLst>
                </p14:cNvPr>
                <p14:cNvContentPartPr/>
                <p14:nvPr/>
              </p14:nvContentPartPr>
              <p14:xfrm>
                <a:off x="5319807" y="3908561"/>
                <a:ext cx="244080" cy="24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D22F32-217F-E504-72A8-6E54D22D8D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11167" y="3899921"/>
                  <a:ext cx="26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8C117A-309C-5AC4-07C0-EBF9D4CE82CD}"/>
                    </a:ext>
                  </a:extLst>
                </p14:cNvPr>
                <p14:cNvContentPartPr/>
                <p14:nvPr/>
              </p14:nvContentPartPr>
              <p14:xfrm>
                <a:off x="5769807" y="3836201"/>
                <a:ext cx="179280" cy="253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8C117A-309C-5AC4-07C0-EBF9D4CE82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0807" y="3827561"/>
                  <a:ext cx="196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69B03A-23AB-D4D7-AD51-F290D5766F52}"/>
                    </a:ext>
                  </a:extLst>
                </p14:cNvPr>
                <p14:cNvContentPartPr/>
                <p14:nvPr/>
              </p14:nvContentPartPr>
              <p14:xfrm>
                <a:off x="6045927" y="3854561"/>
                <a:ext cx="83520" cy="159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69B03A-23AB-D4D7-AD51-F290D5766F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36927" y="3845921"/>
                  <a:ext cx="101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85FC6F-C104-9931-0A04-D39F77FCE93B}"/>
                    </a:ext>
                  </a:extLst>
                </p14:cNvPr>
                <p14:cNvContentPartPr/>
                <p14:nvPr/>
              </p14:nvContentPartPr>
              <p14:xfrm>
                <a:off x="6258327" y="3744761"/>
                <a:ext cx="138960" cy="149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85FC6F-C104-9931-0A04-D39F77FCE9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49327" y="3735761"/>
                  <a:ext cx="15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CD4988-649C-A94D-7F6F-C88FC2581A65}"/>
                    </a:ext>
                  </a:extLst>
                </p14:cNvPr>
                <p14:cNvContentPartPr/>
                <p14:nvPr/>
              </p14:nvContentPartPr>
              <p14:xfrm>
                <a:off x="6360927" y="3838001"/>
                <a:ext cx="16920" cy="168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CD4988-649C-A94D-7F6F-C88FC2581A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51927" y="3829361"/>
                  <a:ext cx="34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873FF1-318D-1FFC-442C-927568EA0099}"/>
                    </a:ext>
                  </a:extLst>
                </p14:cNvPr>
                <p14:cNvContentPartPr/>
                <p14:nvPr/>
              </p14:nvContentPartPr>
              <p14:xfrm>
                <a:off x="4590447" y="3116921"/>
                <a:ext cx="317880" cy="130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873FF1-318D-1FFC-442C-927568EA00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81447" y="3107921"/>
                  <a:ext cx="335520" cy="13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1BCFCC-1B79-C05F-C1D3-62E0ED6A2CEE}"/>
                    </a:ext>
                  </a:extLst>
                </p14:cNvPr>
                <p14:cNvContentPartPr/>
                <p14:nvPr/>
              </p14:nvContentPartPr>
              <p14:xfrm>
                <a:off x="2863167" y="3747281"/>
                <a:ext cx="53640" cy="29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1BCFCC-1B79-C05F-C1D3-62E0ED6A2C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54167" y="3738281"/>
                  <a:ext cx="71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C7438C-6432-3B21-E3EB-B84FBC8C1903}"/>
                    </a:ext>
                  </a:extLst>
                </p14:cNvPr>
                <p14:cNvContentPartPr/>
                <p14:nvPr/>
              </p14:nvContentPartPr>
              <p14:xfrm>
                <a:off x="2785407" y="3745841"/>
                <a:ext cx="216720" cy="29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C7438C-6432-3B21-E3EB-B84FBC8C19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76407" y="3737201"/>
                  <a:ext cx="23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FEA1B1-A520-7926-9C89-992A1EAA7A27}"/>
                    </a:ext>
                  </a:extLst>
                </p14:cNvPr>
                <p14:cNvContentPartPr/>
                <p14:nvPr/>
              </p14:nvContentPartPr>
              <p14:xfrm>
                <a:off x="3057927" y="3871481"/>
                <a:ext cx="180000" cy="12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FEA1B1-A520-7926-9C89-992A1EAA7A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49287" y="3862841"/>
                  <a:ext cx="197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9DF9A2-9968-EA51-95B1-B0242C4B4DEF}"/>
                    </a:ext>
                  </a:extLst>
                </p14:cNvPr>
                <p14:cNvContentPartPr/>
                <p14:nvPr/>
              </p14:nvContentPartPr>
              <p14:xfrm>
                <a:off x="3257367" y="3805601"/>
                <a:ext cx="100800" cy="437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9DF9A2-9968-EA51-95B1-B0242C4B4D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48367" y="3796601"/>
                  <a:ext cx="1184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741DA8-83D0-C21D-817C-A7F26320F533}"/>
                    </a:ext>
                  </a:extLst>
                </p14:cNvPr>
                <p14:cNvContentPartPr/>
                <p14:nvPr/>
              </p14:nvContentPartPr>
              <p14:xfrm>
                <a:off x="3401727" y="3775361"/>
                <a:ext cx="161640" cy="24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741DA8-83D0-C21D-817C-A7F26320F53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727" y="3766361"/>
                  <a:ext cx="179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9EEFFE-D452-2889-131C-91845ECB787B}"/>
                    </a:ext>
                  </a:extLst>
                </p14:cNvPr>
                <p14:cNvContentPartPr/>
                <p14:nvPr/>
              </p14:nvContentPartPr>
              <p14:xfrm>
                <a:off x="3611247" y="3819281"/>
                <a:ext cx="90720" cy="10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9EEFFE-D452-2889-131C-91845ECB78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2247" y="3810641"/>
                  <a:ext cx="108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CBF97D-BB7B-9936-778B-4C2D662E957E}"/>
                    </a:ext>
                  </a:extLst>
                </p14:cNvPr>
                <p14:cNvContentPartPr/>
                <p14:nvPr/>
              </p14:nvContentPartPr>
              <p14:xfrm>
                <a:off x="3782967" y="3522281"/>
                <a:ext cx="306720" cy="39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CBF97D-BB7B-9936-778B-4C2D662E95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74327" y="3513281"/>
                  <a:ext cx="3243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B1489B-DE00-9142-FA0D-DD523EE85EC6}"/>
                    </a:ext>
                  </a:extLst>
                </p14:cNvPr>
                <p14:cNvContentPartPr/>
                <p14:nvPr/>
              </p14:nvContentPartPr>
              <p14:xfrm>
                <a:off x="4061247" y="3286481"/>
                <a:ext cx="367200" cy="47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B1489B-DE00-9142-FA0D-DD523EE85E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52247" y="3277481"/>
                  <a:ext cx="38484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5D5D85-349D-7169-BA02-649D53CD6840}"/>
              </a:ext>
            </a:extLst>
          </p:cNvPr>
          <p:cNvGrpSpPr/>
          <p:nvPr/>
        </p:nvGrpSpPr>
        <p:grpSpPr>
          <a:xfrm>
            <a:off x="6284247" y="1605281"/>
            <a:ext cx="1593360" cy="1495080"/>
            <a:chOff x="6284247" y="1605281"/>
            <a:chExt cx="1593360" cy="14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905F9C-BEE3-0883-1389-1D9CBB417998}"/>
                    </a:ext>
                  </a:extLst>
                </p14:cNvPr>
                <p14:cNvContentPartPr/>
                <p14:nvPr/>
              </p14:nvContentPartPr>
              <p14:xfrm>
                <a:off x="6284247" y="1605281"/>
                <a:ext cx="1593360" cy="1495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905F9C-BEE3-0883-1389-1D9CBB4179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75247" y="1596281"/>
                  <a:ext cx="161100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AF326C-C457-3B03-3A06-BF63E7B1C341}"/>
                    </a:ext>
                  </a:extLst>
                </p14:cNvPr>
                <p14:cNvContentPartPr/>
                <p14:nvPr/>
              </p14:nvContentPartPr>
              <p14:xfrm>
                <a:off x="6491607" y="2277041"/>
                <a:ext cx="548640" cy="403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AF326C-C457-3B03-3A06-BF63E7B1C3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82967" y="2268041"/>
                  <a:ext cx="5662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EFB227-5F59-2980-9B32-09D933E4ABDD}"/>
                    </a:ext>
                  </a:extLst>
                </p14:cNvPr>
                <p14:cNvContentPartPr/>
                <p14:nvPr/>
              </p14:nvContentPartPr>
              <p14:xfrm>
                <a:off x="6949527" y="2030081"/>
                <a:ext cx="118800" cy="27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EFB227-5F59-2980-9B32-09D933E4AB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40527" y="2021441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3BDB3B-0EE1-3E3C-D354-74DA534E1F21}"/>
                    </a:ext>
                  </a:extLst>
                </p14:cNvPr>
                <p14:cNvContentPartPr/>
                <p14:nvPr/>
              </p14:nvContentPartPr>
              <p14:xfrm>
                <a:off x="7098207" y="2061761"/>
                <a:ext cx="86040" cy="174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3BDB3B-0EE1-3E3C-D354-74DA534E1F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89567" y="2053121"/>
                  <a:ext cx="103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483CB2B-4C67-2426-473B-2D0EC5971068}"/>
                    </a:ext>
                  </a:extLst>
                </p14:cNvPr>
                <p14:cNvContentPartPr/>
                <p14:nvPr/>
              </p14:nvContentPartPr>
              <p14:xfrm>
                <a:off x="7186407" y="2034041"/>
                <a:ext cx="79200" cy="12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483CB2B-4C67-2426-473B-2D0EC59710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7407" y="2025041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A762CE-4F04-FF29-6709-89281311EE0C}"/>
                    </a:ext>
                  </a:extLst>
                </p14:cNvPr>
                <p14:cNvContentPartPr/>
                <p14:nvPr/>
              </p14:nvContentPartPr>
              <p14:xfrm>
                <a:off x="7291887" y="1721921"/>
                <a:ext cx="219960" cy="37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A762CE-4F04-FF29-6709-89281311EE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83247" y="1712921"/>
                  <a:ext cx="23760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B6E488-09CD-E532-EC54-D5A912A46C22}"/>
              </a:ext>
            </a:extLst>
          </p:cNvPr>
          <p:cNvGrpSpPr/>
          <p:nvPr/>
        </p:nvGrpSpPr>
        <p:grpSpPr>
          <a:xfrm>
            <a:off x="1121847" y="783761"/>
            <a:ext cx="931680" cy="638640"/>
            <a:chOff x="1121847" y="783761"/>
            <a:chExt cx="931680" cy="6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6BE49D-D27C-F822-2ABD-3AB6C5197534}"/>
                    </a:ext>
                  </a:extLst>
                </p14:cNvPr>
                <p14:cNvContentPartPr/>
                <p14:nvPr/>
              </p14:nvContentPartPr>
              <p14:xfrm>
                <a:off x="1121847" y="902921"/>
                <a:ext cx="125640" cy="27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6BE49D-D27C-F822-2ABD-3AB6C51975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3207" y="894281"/>
                  <a:ext cx="143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C335F7-1799-1564-0E2F-38E2F255F786}"/>
                    </a:ext>
                  </a:extLst>
                </p14:cNvPr>
                <p14:cNvContentPartPr/>
                <p14:nvPr/>
              </p14:nvContentPartPr>
              <p14:xfrm>
                <a:off x="1152087" y="1026401"/>
                <a:ext cx="86400" cy="6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C335F7-1799-1564-0E2F-38E2F255F7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3447" y="1017761"/>
                  <a:ext cx="104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25F005-9E17-7E32-55B4-C4B1215899FC}"/>
                    </a:ext>
                  </a:extLst>
                </p14:cNvPr>
                <p14:cNvContentPartPr/>
                <p14:nvPr/>
              </p14:nvContentPartPr>
              <p14:xfrm>
                <a:off x="1352607" y="892121"/>
                <a:ext cx="254160" cy="168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25F005-9E17-7E32-55B4-C4B1215899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43967" y="883481"/>
                  <a:ext cx="271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012F5C-0B10-F87D-BB83-9703432AC404}"/>
                    </a:ext>
                  </a:extLst>
                </p14:cNvPr>
                <p14:cNvContentPartPr/>
                <p14:nvPr/>
              </p14:nvContentPartPr>
              <p14:xfrm>
                <a:off x="1614687" y="850721"/>
                <a:ext cx="131760" cy="21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012F5C-0B10-F87D-BB83-9703432AC4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06047" y="841721"/>
                  <a:ext cx="149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E9A7E3-4C20-0545-17FD-0C43D14BCF2A}"/>
                    </a:ext>
                  </a:extLst>
                </p14:cNvPr>
                <p14:cNvContentPartPr/>
                <p14:nvPr/>
              </p14:nvContentPartPr>
              <p14:xfrm>
                <a:off x="1823487" y="843881"/>
                <a:ext cx="76320" cy="13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E9A7E3-4C20-0545-17FD-0C43D14BCF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4487" y="834881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8B902C-7F54-476F-0EBD-56D75B20FDEE}"/>
                    </a:ext>
                  </a:extLst>
                </p14:cNvPr>
                <p14:cNvContentPartPr/>
                <p14:nvPr/>
              </p14:nvContentPartPr>
              <p14:xfrm>
                <a:off x="1938687" y="783761"/>
                <a:ext cx="114840" cy="136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8B902C-7F54-476F-0EBD-56D75B20FD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29687" y="775121"/>
                  <a:ext cx="132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AA9676-6A97-C59E-E0E3-477BBCF8E3EB}"/>
                    </a:ext>
                  </a:extLst>
                </p14:cNvPr>
                <p14:cNvContentPartPr/>
                <p14:nvPr/>
              </p14:nvContentPartPr>
              <p14:xfrm>
                <a:off x="1467447" y="1240601"/>
                <a:ext cx="15120" cy="164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AA9676-6A97-C59E-E0E3-477BBCF8E3E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58447" y="1231601"/>
                  <a:ext cx="3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31EB3A-C5E7-745D-DCC4-773B202A8F2E}"/>
                    </a:ext>
                  </a:extLst>
                </p14:cNvPr>
                <p14:cNvContentPartPr/>
                <p14:nvPr/>
              </p14:nvContentPartPr>
              <p14:xfrm>
                <a:off x="1384287" y="1382441"/>
                <a:ext cx="114120" cy="3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31EB3A-C5E7-745D-DCC4-773B202A8F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75287" y="1373441"/>
                  <a:ext cx="1317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674480-5099-CB69-02B7-DFF9DEE1446D}"/>
              </a:ext>
            </a:extLst>
          </p:cNvPr>
          <p:cNvGrpSpPr/>
          <p:nvPr/>
        </p:nvGrpSpPr>
        <p:grpSpPr>
          <a:xfrm>
            <a:off x="981087" y="1572161"/>
            <a:ext cx="1598040" cy="915480"/>
            <a:chOff x="981087" y="1572161"/>
            <a:chExt cx="1598040" cy="9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8EEF67-8973-2230-88F6-8D5C9D446A7B}"/>
                    </a:ext>
                  </a:extLst>
                </p14:cNvPr>
                <p14:cNvContentPartPr/>
                <p14:nvPr/>
              </p14:nvContentPartPr>
              <p14:xfrm>
                <a:off x="1039767" y="1645601"/>
                <a:ext cx="98280" cy="28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8EEF67-8973-2230-88F6-8D5C9D446A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767" y="1636601"/>
                  <a:ext cx="115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F35B1E5-53D4-7C94-380E-2468D467A999}"/>
                    </a:ext>
                  </a:extLst>
                </p14:cNvPr>
                <p14:cNvContentPartPr/>
                <p14:nvPr/>
              </p14:nvContentPartPr>
              <p14:xfrm>
                <a:off x="1018527" y="1737041"/>
                <a:ext cx="146160" cy="10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F35B1E5-53D4-7C94-380E-2468D467A9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9527" y="1728401"/>
                  <a:ext cx="16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A36FB50-08D7-E6AF-0506-4E17B189AF6E}"/>
                    </a:ext>
                  </a:extLst>
                </p14:cNvPr>
                <p14:cNvContentPartPr/>
                <p14:nvPr/>
              </p14:nvContentPartPr>
              <p14:xfrm>
                <a:off x="1205007" y="1682681"/>
                <a:ext cx="138600" cy="156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A36FB50-08D7-E6AF-0506-4E17B189AF6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6007" y="1674041"/>
                  <a:ext cx="156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1E2ACE-9643-3FAA-E5FC-59366D8F5702}"/>
                    </a:ext>
                  </a:extLst>
                </p14:cNvPr>
                <p14:cNvContentPartPr/>
                <p14:nvPr/>
              </p14:nvContentPartPr>
              <p14:xfrm>
                <a:off x="1368087" y="1664321"/>
                <a:ext cx="173160" cy="13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1E2ACE-9643-3FAA-E5FC-59366D8F57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59087" y="1655321"/>
                  <a:ext cx="19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845A19-6195-472A-33D4-9E64A9492C03}"/>
                    </a:ext>
                  </a:extLst>
                </p14:cNvPr>
                <p14:cNvContentPartPr/>
                <p14:nvPr/>
              </p14:nvContentPartPr>
              <p14:xfrm>
                <a:off x="1561407" y="1572161"/>
                <a:ext cx="405000" cy="15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845A19-6195-472A-33D4-9E64A9492C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52407" y="1563521"/>
                  <a:ext cx="422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2B1949-BB22-3ABB-5B69-D479669821BB}"/>
                    </a:ext>
                  </a:extLst>
                </p14:cNvPr>
                <p14:cNvContentPartPr/>
                <p14:nvPr/>
              </p14:nvContentPartPr>
              <p14:xfrm>
                <a:off x="1005207" y="2178401"/>
                <a:ext cx="64800" cy="309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2B1949-BB22-3ABB-5B69-D479669821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6207" y="2169761"/>
                  <a:ext cx="82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945552-A4B5-407B-1E95-BDD7763C85DE}"/>
                    </a:ext>
                  </a:extLst>
                </p14:cNvPr>
                <p14:cNvContentPartPr/>
                <p14:nvPr/>
              </p14:nvContentPartPr>
              <p14:xfrm>
                <a:off x="981087" y="2342561"/>
                <a:ext cx="91440" cy="84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945552-A4B5-407B-1E95-BDD7763C85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2087" y="2333561"/>
                  <a:ext cx="109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E257788-A27E-B8A2-A383-8C8396FD9BC6}"/>
                    </a:ext>
                  </a:extLst>
                </p14:cNvPr>
                <p14:cNvContentPartPr/>
                <p14:nvPr/>
              </p14:nvContentPartPr>
              <p14:xfrm>
                <a:off x="1084767" y="2292881"/>
                <a:ext cx="421920" cy="147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E257788-A27E-B8A2-A383-8C8396FD9B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6127" y="2284241"/>
                  <a:ext cx="439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4FF45A-DBF0-3812-5A72-471B412C0047}"/>
                    </a:ext>
                  </a:extLst>
                </p14:cNvPr>
                <p14:cNvContentPartPr/>
                <p14:nvPr/>
              </p14:nvContentPartPr>
              <p14:xfrm>
                <a:off x="1508847" y="1992641"/>
                <a:ext cx="442440" cy="32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4FF45A-DBF0-3812-5A72-471B412C00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00207" y="1984001"/>
                  <a:ext cx="460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4CC858-1E98-2A1A-DB2D-5991F0E07909}"/>
                    </a:ext>
                  </a:extLst>
                </p14:cNvPr>
                <p14:cNvContentPartPr/>
                <p14:nvPr/>
              </p14:nvContentPartPr>
              <p14:xfrm>
                <a:off x="2031207" y="1768721"/>
                <a:ext cx="196920" cy="291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4CC858-1E98-2A1A-DB2D-5991F0E079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22567" y="1759721"/>
                  <a:ext cx="214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E7E8FA-C4D2-F69F-D7DF-29E4F01AB7A0}"/>
                    </a:ext>
                  </a:extLst>
                </p14:cNvPr>
                <p14:cNvContentPartPr/>
                <p14:nvPr/>
              </p14:nvContentPartPr>
              <p14:xfrm>
                <a:off x="2166927" y="1597001"/>
                <a:ext cx="265320" cy="360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E7E8FA-C4D2-F69F-D7DF-29E4F01AB7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58287" y="1588001"/>
                  <a:ext cx="282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A37D04-173A-54D2-3394-D54CC9AC7949}"/>
                    </a:ext>
                  </a:extLst>
                </p14:cNvPr>
                <p14:cNvContentPartPr/>
                <p14:nvPr/>
              </p14:nvContentPartPr>
              <p14:xfrm>
                <a:off x="2481207" y="1695641"/>
                <a:ext cx="97920" cy="221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A37D04-173A-54D2-3394-D54CC9AC79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72207" y="1686641"/>
                  <a:ext cx="115560" cy="23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8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C3FF-127D-E93B-4F20-14256784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E79D-E297-6707-9109-6B9B7DF7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 Service</a:t>
            </a:r>
          </a:p>
          <a:p>
            <a:r>
              <a:rPr lang="en-US" dirty="0"/>
              <a:t>User and Group Management</a:t>
            </a:r>
          </a:p>
          <a:p>
            <a:r>
              <a:rPr lang="en-US" dirty="0"/>
              <a:t>Licenses</a:t>
            </a:r>
          </a:p>
          <a:p>
            <a:r>
              <a:rPr lang="en-US" dirty="0"/>
              <a:t>App Registrations</a:t>
            </a:r>
          </a:p>
          <a:p>
            <a:r>
              <a:rPr lang="en-US" dirty="0"/>
              <a:t>Self Service Password Reset</a:t>
            </a:r>
          </a:p>
          <a:p>
            <a:r>
              <a:rPr lang="en-US" dirty="0"/>
              <a:t>SSO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B2A7-EA62-CCB7-A794-993B4710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D2BA-7075-5537-69D6-82269DFC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785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3B6E02-9C60-2312-AB90-7547F393BC71}"/>
              </a:ext>
            </a:extLst>
          </p:cNvPr>
          <p:cNvSpPr txBox="1">
            <a:spLocks/>
          </p:cNvSpPr>
          <p:nvPr/>
        </p:nvSpPr>
        <p:spPr>
          <a:xfrm>
            <a:off x="2908738" y="1825625"/>
            <a:ext cx="2603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 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B4B230-5B06-F1C8-11F6-848CB036E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117139"/>
              </p:ext>
            </p:extLst>
          </p:nvPr>
        </p:nvGraphicFramePr>
        <p:xfrm>
          <a:off x="6432330" y="1999046"/>
          <a:ext cx="4834760" cy="385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C7BD17-4647-8A73-DB97-742BDF9D4C05}"/>
                  </a:ext>
                </a:extLst>
              </p14:cNvPr>
              <p14:cNvContentPartPr/>
              <p14:nvPr/>
            </p14:nvContentPartPr>
            <p14:xfrm>
              <a:off x="6881487" y="5053721"/>
              <a:ext cx="138240" cy="31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C7BD17-4647-8A73-DB97-742BDF9D4C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2847" y="5044721"/>
                <a:ext cx="15588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B0365-891C-ADA8-1D6B-B3761EC903BC}"/>
              </a:ext>
            </a:extLst>
          </p:cNvPr>
          <p:cNvGrpSpPr/>
          <p:nvPr/>
        </p:nvGrpSpPr>
        <p:grpSpPr>
          <a:xfrm>
            <a:off x="6535527" y="5505881"/>
            <a:ext cx="886320" cy="347400"/>
            <a:chOff x="6535527" y="5505881"/>
            <a:chExt cx="88632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E0A59A-1D44-BB3A-C5CE-D8513DFD3505}"/>
                    </a:ext>
                  </a:extLst>
                </p14:cNvPr>
                <p14:cNvContentPartPr/>
                <p14:nvPr/>
              </p14:nvContentPartPr>
              <p14:xfrm>
                <a:off x="6535527" y="5560241"/>
                <a:ext cx="176400" cy="21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E0A59A-1D44-BB3A-C5CE-D8513DFD35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6527" y="5551241"/>
                  <a:ext cx="194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536F7C-E53F-FE0A-361C-24B82F02659A}"/>
                    </a:ext>
                  </a:extLst>
                </p14:cNvPr>
                <p14:cNvContentPartPr/>
                <p14:nvPr/>
              </p14:nvContentPartPr>
              <p14:xfrm>
                <a:off x="6730287" y="5589761"/>
                <a:ext cx="110160" cy="16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536F7C-E53F-FE0A-361C-24B82F0265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21287" y="5581121"/>
                  <a:ext cx="127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CE991B-D52A-AAB7-43DF-F7545739511E}"/>
                    </a:ext>
                  </a:extLst>
                </p14:cNvPr>
                <p14:cNvContentPartPr/>
                <p14:nvPr/>
              </p14:nvContentPartPr>
              <p14:xfrm>
                <a:off x="6896967" y="5583281"/>
                <a:ext cx="59400" cy="10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CE991B-D52A-AAB7-43DF-F754573951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8327" y="5574281"/>
                  <a:ext cx="77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C329E7-6D73-0DBE-DEB1-00972843A580}"/>
                    </a:ext>
                  </a:extLst>
                </p14:cNvPr>
                <p14:cNvContentPartPr/>
                <p14:nvPr/>
              </p14:nvContentPartPr>
              <p14:xfrm>
                <a:off x="6992367" y="5582561"/>
                <a:ext cx="224280" cy="270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C329E7-6D73-0DBE-DEB1-00972843A5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83367" y="5573921"/>
                  <a:ext cx="241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F5F28-7BAB-FAF9-E7BF-409C5EC7096A}"/>
                    </a:ext>
                  </a:extLst>
                </p14:cNvPr>
                <p14:cNvContentPartPr/>
                <p14:nvPr/>
              </p14:nvContentPartPr>
              <p14:xfrm>
                <a:off x="7330047" y="5505881"/>
                <a:ext cx="91800" cy="26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F5F28-7BAB-FAF9-E7BF-409C5EC709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21047" y="5496881"/>
                  <a:ext cx="10944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FDE3C0-FBA5-7B7B-C6D9-83650AAAC5BD}"/>
              </a:ext>
            </a:extLst>
          </p:cNvPr>
          <p:cNvGrpSpPr/>
          <p:nvPr/>
        </p:nvGrpSpPr>
        <p:grpSpPr>
          <a:xfrm>
            <a:off x="7874007" y="5040041"/>
            <a:ext cx="137520" cy="266040"/>
            <a:chOff x="7874007" y="5040041"/>
            <a:chExt cx="1375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13E9FC-D3E7-9C83-59EE-A443A2F3EC6C}"/>
                    </a:ext>
                  </a:extLst>
                </p14:cNvPr>
                <p14:cNvContentPartPr/>
                <p14:nvPr/>
              </p14:nvContentPartPr>
              <p14:xfrm>
                <a:off x="7937727" y="5040041"/>
                <a:ext cx="14400" cy="26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13E9FC-D3E7-9C83-59EE-A443A2F3EC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29087" y="5031401"/>
                  <a:ext cx="32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459932-3A6F-3616-9C53-C30EABAF8F05}"/>
                    </a:ext>
                  </a:extLst>
                </p14:cNvPr>
                <p14:cNvContentPartPr/>
                <p14:nvPr/>
              </p14:nvContentPartPr>
              <p14:xfrm>
                <a:off x="7874007" y="5248841"/>
                <a:ext cx="137520" cy="36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459932-3A6F-3616-9C53-C30EABAF8F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65367" y="5240201"/>
                  <a:ext cx="1551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39B6A-A818-EF71-7929-A552C5E25F06}"/>
              </a:ext>
            </a:extLst>
          </p:cNvPr>
          <p:cNvGrpSpPr/>
          <p:nvPr/>
        </p:nvGrpSpPr>
        <p:grpSpPr>
          <a:xfrm>
            <a:off x="7643607" y="5558441"/>
            <a:ext cx="690840" cy="293760"/>
            <a:chOff x="7643607" y="5558441"/>
            <a:chExt cx="69084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9AC14D-1E03-9AA2-59AC-169A7C9917BC}"/>
                    </a:ext>
                  </a:extLst>
                </p14:cNvPr>
                <p14:cNvContentPartPr/>
                <p14:nvPr/>
              </p14:nvContentPartPr>
              <p14:xfrm>
                <a:off x="7643607" y="5558801"/>
                <a:ext cx="141840" cy="15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9AC14D-1E03-9AA2-59AC-169A7C9917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34607" y="5550161"/>
                  <a:ext cx="159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BB0BD4-8740-9C9F-9A94-CB652A3E2BC8}"/>
                    </a:ext>
                  </a:extLst>
                </p14:cNvPr>
                <p14:cNvContentPartPr/>
                <p14:nvPr/>
              </p14:nvContentPartPr>
              <p14:xfrm>
                <a:off x="7809567" y="5582921"/>
                <a:ext cx="115560" cy="12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BB0BD4-8740-9C9F-9A94-CB652A3E2B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0567" y="5574281"/>
                  <a:ext cx="133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C3BDAD-47E8-750B-A82E-5BE122D08BA2}"/>
                    </a:ext>
                  </a:extLst>
                </p14:cNvPr>
                <p14:cNvContentPartPr/>
                <p14:nvPr/>
              </p14:nvContentPartPr>
              <p14:xfrm>
                <a:off x="7965087" y="5592281"/>
                <a:ext cx="221400" cy="25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C3BDAD-47E8-750B-A82E-5BE122D08B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56087" y="5583281"/>
                  <a:ext cx="239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354AC1-3EE4-9798-A7ED-66F6AD1A5294}"/>
                    </a:ext>
                  </a:extLst>
                </p14:cNvPr>
                <p14:cNvContentPartPr/>
                <p14:nvPr/>
              </p14:nvContentPartPr>
              <p14:xfrm>
                <a:off x="8201607" y="5558441"/>
                <a:ext cx="132840" cy="17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354AC1-3EE4-9798-A7ED-66F6AD1A52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92967" y="5549441"/>
                  <a:ext cx="1504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12D2B6-FC98-06EF-E76E-67E9887721C9}"/>
              </a:ext>
            </a:extLst>
          </p:cNvPr>
          <p:cNvGrpSpPr/>
          <p:nvPr/>
        </p:nvGrpSpPr>
        <p:grpSpPr>
          <a:xfrm>
            <a:off x="8850327" y="5059481"/>
            <a:ext cx="110160" cy="258480"/>
            <a:chOff x="8850327" y="5059481"/>
            <a:chExt cx="1101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D8C978-1C6B-4FD9-A8CF-2874C2532DFA}"/>
                    </a:ext>
                  </a:extLst>
                </p14:cNvPr>
                <p14:cNvContentPartPr/>
                <p14:nvPr/>
              </p14:nvContentPartPr>
              <p14:xfrm>
                <a:off x="8903607" y="5059481"/>
                <a:ext cx="14760" cy="21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D8C978-1C6B-4FD9-A8CF-2874C2532D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94607" y="5050841"/>
                  <a:ext cx="3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2D791F-A3DB-65AE-7C67-1261568FA9D4}"/>
                    </a:ext>
                  </a:extLst>
                </p14:cNvPr>
                <p14:cNvContentPartPr/>
                <p14:nvPr/>
              </p14:nvContentPartPr>
              <p14:xfrm>
                <a:off x="8850327" y="5249201"/>
                <a:ext cx="110160" cy="6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2D791F-A3DB-65AE-7C67-1261568FA9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41687" y="5240201"/>
                  <a:ext cx="12780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19C3D0-CC32-43F3-29B0-512F6B3B97F5}"/>
              </a:ext>
            </a:extLst>
          </p:cNvPr>
          <p:cNvGrpSpPr/>
          <p:nvPr/>
        </p:nvGrpSpPr>
        <p:grpSpPr>
          <a:xfrm>
            <a:off x="8663487" y="5436041"/>
            <a:ext cx="663120" cy="382320"/>
            <a:chOff x="8663487" y="5436041"/>
            <a:chExt cx="66312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7B94C6-E540-027F-8B97-72C61904D896}"/>
                    </a:ext>
                  </a:extLst>
                </p14:cNvPr>
                <p14:cNvContentPartPr/>
                <p14:nvPr/>
              </p14:nvContentPartPr>
              <p14:xfrm>
                <a:off x="8663487" y="5524961"/>
                <a:ext cx="12204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7B94C6-E540-027F-8B97-72C61904D89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54847" y="5516321"/>
                  <a:ext cx="139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225301-1077-41BE-80F6-4F93750198A3}"/>
                    </a:ext>
                  </a:extLst>
                </p14:cNvPr>
                <p14:cNvContentPartPr/>
                <p14:nvPr/>
              </p14:nvContentPartPr>
              <p14:xfrm>
                <a:off x="8822967" y="5512361"/>
                <a:ext cx="131760" cy="13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225301-1077-41BE-80F6-4F93750198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13967" y="5503721"/>
                  <a:ext cx="149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37CEF5-4512-8F67-8D51-9DF085C27857}"/>
                    </a:ext>
                  </a:extLst>
                </p14:cNvPr>
                <p14:cNvContentPartPr/>
                <p14:nvPr/>
              </p14:nvContentPartPr>
              <p14:xfrm>
                <a:off x="8990727" y="5547641"/>
                <a:ext cx="208080" cy="27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37CEF5-4512-8F67-8D51-9DF085C278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82087" y="5538641"/>
                  <a:ext cx="225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AF73A6-9154-998B-782E-9C945B4DF728}"/>
                    </a:ext>
                  </a:extLst>
                </p14:cNvPr>
                <p14:cNvContentPartPr/>
                <p14:nvPr/>
              </p14:nvContentPartPr>
              <p14:xfrm>
                <a:off x="9262527" y="5436041"/>
                <a:ext cx="64080" cy="22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AF73A6-9154-998B-782E-9C945B4DF72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3527" y="5427041"/>
                  <a:ext cx="817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0126EC-2298-783C-FBE5-FC79900D68CB}"/>
              </a:ext>
            </a:extLst>
          </p:cNvPr>
          <p:cNvGrpSpPr/>
          <p:nvPr/>
        </p:nvGrpSpPr>
        <p:grpSpPr>
          <a:xfrm>
            <a:off x="9793167" y="5071001"/>
            <a:ext cx="138600" cy="295920"/>
            <a:chOff x="9793167" y="5071001"/>
            <a:chExt cx="1386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EFC697-F72D-C131-1B45-F5F8E18E398A}"/>
                    </a:ext>
                  </a:extLst>
                </p14:cNvPr>
                <p14:cNvContentPartPr/>
                <p14:nvPr/>
              </p14:nvContentPartPr>
              <p14:xfrm>
                <a:off x="9848967" y="5071001"/>
                <a:ext cx="17280" cy="27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EFC697-F72D-C131-1B45-F5F8E18E39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40327" y="5062001"/>
                  <a:ext cx="34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FA0EBC-084D-4C5D-74C1-1E6793A6B7E7}"/>
                    </a:ext>
                  </a:extLst>
                </p14:cNvPr>
                <p14:cNvContentPartPr/>
                <p14:nvPr/>
              </p14:nvContentPartPr>
              <p14:xfrm>
                <a:off x="9793167" y="5302121"/>
                <a:ext cx="138600" cy="64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FA0EBC-084D-4C5D-74C1-1E6793A6B7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84167" y="5293121"/>
                  <a:ext cx="15624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C03D9B-ABA1-F196-948A-74C179B0D564}"/>
              </a:ext>
            </a:extLst>
          </p:cNvPr>
          <p:cNvGrpSpPr/>
          <p:nvPr/>
        </p:nvGrpSpPr>
        <p:grpSpPr>
          <a:xfrm>
            <a:off x="9701007" y="5497241"/>
            <a:ext cx="758520" cy="313920"/>
            <a:chOff x="9701007" y="5497241"/>
            <a:chExt cx="7585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29B5-EAA9-D7AF-157A-C304C2BE32FA}"/>
                    </a:ext>
                  </a:extLst>
                </p14:cNvPr>
                <p14:cNvContentPartPr/>
                <p14:nvPr/>
              </p14:nvContentPartPr>
              <p14:xfrm>
                <a:off x="9701007" y="5564561"/>
                <a:ext cx="118080" cy="14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29B5-EAA9-D7AF-157A-C304C2BE32F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2007" y="5555921"/>
                  <a:ext cx="13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6FD41F-2799-6F4E-AE25-BB6BCABA25E9}"/>
                    </a:ext>
                  </a:extLst>
                </p14:cNvPr>
                <p14:cNvContentPartPr/>
                <p14:nvPr/>
              </p14:nvContentPartPr>
              <p14:xfrm>
                <a:off x="9882087" y="5585801"/>
                <a:ext cx="176760" cy="12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6FD41F-2799-6F4E-AE25-BB6BCABA25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73447" y="5577161"/>
                  <a:ext cx="194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B8838C-4C4D-7217-BF9E-327F16B7F8E5}"/>
                    </a:ext>
                  </a:extLst>
                </p14:cNvPr>
                <p14:cNvContentPartPr/>
                <p14:nvPr/>
              </p14:nvContentPartPr>
              <p14:xfrm>
                <a:off x="10089087" y="5587961"/>
                <a:ext cx="184320" cy="223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B8838C-4C4D-7217-BF9E-327F16B7F8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80447" y="5579321"/>
                  <a:ext cx="201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D63B37-485F-DD7D-5661-E600118CC39B}"/>
                    </a:ext>
                  </a:extLst>
                </p14:cNvPr>
                <p14:cNvContentPartPr/>
                <p14:nvPr/>
              </p14:nvContentPartPr>
              <p14:xfrm>
                <a:off x="10339647" y="5497241"/>
                <a:ext cx="118080" cy="1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D63B37-485F-DD7D-5661-E600118CC3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30647" y="5488241"/>
                  <a:ext cx="135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12A211-4F59-D2DD-6996-2CA1A216604C}"/>
                    </a:ext>
                  </a:extLst>
                </p14:cNvPr>
                <p14:cNvContentPartPr/>
                <p14:nvPr/>
              </p14:nvContentPartPr>
              <p14:xfrm>
                <a:off x="10419927" y="5566001"/>
                <a:ext cx="39600" cy="12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12A211-4F59-D2DD-6996-2CA1A21660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11287" y="5557361"/>
                  <a:ext cx="572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F2ADC-291C-8E40-091D-A896E904A7A5}"/>
              </a:ext>
            </a:extLst>
          </p:cNvPr>
          <p:cNvGrpSpPr/>
          <p:nvPr/>
        </p:nvGrpSpPr>
        <p:grpSpPr>
          <a:xfrm>
            <a:off x="10865247" y="5038241"/>
            <a:ext cx="141480" cy="194760"/>
            <a:chOff x="10865247" y="5038241"/>
            <a:chExt cx="1414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43EF51-272C-33CA-CDB6-D8F56BEB2FE3}"/>
                    </a:ext>
                  </a:extLst>
                </p14:cNvPr>
                <p14:cNvContentPartPr/>
                <p14:nvPr/>
              </p14:nvContentPartPr>
              <p14:xfrm>
                <a:off x="10906287" y="5038241"/>
                <a:ext cx="24480" cy="171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43EF51-272C-33CA-CDB6-D8F56BEB2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97287" y="5029601"/>
                  <a:ext cx="4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E800AC-A14B-AD01-2F6F-D12FB44A2CD4}"/>
                    </a:ext>
                  </a:extLst>
                </p14:cNvPr>
                <p14:cNvContentPartPr/>
                <p14:nvPr/>
              </p14:nvContentPartPr>
              <p14:xfrm>
                <a:off x="10865247" y="5193761"/>
                <a:ext cx="70920" cy="2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E800AC-A14B-AD01-2F6F-D12FB44A2C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56247" y="5184761"/>
                  <a:ext cx="8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D1AAD2-7A8B-7F4D-79D6-FCB9131C22E6}"/>
                    </a:ext>
                  </a:extLst>
                </p14:cNvPr>
                <p14:cNvContentPartPr/>
                <p14:nvPr/>
              </p14:nvContentPartPr>
              <p14:xfrm>
                <a:off x="10937607" y="5162801"/>
                <a:ext cx="69120" cy="70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D1AAD2-7A8B-7F4D-79D6-FCB9131C22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28967" y="5154161"/>
                  <a:ext cx="8676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CF45FB-AC55-9F67-8E4C-560D19CE45AF}"/>
              </a:ext>
            </a:extLst>
          </p:cNvPr>
          <p:cNvGrpSpPr/>
          <p:nvPr/>
        </p:nvGrpSpPr>
        <p:grpSpPr>
          <a:xfrm>
            <a:off x="10725567" y="5366921"/>
            <a:ext cx="746640" cy="294840"/>
            <a:chOff x="10725567" y="5366921"/>
            <a:chExt cx="7466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165AEA-BACF-1554-326E-CF88729D388A}"/>
                    </a:ext>
                  </a:extLst>
                </p14:cNvPr>
                <p14:cNvContentPartPr/>
                <p14:nvPr/>
              </p14:nvContentPartPr>
              <p14:xfrm>
                <a:off x="10725567" y="5422361"/>
                <a:ext cx="139320" cy="13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165AEA-BACF-1554-326E-CF88729D38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16927" y="5413721"/>
                  <a:ext cx="156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3071C5-2334-32CE-ADF9-C7D2295A6DCB}"/>
                    </a:ext>
                  </a:extLst>
                </p14:cNvPr>
                <p14:cNvContentPartPr/>
                <p14:nvPr/>
              </p14:nvContentPartPr>
              <p14:xfrm>
                <a:off x="10900887" y="5443601"/>
                <a:ext cx="160200" cy="12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3071C5-2334-32CE-ADF9-C7D2295A6D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91887" y="5434961"/>
                  <a:ext cx="177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D80C8B-954C-5D06-DC90-B0E0B85C6DF4}"/>
                    </a:ext>
                  </a:extLst>
                </p14:cNvPr>
                <p14:cNvContentPartPr/>
                <p14:nvPr/>
              </p14:nvContentPartPr>
              <p14:xfrm>
                <a:off x="11067927" y="5462321"/>
                <a:ext cx="206280" cy="19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D80C8B-954C-5D06-DC90-B0E0B85C6D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58927" y="5453321"/>
                  <a:ext cx="22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4864E4-ED85-2AA3-632F-5C554B0E20DF}"/>
                    </a:ext>
                  </a:extLst>
                </p14:cNvPr>
                <p14:cNvContentPartPr/>
                <p14:nvPr/>
              </p14:nvContentPartPr>
              <p14:xfrm>
                <a:off x="11380047" y="5366921"/>
                <a:ext cx="92160" cy="5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4864E4-ED85-2AA3-632F-5C554B0E20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71407" y="5357921"/>
                  <a:ext cx="109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1150C7-7E96-8B53-EB6E-4D38DFF7A613}"/>
                    </a:ext>
                  </a:extLst>
                </p14:cNvPr>
                <p14:cNvContentPartPr/>
                <p14:nvPr/>
              </p14:nvContentPartPr>
              <p14:xfrm>
                <a:off x="11323887" y="5407961"/>
                <a:ext cx="74520" cy="12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1150C7-7E96-8B53-EB6E-4D38DFF7A61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15247" y="5398961"/>
                  <a:ext cx="921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29E70E-7BAA-4709-337E-2D9E70D638EF}"/>
              </a:ext>
            </a:extLst>
          </p:cNvPr>
          <p:cNvGrpSpPr/>
          <p:nvPr/>
        </p:nvGrpSpPr>
        <p:grpSpPr>
          <a:xfrm>
            <a:off x="7311327" y="256001"/>
            <a:ext cx="2139480" cy="2602800"/>
            <a:chOff x="7311327" y="256001"/>
            <a:chExt cx="2139480" cy="260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CFEC80-76B8-3369-A74B-50F770DBF82B}"/>
                    </a:ext>
                  </a:extLst>
                </p14:cNvPr>
                <p14:cNvContentPartPr/>
                <p14:nvPr/>
              </p14:nvContentPartPr>
              <p14:xfrm>
                <a:off x="7409247" y="1253201"/>
                <a:ext cx="168480" cy="222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CFEC80-76B8-3369-A74B-50F770DBF8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00607" y="1244201"/>
                  <a:ext cx="18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980B18-1D43-B306-F4EA-4D7A98BA52D3}"/>
                    </a:ext>
                  </a:extLst>
                </p14:cNvPr>
                <p14:cNvContentPartPr/>
                <p14:nvPr/>
              </p14:nvContentPartPr>
              <p14:xfrm>
                <a:off x="7311327" y="1176521"/>
                <a:ext cx="405360" cy="46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980B18-1D43-B306-F4EA-4D7A98BA52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02687" y="1167881"/>
                  <a:ext cx="4230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26CEDD-42A0-CA88-AED8-CC4AFEDCB3C1}"/>
                    </a:ext>
                  </a:extLst>
                </p14:cNvPr>
                <p14:cNvContentPartPr/>
                <p14:nvPr/>
              </p14:nvContentPartPr>
              <p14:xfrm>
                <a:off x="7671687" y="991481"/>
                <a:ext cx="520920" cy="28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26CEDD-42A0-CA88-AED8-CC4AFEDCB3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62687" y="982481"/>
                  <a:ext cx="538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C40AE4-FC75-8C74-FAED-C61C50FC8D4D}"/>
                    </a:ext>
                  </a:extLst>
                </p14:cNvPr>
                <p14:cNvContentPartPr/>
                <p14:nvPr/>
              </p14:nvContentPartPr>
              <p14:xfrm>
                <a:off x="8308527" y="828401"/>
                <a:ext cx="114840" cy="194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C40AE4-FC75-8C74-FAED-C61C50FC8D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99527" y="819401"/>
                  <a:ext cx="132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628F36-7F5C-0644-B1F1-BB328ABFF5E7}"/>
                    </a:ext>
                  </a:extLst>
                </p14:cNvPr>
                <p14:cNvContentPartPr/>
                <p14:nvPr/>
              </p14:nvContentPartPr>
              <p14:xfrm>
                <a:off x="8454687" y="799241"/>
                <a:ext cx="144720" cy="17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628F36-7F5C-0644-B1F1-BB328ABFF5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46047" y="790601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3EAB59-EB87-0ED9-D510-68B99895B9DD}"/>
                    </a:ext>
                  </a:extLst>
                </p14:cNvPr>
                <p14:cNvContentPartPr/>
                <p14:nvPr/>
              </p14:nvContentPartPr>
              <p14:xfrm>
                <a:off x="8228247" y="712481"/>
                <a:ext cx="450000" cy="408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3EAB59-EB87-0ED9-D510-68B99895B9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19247" y="703841"/>
                  <a:ext cx="467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276511-5643-2CAE-D92D-9356D01971D5}"/>
                    </a:ext>
                  </a:extLst>
                </p14:cNvPr>
                <p14:cNvContentPartPr/>
                <p14:nvPr/>
              </p14:nvContentPartPr>
              <p14:xfrm>
                <a:off x="8669607" y="450401"/>
                <a:ext cx="381960" cy="30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276511-5643-2CAE-D92D-9356D01971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60967" y="441401"/>
                  <a:ext cx="399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A92757-C494-D226-1452-C8E987FA45CC}"/>
                    </a:ext>
                  </a:extLst>
                </p14:cNvPr>
                <p14:cNvContentPartPr/>
                <p14:nvPr/>
              </p14:nvContentPartPr>
              <p14:xfrm>
                <a:off x="9137967" y="328001"/>
                <a:ext cx="110880" cy="18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A92757-C494-D226-1452-C8E987FA45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29327" y="319361"/>
                  <a:ext cx="128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10378A-2051-BF72-A03C-49CC97DEA229}"/>
                    </a:ext>
                  </a:extLst>
                </p14:cNvPr>
                <p14:cNvContentPartPr/>
                <p14:nvPr/>
              </p14:nvContentPartPr>
              <p14:xfrm>
                <a:off x="8776887" y="709601"/>
                <a:ext cx="349200" cy="9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10378A-2051-BF72-A03C-49CC97DEA22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68247" y="700601"/>
                  <a:ext cx="366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9E3B19-C7AB-9F36-AC26-E3B6A641F585}"/>
                    </a:ext>
                  </a:extLst>
                </p14:cNvPr>
                <p14:cNvContentPartPr/>
                <p14:nvPr/>
              </p14:nvContentPartPr>
              <p14:xfrm>
                <a:off x="9242727" y="592241"/>
                <a:ext cx="133200" cy="19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9E3B19-C7AB-9F36-AC26-E3B6A641F5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33727" y="583601"/>
                  <a:ext cx="150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B07C93-4DDF-277D-3785-6E44D7E56B5A}"/>
                    </a:ext>
                  </a:extLst>
                </p14:cNvPr>
                <p14:cNvContentPartPr/>
                <p14:nvPr/>
              </p14:nvContentPartPr>
              <p14:xfrm>
                <a:off x="9097647" y="298121"/>
                <a:ext cx="178200" cy="26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B07C93-4DDF-277D-3785-6E44D7E56B5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89007" y="289121"/>
                  <a:ext cx="195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CD10F1-2794-3642-8E0C-33ACEB49A56F}"/>
                    </a:ext>
                  </a:extLst>
                </p14:cNvPr>
                <p14:cNvContentPartPr/>
                <p14:nvPr/>
              </p14:nvContentPartPr>
              <p14:xfrm>
                <a:off x="9155607" y="569561"/>
                <a:ext cx="295200" cy="29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CD10F1-2794-3642-8E0C-33ACEB49A56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46967" y="560561"/>
                  <a:ext cx="312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5C10AB-E278-9B0F-333F-83C9D0A425BD}"/>
                    </a:ext>
                  </a:extLst>
                </p14:cNvPr>
                <p14:cNvContentPartPr/>
                <p14:nvPr/>
              </p14:nvContentPartPr>
              <p14:xfrm>
                <a:off x="7811727" y="1433921"/>
                <a:ext cx="561240" cy="13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5C10AB-E278-9B0F-333F-83C9D0A425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02727" y="1424921"/>
                  <a:ext cx="57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521BFD-339B-26E5-9414-EC5F4C49297E}"/>
                    </a:ext>
                  </a:extLst>
                </p14:cNvPr>
                <p14:cNvContentPartPr/>
                <p14:nvPr/>
              </p14:nvContentPartPr>
              <p14:xfrm>
                <a:off x="8486367" y="1379921"/>
                <a:ext cx="87840" cy="25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521BFD-339B-26E5-9414-EC5F4C49297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77367" y="1371281"/>
                  <a:ext cx="10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C98FB6-D391-1024-BF25-37614657A796}"/>
                    </a:ext>
                  </a:extLst>
                </p14:cNvPr>
                <p14:cNvContentPartPr/>
                <p14:nvPr/>
              </p14:nvContentPartPr>
              <p14:xfrm>
                <a:off x="8619567" y="1401881"/>
                <a:ext cx="98640" cy="21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C98FB6-D391-1024-BF25-37614657A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10927" y="1392881"/>
                  <a:ext cx="116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CC9D8B-32DC-1AB5-D409-8030A9DAAC59}"/>
                    </a:ext>
                  </a:extLst>
                </p14:cNvPr>
                <p14:cNvContentPartPr/>
                <p14:nvPr/>
              </p14:nvContentPartPr>
              <p14:xfrm>
                <a:off x="8572767" y="810041"/>
                <a:ext cx="65880" cy="12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CC9D8B-32DC-1AB5-D409-8030A9DAAC5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64127" y="801041"/>
                  <a:ext cx="83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A711CC-56EC-B6FC-9E75-7F6C05D5FE1C}"/>
                    </a:ext>
                  </a:extLst>
                </p14:cNvPr>
                <p14:cNvContentPartPr/>
                <p14:nvPr/>
              </p14:nvContentPartPr>
              <p14:xfrm>
                <a:off x="8793087" y="1429241"/>
                <a:ext cx="63720" cy="12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A711CC-56EC-B6FC-9E75-7F6C05D5FE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84447" y="1420241"/>
                  <a:ext cx="81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8E9999-E899-7184-605E-6F0DF6339016}"/>
                    </a:ext>
                  </a:extLst>
                </p14:cNvPr>
                <p14:cNvContentPartPr/>
                <p14:nvPr/>
              </p14:nvContentPartPr>
              <p14:xfrm>
                <a:off x="8422647" y="1337081"/>
                <a:ext cx="572760" cy="42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8E9999-E899-7184-605E-6F0DF63390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13647" y="1328441"/>
                  <a:ext cx="590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0899CA-1FB3-5771-E9CE-DE2DC1532B14}"/>
                    </a:ext>
                  </a:extLst>
                </p14:cNvPr>
                <p14:cNvContentPartPr/>
                <p14:nvPr/>
              </p14:nvContentPartPr>
              <p14:xfrm>
                <a:off x="7701207" y="1749641"/>
                <a:ext cx="638640" cy="315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0899CA-1FB3-5771-E9CE-DE2DC1532B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92567" y="1740641"/>
                  <a:ext cx="656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9AEE20-8329-0AD6-6995-86273DB22B0A}"/>
                    </a:ext>
                  </a:extLst>
                </p14:cNvPr>
                <p14:cNvContentPartPr/>
                <p14:nvPr/>
              </p14:nvContentPartPr>
              <p14:xfrm>
                <a:off x="8415807" y="1976801"/>
                <a:ext cx="93600" cy="18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9AEE20-8329-0AD6-6995-86273DB22B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07167" y="1968161"/>
                  <a:ext cx="111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F0962D-AAEC-AC8A-D9A7-D4879C6B47F3}"/>
                    </a:ext>
                  </a:extLst>
                </p14:cNvPr>
                <p14:cNvContentPartPr/>
                <p14:nvPr/>
              </p14:nvContentPartPr>
              <p14:xfrm>
                <a:off x="8548287" y="1988321"/>
                <a:ext cx="102600" cy="167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F0962D-AAEC-AC8A-D9A7-D4879C6B47F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39287" y="1979681"/>
                  <a:ext cx="120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534B60-C4C0-8990-C348-C3E12ED24D08}"/>
                    </a:ext>
                  </a:extLst>
                </p14:cNvPr>
                <p14:cNvContentPartPr/>
                <p14:nvPr/>
              </p14:nvContentPartPr>
              <p14:xfrm>
                <a:off x="8663127" y="1990481"/>
                <a:ext cx="98640" cy="173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534B60-C4C0-8990-C348-C3E12ED24D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54127" y="1981841"/>
                  <a:ext cx="116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29BB52-6E72-98F0-BC98-E5D46D83D517}"/>
                    </a:ext>
                  </a:extLst>
                </p14:cNvPr>
                <p14:cNvContentPartPr/>
                <p14:nvPr/>
              </p14:nvContentPartPr>
              <p14:xfrm>
                <a:off x="8325807" y="1859801"/>
                <a:ext cx="546840" cy="429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29BB52-6E72-98F0-BC98-E5D46D83D51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16807" y="1851161"/>
                  <a:ext cx="564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424C25-C876-7561-505D-9D97273FC103}"/>
                    </a:ext>
                  </a:extLst>
                </p14:cNvPr>
                <p14:cNvContentPartPr/>
                <p14:nvPr/>
              </p14:nvContentPartPr>
              <p14:xfrm>
                <a:off x="7473687" y="1804721"/>
                <a:ext cx="433080" cy="61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424C25-C876-7561-505D-9D97273FC10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64687" y="1795721"/>
                  <a:ext cx="4507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4AA91B-4287-5325-4ACC-FFB00B946243}"/>
                    </a:ext>
                  </a:extLst>
                </p14:cNvPr>
                <p14:cNvContentPartPr/>
                <p14:nvPr/>
              </p14:nvContentPartPr>
              <p14:xfrm>
                <a:off x="7925487" y="2472881"/>
                <a:ext cx="100440" cy="18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4AA91B-4287-5325-4ACC-FFB00B94624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6487" y="2463881"/>
                  <a:ext cx="118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E6702F-B7C5-D5B9-577E-7F4A1E3CB9E4}"/>
                    </a:ext>
                  </a:extLst>
                </p14:cNvPr>
                <p14:cNvContentPartPr/>
                <p14:nvPr/>
              </p14:nvContentPartPr>
              <p14:xfrm>
                <a:off x="8073807" y="2501321"/>
                <a:ext cx="107280" cy="16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E6702F-B7C5-D5B9-577E-7F4A1E3CB9E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65167" y="2492321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695D5C-B5B3-68D3-760E-F8D2822265AC}"/>
                    </a:ext>
                  </a:extLst>
                </p14:cNvPr>
                <p14:cNvContentPartPr/>
                <p14:nvPr/>
              </p14:nvContentPartPr>
              <p14:xfrm>
                <a:off x="8201967" y="2557121"/>
                <a:ext cx="105840" cy="9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695D5C-B5B3-68D3-760E-F8D282226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93327" y="2548121"/>
                  <a:ext cx="123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8DFE460-3E91-1052-1284-C03830579ACB}"/>
                    </a:ext>
                  </a:extLst>
                </p14:cNvPr>
                <p14:cNvContentPartPr/>
                <p14:nvPr/>
              </p14:nvContentPartPr>
              <p14:xfrm>
                <a:off x="7807047" y="2351921"/>
                <a:ext cx="576000" cy="50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8DFE460-3E91-1052-1284-C03830579AC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98047" y="2343281"/>
                  <a:ext cx="5936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09DE1F-B66C-31FE-7EF9-041861FEC75D}"/>
                    </a:ext>
                  </a:extLst>
                </p14:cNvPr>
                <p14:cNvContentPartPr/>
                <p14:nvPr/>
              </p14:nvContentPartPr>
              <p14:xfrm>
                <a:off x="8195847" y="653441"/>
                <a:ext cx="564480" cy="46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09DE1F-B66C-31FE-7EF9-041861FEC75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87207" y="644801"/>
                  <a:ext cx="5821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161F9B-93BF-52B5-5A1D-9DAD5C5F059A}"/>
                    </a:ext>
                  </a:extLst>
                </p14:cNvPr>
                <p14:cNvContentPartPr/>
                <p14:nvPr/>
              </p14:nvContentPartPr>
              <p14:xfrm>
                <a:off x="8692647" y="429521"/>
                <a:ext cx="379800" cy="330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161F9B-93BF-52B5-5A1D-9DAD5C5F059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83647" y="420521"/>
                  <a:ext cx="397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7CD951-F3BE-1EF4-4520-57AE8A4EB09E}"/>
                    </a:ext>
                  </a:extLst>
                </p14:cNvPr>
                <p14:cNvContentPartPr/>
                <p14:nvPr/>
              </p14:nvContentPartPr>
              <p14:xfrm>
                <a:off x="8777967" y="705641"/>
                <a:ext cx="340560" cy="15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7CD951-F3BE-1EF4-4520-57AE8A4EB0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68967" y="697001"/>
                  <a:ext cx="358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E2D7BD-9B07-1FE8-B49C-E5F1307FD0B2}"/>
                    </a:ext>
                  </a:extLst>
                </p14:cNvPr>
                <p14:cNvContentPartPr/>
                <p14:nvPr/>
              </p14:nvContentPartPr>
              <p14:xfrm>
                <a:off x="9078567" y="256001"/>
                <a:ext cx="221400" cy="31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E2D7BD-9B07-1FE8-B49C-E5F1307FD0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9927" y="247001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234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50E0-7F48-8107-C08D-C4D6FFEE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D3F5-167A-7BD3-1677-097879E1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</a:p>
          <a:p>
            <a:r>
              <a:rPr lang="en-US" dirty="0"/>
              <a:t>Planning Checklist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VNet</a:t>
            </a:r>
            <a:endParaRPr lang="en-US" dirty="0"/>
          </a:p>
          <a:p>
            <a:pPr lvl="1"/>
            <a:r>
              <a:rPr lang="en-IN" dirty="0"/>
              <a:t>Name of the VM : Ex – devusc-webvm01</a:t>
            </a:r>
          </a:p>
          <a:p>
            <a:pPr lvl="1"/>
            <a:r>
              <a:rPr lang="en-IN" dirty="0"/>
              <a:t>Decide the location of VM</a:t>
            </a:r>
          </a:p>
          <a:p>
            <a:pPr lvl="1"/>
            <a:r>
              <a:rPr lang="en-IN" dirty="0"/>
              <a:t>Determine the size</a:t>
            </a:r>
          </a:p>
          <a:p>
            <a:pPr lvl="1"/>
            <a:r>
              <a:rPr lang="en-IN" dirty="0"/>
              <a:t>Storage for the VM</a:t>
            </a:r>
          </a:p>
          <a:p>
            <a:pPr lvl="1"/>
            <a:r>
              <a:rPr lang="en-IN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38793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F921-7BC1-665E-BEAE-D21A6D4F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BF1C-3861-5FEE-E961-4BA245FD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Rack Failure</a:t>
            </a:r>
          </a:p>
          <a:p>
            <a:r>
              <a:rPr lang="en-US" dirty="0"/>
              <a:t>Availability Zones – Data Center</a:t>
            </a:r>
          </a:p>
          <a:p>
            <a:r>
              <a:rPr lang="en-US" dirty="0"/>
              <a:t>Virtual Machine Scale Set – Auto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1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4BF3-9380-B601-FB78-D55D2BCC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4216-9335-D0D5-F213-0A57BDD4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Object Store – Blob Storage</a:t>
            </a:r>
          </a:p>
          <a:p>
            <a:r>
              <a:rPr lang="en-US" dirty="0"/>
              <a:t>File system service for the cloud – File Share</a:t>
            </a:r>
          </a:p>
          <a:p>
            <a:r>
              <a:rPr lang="en-US" dirty="0"/>
              <a:t>Messaging Store – Queue Storage</a:t>
            </a:r>
          </a:p>
          <a:p>
            <a:r>
              <a:rPr lang="en-US" dirty="0"/>
              <a:t>NoSQL store – Tables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</a:t>
            </a:r>
          </a:p>
          <a:p>
            <a:pPr lvl="1"/>
            <a:r>
              <a:rPr lang="en-US" dirty="0"/>
              <a:t>General Purpose v1</a:t>
            </a:r>
          </a:p>
          <a:p>
            <a:pPr lvl="1"/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1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10A1-45DE-A05C-0B4E-7F6BE444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5B60-28F4-9944-4B3E-347E81FC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AC2876-9220-667D-5A99-B383E96BA211}"/>
              </a:ext>
            </a:extLst>
          </p:cNvPr>
          <p:cNvGrpSpPr/>
          <p:nvPr/>
        </p:nvGrpSpPr>
        <p:grpSpPr>
          <a:xfrm>
            <a:off x="3046407" y="1800761"/>
            <a:ext cx="1411560" cy="2859480"/>
            <a:chOff x="3046407" y="1800761"/>
            <a:chExt cx="1411560" cy="28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B9F04-FD86-6A5D-2434-07E8C86148BD}"/>
                    </a:ext>
                  </a:extLst>
                </p14:cNvPr>
                <p14:cNvContentPartPr/>
                <p14:nvPr/>
              </p14:nvContentPartPr>
              <p14:xfrm>
                <a:off x="3046407" y="1931441"/>
                <a:ext cx="401400" cy="272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B9F04-FD86-6A5D-2434-07E8C8614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7767" y="1922801"/>
                  <a:ext cx="419040" cy="27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DC91CD-5D2D-8CAD-7970-B6D35FAB5D18}"/>
                    </a:ext>
                  </a:extLst>
                </p14:cNvPr>
                <p14:cNvContentPartPr/>
                <p14:nvPr/>
              </p14:nvContentPartPr>
              <p14:xfrm>
                <a:off x="3761367" y="2819561"/>
                <a:ext cx="194400" cy="27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DC91CD-5D2D-8CAD-7970-B6D35FAB5D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2727" y="2810921"/>
                  <a:ext cx="212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3E2D35-C54B-E42E-99BB-1C9AFCC72BD5}"/>
                    </a:ext>
                  </a:extLst>
                </p14:cNvPr>
                <p14:cNvContentPartPr/>
                <p14:nvPr/>
              </p14:nvContentPartPr>
              <p14:xfrm>
                <a:off x="3986007" y="2867801"/>
                <a:ext cx="136080" cy="153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3E2D35-C54B-E42E-99BB-1C9AFCC72B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7367" y="2859161"/>
                  <a:ext cx="153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AFE289-3212-6F7B-7EB5-93B095683FCB}"/>
                    </a:ext>
                  </a:extLst>
                </p14:cNvPr>
                <p14:cNvContentPartPr/>
                <p14:nvPr/>
              </p14:nvContentPartPr>
              <p14:xfrm>
                <a:off x="4166007" y="2763401"/>
                <a:ext cx="101880" cy="28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AFE289-3212-6F7B-7EB5-93B095683F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57367" y="2754401"/>
                  <a:ext cx="119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FB3B4D-A847-D272-4863-8E793F8CF885}"/>
                    </a:ext>
                  </a:extLst>
                </p14:cNvPr>
                <p14:cNvContentPartPr/>
                <p14:nvPr/>
              </p14:nvContentPartPr>
              <p14:xfrm>
                <a:off x="4299567" y="2664401"/>
                <a:ext cx="158400" cy="35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FB3B4D-A847-D272-4863-8E793F8CF8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0927" y="2655401"/>
                  <a:ext cx="1760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577B8B-1EF6-A942-349C-E591DEDECE95}"/>
                    </a:ext>
                  </a:extLst>
                </p14:cNvPr>
                <p14:cNvContentPartPr/>
                <p14:nvPr/>
              </p14:nvContentPartPr>
              <p14:xfrm>
                <a:off x="3526287" y="1857641"/>
                <a:ext cx="187920" cy="27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577B8B-1EF6-A942-349C-E591DEDECE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7287" y="1848641"/>
                  <a:ext cx="205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2F5F56-046E-6569-424A-B68ACA95075D}"/>
                    </a:ext>
                  </a:extLst>
                </p14:cNvPr>
                <p14:cNvContentPartPr/>
                <p14:nvPr/>
              </p14:nvContentPartPr>
              <p14:xfrm>
                <a:off x="3734007" y="1898681"/>
                <a:ext cx="57960" cy="10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2F5F56-046E-6569-424A-B68ACA9507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5007" y="1889681"/>
                  <a:ext cx="75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A8B533-2CE8-612C-888B-A30425C1C495}"/>
                    </a:ext>
                  </a:extLst>
                </p14:cNvPr>
                <p14:cNvContentPartPr/>
                <p14:nvPr/>
              </p14:nvContentPartPr>
              <p14:xfrm>
                <a:off x="3879447" y="1800761"/>
                <a:ext cx="288000" cy="167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A8B533-2CE8-612C-888B-A30425C1C4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0447" y="1792121"/>
                  <a:ext cx="3056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C464C-DA80-1857-93EE-DBA0F18989CA}"/>
              </a:ext>
            </a:extLst>
          </p:cNvPr>
          <p:cNvGrpSpPr/>
          <p:nvPr/>
        </p:nvGrpSpPr>
        <p:grpSpPr>
          <a:xfrm>
            <a:off x="3884127" y="4222841"/>
            <a:ext cx="819720" cy="631800"/>
            <a:chOff x="3884127" y="4222841"/>
            <a:chExt cx="81972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AB5F88-12D1-3389-6D3F-0E0FD7C96B0A}"/>
                    </a:ext>
                  </a:extLst>
                </p14:cNvPr>
                <p14:cNvContentPartPr/>
                <p14:nvPr/>
              </p14:nvContentPartPr>
              <p14:xfrm>
                <a:off x="3884127" y="4276481"/>
                <a:ext cx="50400" cy="28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AB5F88-12D1-3389-6D3F-0E0FD7C96B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5127" y="4267841"/>
                  <a:ext cx="68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EE7F04-97D6-A087-8E41-ED411DB72DB0}"/>
                    </a:ext>
                  </a:extLst>
                </p14:cNvPr>
                <p14:cNvContentPartPr/>
                <p14:nvPr/>
              </p14:nvContentPartPr>
              <p14:xfrm>
                <a:off x="3895647" y="4320761"/>
                <a:ext cx="311760" cy="21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EE7F04-97D6-A087-8E41-ED411DB72D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6647" y="4312121"/>
                  <a:ext cx="329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C60ED8-943D-9A26-E1C5-77C27A9A99BF}"/>
                    </a:ext>
                  </a:extLst>
                </p14:cNvPr>
                <p14:cNvContentPartPr/>
                <p14:nvPr/>
              </p14:nvContentPartPr>
              <p14:xfrm>
                <a:off x="4153407" y="4300601"/>
                <a:ext cx="20880" cy="2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C60ED8-943D-9A26-E1C5-77C27A9A99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4407" y="4291961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7D8B18-E0B2-075B-C7AB-7CFDAECFBACA}"/>
                    </a:ext>
                  </a:extLst>
                </p14:cNvPr>
                <p14:cNvContentPartPr/>
                <p14:nvPr/>
              </p14:nvContentPartPr>
              <p14:xfrm>
                <a:off x="4266447" y="4222841"/>
                <a:ext cx="437400" cy="63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7D8B18-E0B2-075B-C7AB-7CFDAECFBA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7447" y="4214201"/>
                  <a:ext cx="455040" cy="64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282333-6BA8-28EF-A6ED-A4EFE24E4717}"/>
              </a:ext>
            </a:extLst>
          </p:cNvPr>
          <p:cNvGrpSpPr/>
          <p:nvPr/>
        </p:nvGrpSpPr>
        <p:grpSpPr>
          <a:xfrm>
            <a:off x="1869567" y="1527881"/>
            <a:ext cx="832320" cy="474120"/>
            <a:chOff x="1869567" y="1527881"/>
            <a:chExt cx="83232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BDAC27-4903-53B7-E137-9942B96D29A6}"/>
                    </a:ext>
                  </a:extLst>
                </p14:cNvPr>
                <p14:cNvContentPartPr/>
                <p14:nvPr/>
              </p14:nvContentPartPr>
              <p14:xfrm>
                <a:off x="1869567" y="1800761"/>
                <a:ext cx="255600" cy="20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BDAC27-4903-53B7-E137-9942B96D29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0927" y="1792121"/>
                  <a:ext cx="273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F5D3B6-B4B6-737E-D9E7-4F59681C96A2}"/>
                    </a:ext>
                  </a:extLst>
                </p14:cNvPr>
                <p14:cNvContentPartPr/>
                <p14:nvPr/>
              </p14:nvContentPartPr>
              <p14:xfrm>
                <a:off x="2211567" y="1638401"/>
                <a:ext cx="77400" cy="19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F5D3B6-B4B6-737E-D9E7-4F59681C96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02567" y="1629401"/>
                  <a:ext cx="95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FB6BBB-6927-859B-0139-C688667B5AA2}"/>
                    </a:ext>
                  </a:extLst>
                </p14:cNvPr>
                <p14:cNvContentPartPr/>
                <p14:nvPr/>
              </p14:nvContentPartPr>
              <p14:xfrm>
                <a:off x="2176647" y="1591241"/>
                <a:ext cx="160200" cy="29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FB6BBB-6927-859B-0139-C688667B5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68007" y="1582241"/>
                  <a:ext cx="177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46AD68-CC0E-4BAA-B077-8FAC9B1DD1C2}"/>
                    </a:ext>
                  </a:extLst>
                </p14:cNvPr>
                <p14:cNvContentPartPr/>
                <p14:nvPr/>
              </p14:nvContentPartPr>
              <p14:xfrm>
                <a:off x="2382207" y="1609601"/>
                <a:ext cx="132840" cy="11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46AD68-CC0E-4BAA-B077-8FAC9B1DD1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73567" y="1600601"/>
                  <a:ext cx="150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F1E5AB-5A06-166D-C10F-4EAA0118682A}"/>
                    </a:ext>
                  </a:extLst>
                </p14:cNvPr>
                <p14:cNvContentPartPr/>
                <p14:nvPr/>
              </p14:nvContentPartPr>
              <p14:xfrm>
                <a:off x="2522967" y="1527881"/>
                <a:ext cx="78120" cy="12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F1E5AB-5A06-166D-C10F-4EAA011868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4327" y="1519241"/>
                  <a:ext cx="95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C632A7-869E-B747-3F8C-E2229AAC52F7}"/>
                    </a:ext>
                  </a:extLst>
                </p14:cNvPr>
                <p14:cNvContentPartPr/>
                <p14:nvPr/>
              </p14:nvContentPartPr>
              <p14:xfrm>
                <a:off x="2332167" y="1725881"/>
                <a:ext cx="302760" cy="20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C632A7-869E-B747-3F8C-E2229AAC52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23527" y="1717241"/>
                  <a:ext cx="32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1662BA-1E36-1121-74DE-CF9E88606CFD}"/>
                    </a:ext>
                  </a:extLst>
                </p14:cNvPr>
                <p14:cNvContentPartPr/>
                <p14:nvPr/>
              </p14:nvContentPartPr>
              <p14:xfrm>
                <a:off x="2361327" y="1694921"/>
                <a:ext cx="340560" cy="22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1662BA-1E36-1121-74DE-CF9E88606C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2687" y="1686281"/>
                  <a:ext cx="3582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29BCD8-BAEA-D627-B420-82049987D98D}"/>
              </a:ext>
            </a:extLst>
          </p:cNvPr>
          <p:cNvGrpSpPr/>
          <p:nvPr/>
        </p:nvGrpSpPr>
        <p:grpSpPr>
          <a:xfrm>
            <a:off x="1841127" y="2561801"/>
            <a:ext cx="901440" cy="726840"/>
            <a:chOff x="1841127" y="2561801"/>
            <a:chExt cx="90144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C5E7C5-8EC1-65B5-EDED-667ED0805FD8}"/>
                    </a:ext>
                  </a:extLst>
                </p14:cNvPr>
                <p14:cNvContentPartPr/>
                <p14:nvPr/>
              </p14:nvContentPartPr>
              <p14:xfrm>
                <a:off x="1841127" y="2987321"/>
                <a:ext cx="268560" cy="12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C5E7C5-8EC1-65B5-EDED-667ED0805F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2127" y="2978681"/>
                  <a:ext cx="28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D30DAA-7A3B-FF44-3746-B9D80E064BBA}"/>
                    </a:ext>
                  </a:extLst>
                </p14:cNvPr>
                <p14:cNvContentPartPr/>
                <p14:nvPr/>
              </p14:nvContentPartPr>
              <p14:xfrm>
                <a:off x="2162607" y="2732441"/>
                <a:ext cx="70560" cy="31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D30DAA-7A3B-FF44-3746-B9D80E064B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53607" y="2723441"/>
                  <a:ext cx="88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0C96AD-8549-6436-4AAE-5E1621405F30}"/>
                    </a:ext>
                  </a:extLst>
                </p14:cNvPr>
                <p14:cNvContentPartPr/>
                <p14:nvPr/>
              </p14:nvContentPartPr>
              <p14:xfrm>
                <a:off x="2297607" y="2752601"/>
                <a:ext cx="202680" cy="20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0C96AD-8549-6436-4AAE-5E1621405F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88967" y="2743961"/>
                  <a:ext cx="220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D7490-E5B9-419A-F64E-3D6AC93B80DA}"/>
                    </a:ext>
                  </a:extLst>
                </p14:cNvPr>
                <p14:cNvContentPartPr/>
                <p14:nvPr/>
              </p14:nvContentPartPr>
              <p14:xfrm>
                <a:off x="2528727" y="2561801"/>
                <a:ext cx="80280" cy="31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D7490-E5B9-419A-F64E-3D6AC93B80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0087" y="2553161"/>
                  <a:ext cx="97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5FFDFF-3538-4388-60B0-997D5BC708CB}"/>
                    </a:ext>
                  </a:extLst>
                </p14:cNvPr>
                <p14:cNvContentPartPr/>
                <p14:nvPr/>
              </p14:nvContentPartPr>
              <p14:xfrm>
                <a:off x="2215167" y="2910641"/>
                <a:ext cx="39240" cy="4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5FFDFF-3538-4388-60B0-997D5BC708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06167" y="2901641"/>
                  <a:ext cx="56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8923F2-1719-0914-11A3-EB0AA83BB2A0}"/>
                    </a:ext>
                  </a:extLst>
                </p14:cNvPr>
                <p14:cNvContentPartPr/>
                <p14:nvPr/>
              </p14:nvContentPartPr>
              <p14:xfrm>
                <a:off x="2181687" y="2936561"/>
                <a:ext cx="560880" cy="27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8923F2-1719-0914-11A3-EB0AA83BB2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72687" y="2927921"/>
                  <a:ext cx="578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67DCA2-1B7B-A557-8833-BF479E6223DC}"/>
                    </a:ext>
                  </a:extLst>
                </p14:cNvPr>
                <p14:cNvContentPartPr/>
                <p14:nvPr/>
              </p14:nvContentPartPr>
              <p14:xfrm>
                <a:off x="2180607" y="3031241"/>
                <a:ext cx="524520" cy="257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67DCA2-1B7B-A557-8833-BF479E6223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1607" y="3022601"/>
                  <a:ext cx="542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B11349-6543-E956-D7AC-E69A12CACC11}"/>
                    </a:ext>
                  </a:extLst>
                </p14:cNvPr>
                <p14:cNvContentPartPr/>
                <p14:nvPr/>
              </p14:nvContentPartPr>
              <p14:xfrm>
                <a:off x="2180967" y="2838281"/>
                <a:ext cx="68760" cy="13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B11349-6543-E956-D7AC-E69A12CACC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72327" y="2829641"/>
                  <a:ext cx="8640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9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1EA5-DF8A-2339-1046-208074CA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D801-755D-926F-10B6-59F1DAB5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your own network in the cloud</a:t>
            </a:r>
          </a:p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Address Space – 10.0.0.0/16</a:t>
            </a:r>
          </a:p>
          <a:p>
            <a:r>
              <a:rPr lang="en-US" dirty="0"/>
              <a:t>Subnet: </a:t>
            </a:r>
            <a:r>
              <a:rPr lang="en-US" dirty="0" err="1"/>
              <a:t>VNet</a:t>
            </a:r>
            <a:r>
              <a:rPr lang="en-US" dirty="0"/>
              <a:t> segmented into one or more subnets</a:t>
            </a:r>
          </a:p>
          <a:p>
            <a:r>
              <a:rPr lang="en-US" dirty="0"/>
              <a:t>Service Endpoint – Extends virtual network to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</vt:lpstr>
      <vt:lpstr>PowerPoint Presentation</vt:lpstr>
      <vt:lpstr>Azure Virtual Machines</vt:lpstr>
      <vt:lpstr>High Availability</vt:lpstr>
      <vt:lpstr>Storage</vt:lpstr>
      <vt:lpstr>Redundancy</vt:lpstr>
      <vt:lpstr>Virtual Network</vt:lpstr>
      <vt:lpstr>IP Addressing</vt:lpstr>
      <vt:lpstr>Network Security Group</vt:lpstr>
      <vt:lpstr>Azure Load Balancer</vt:lpstr>
      <vt:lpstr>PowerPoint Presentation</vt:lpstr>
      <vt:lpstr>PowerPoint Presentation</vt:lpstr>
      <vt:lpstr>App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3</cp:revision>
  <dcterms:created xsi:type="dcterms:W3CDTF">2023-07-15T05:22:05Z</dcterms:created>
  <dcterms:modified xsi:type="dcterms:W3CDTF">2023-07-15T06:56:54Z</dcterms:modified>
</cp:coreProperties>
</file>