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438C-BB09-6AAB-47F5-CC057A2BB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2233B-44C8-B30F-9594-BDB8B34EE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E5F8-08E9-9CF2-E186-8819091A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1212-3762-C979-60FE-8A4158E3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C54A-E7D1-1394-238C-C3C8188B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8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56C2-E52B-319A-D6C4-1E81DAB4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F3A33-52BE-1999-F46C-54AA258A0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1F7C-3685-B56A-7070-53AC143E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5B65-61FD-9346-601D-42D7A00C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758D-27FF-EC78-EE1E-9ADC5333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17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4C589-C894-CF31-1F78-5FC5E2E50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25BC9-EF06-A0ED-9C35-59381397D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EE71-549C-EE55-BE15-6E451D6B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0FE8-677B-C59B-F519-85C6A3D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7F77-2DED-DCC3-6E36-4976DE4C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825E-DB6E-2E4D-9801-4163B86F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E8B9-B0B7-518A-CB7D-610792A4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C6AE-54C8-B0ED-845A-29803A2F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471E-538C-5C9E-6431-565C5612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FA61C-83FB-86EF-A551-DF9A13EE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9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D7E6-4162-F594-E51C-F16F8CE6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07A7D-25AE-F77A-E491-33DDA6A12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9721-7E63-0D59-3C08-3F9BB154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C412-EA37-ED7D-60C4-90C7A205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E086-3306-2FC2-AE46-282F2C5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BBDE-D0D2-8289-B3C8-D74965AC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51EE-C60A-77B9-256F-A2C8CBA15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97C12-8744-5F15-5E01-A3F70E828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CE3CB-5D57-6267-DE46-17698B40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652DA-023C-E3A8-485B-F6BACC28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F204B-A682-4E5B-766A-31FEF25F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0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B329-3E4F-4184-624B-AA8FA6BD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3975-43C0-E6D3-F8C1-FD7F75AB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69F97-3791-E0BE-7C15-DA1BF83F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C8C35-0E2D-5902-959A-843AC17AC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26C37-D2E9-221C-2302-5191B555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8103C-48B8-343E-66E2-8967FF18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B33DB-4F48-6061-018E-3C3D6745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84DF4-ABF2-B931-A98F-4D0A05F7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70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0430-07C0-AEBA-260A-A9945217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DB1CE-4E1F-FC76-6537-8AE9A78F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3D364-D49C-2C80-0A33-98901861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C37C3-1467-0163-4671-F0D458B8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7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AFDB3-75E5-8BF9-1DF8-0133E18A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309D-0CE3-F10D-DB99-9F693821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A0B90-CB31-5E4D-FAB1-BD25C3F2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33FE-AB98-1B2D-B78C-2394A0F0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FD80-1CC8-4F2C-FBD3-76E56441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5CBEB-E50A-D0FE-BA49-919E3AD1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E3C0-BD0A-35B2-0751-A20490B6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05ED7-CE49-693B-A667-69F080EE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A60D3-A26F-3777-C77A-E019E597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1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3464-0DD1-4FCB-7212-7C0D41E1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DFB05-FBB8-BBCB-3074-8692C6D92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CE45D-D643-E122-FAE6-D1F317D2B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E8AA9-4DF4-4B75-EEED-F59B67B1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26AA6-48B1-0E94-5E5E-6E205052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A96F2-3423-7D99-380E-AE8698D5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1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FEE05-0EB4-8B38-2599-575B506C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6097-660B-7B28-0AAD-3070B9A9F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AA88-9D40-FBC9-C676-62F3819BA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65E5-DED0-4420-8A63-9B3D016CC36C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E9DF-F5A7-4F01-A5C2-7404EDC37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65DBB-AA2D-729B-3F05-0304487D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8405-8646-4ED7-92C7-528CA515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ECA7-C6AE-8F47-5A85-93EDD1EA2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FDC8F-2288-4E04-F562-47B013728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Relational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38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E5B79-FE4B-79A5-2F26-0FF5481AFB96}"/>
              </a:ext>
            </a:extLst>
          </p:cNvPr>
          <p:cNvGrpSpPr/>
          <p:nvPr/>
        </p:nvGrpSpPr>
        <p:grpSpPr>
          <a:xfrm>
            <a:off x="3575550" y="898634"/>
            <a:ext cx="5384519" cy="2343834"/>
            <a:chOff x="3575550" y="898634"/>
            <a:chExt cx="5384519" cy="23438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998A79-0D7A-4248-24B5-95F6F8D2A985}"/>
                </a:ext>
              </a:extLst>
            </p:cNvPr>
            <p:cNvSpPr/>
            <p:nvPr/>
          </p:nvSpPr>
          <p:spPr>
            <a:xfrm>
              <a:off x="3575550" y="898634"/>
              <a:ext cx="1045780" cy="18077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 Service</a:t>
              </a:r>
              <a:endParaRPr lang="en-IN" sz="1400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858EF12-1ACE-2BB5-DA2F-031674B65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8074" y="1075668"/>
              <a:ext cx="600732" cy="60073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2DA820-37B6-0294-43A9-11EBF504DD71}"/>
                </a:ext>
              </a:extLst>
            </p:cNvPr>
            <p:cNvSpPr/>
            <p:nvPr/>
          </p:nvSpPr>
          <p:spPr>
            <a:xfrm>
              <a:off x="5423338" y="898634"/>
              <a:ext cx="3536731" cy="22912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7B63869-16CD-29E9-7990-8F5740E9F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02923" y="1580620"/>
              <a:ext cx="736911" cy="736911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CF4F5A9-FEAB-560F-0A26-8855707EC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19419" y="1627348"/>
              <a:ext cx="736911" cy="73691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8BEFF14-F532-2C60-97C7-35504252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15273" y="2765460"/>
              <a:ext cx="477008" cy="47700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69E3F3F-6A8B-AEEA-DBB5-C22BDF3B9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846" y="951212"/>
              <a:ext cx="477008" cy="47700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78CEB2-F1E8-1F50-B37B-5CCABDC21DC3}"/>
              </a:ext>
            </a:extLst>
          </p:cNvPr>
          <p:cNvSpPr txBox="1"/>
          <p:nvPr/>
        </p:nvSpPr>
        <p:spPr>
          <a:xfrm>
            <a:off x="9511863" y="235609"/>
            <a:ext cx="24253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400" dirty="0"/>
              <a:t>Server Level Firewall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N" sz="1400" dirty="0"/>
              <a:t>TDE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N" sz="1400" dirty="0"/>
              <a:t>Azure Defender for SQL DB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N" sz="1400" dirty="0"/>
              <a:t>Dynamic Data Masking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N" sz="1400" dirty="0"/>
              <a:t>NSG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IN" sz="1400" dirty="0"/>
          </a:p>
          <a:p>
            <a:r>
              <a:rPr lang="en-IN" sz="1400" dirty="0"/>
              <a:t>Authentication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N" sz="1400" dirty="0"/>
              <a:t>Azure AD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N" sz="1400" dirty="0"/>
              <a:t>SQL Server Auth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4034A8-D020-D887-EB37-2E1D4FB7D91C}"/>
              </a:ext>
            </a:extLst>
          </p:cNvPr>
          <p:cNvGrpSpPr/>
          <p:nvPr/>
        </p:nvGrpSpPr>
        <p:grpSpPr>
          <a:xfrm>
            <a:off x="3575550" y="3741682"/>
            <a:ext cx="5384519" cy="2343834"/>
            <a:chOff x="3575550" y="898634"/>
            <a:chExt cx="5384519" cy="23438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CCDBEA-974F-668C-211C-C1CBB64B357A}"/>
                </a:ext>
              </a:extLst>
            </p:cNvPr>
            <p:cNvSpPr/>
            <p:nvPr/>
          </p:nvSpPr>
          <p:spPr>
            <a:xfrm>
              <a:off x="3575550" y="898634"/>
              <a:ext cx="1045780" cy="18077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 Service</a:t>
              </a:r>
              <a:endParaRPr lang="en-IN" sz="1400" dirty="0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BEAFF9F-3482-CB7A-6650-197835C03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8074" y="1075668"/>
              <a:ext cx="600732" cy="60073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8D444C-C7B9-6261-6E04-028A1644D62B}"/>
                </a:ext>
              </a:extLst>
            </p:cNvPr>
            <p:cNvSpPr/>
            <p:nvPr/>
          </p:nvSpPr>
          <p:spPr>
            <a:xfrm>
              <a:off x="5423338" y="898634"/>
              <a:ext cx="3536731" cy="22912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5D79A576-70AB-0BFE-07C3-75F475905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02923" y="1580620"/>
              <a:ext cx="736911" cy="73691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60934E4-FECE-3565-0200-DE43E5194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19419" y="1627348"/>
              <a:ext cx="736911" cy="736911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BAE2BC5F-66BD-B87F-EF16-41117AF37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15273" y="2765460"/>
              <a:ext cx="477008" cy="477008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BADC983-2AE7-B305-5FDF-74886B720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846" y="951212"/>
              <a:ext cx="477008" cy="477008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FAF861-A597-A4CA-1E68-B3D69C16B620}"/>
              </a:ext>
            </a:extLst>
          </p:cNvPr>
          <p:cNvCxnSpPr/>
          <p:nvPr/>
        </p:nvCxnSpPr>
        <p:spPr>
          <a:xfrm>
            <a:off x="4545724" y="1358993"/>
            <a:ext cx="877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186115-69B4-85A2-9A98-79BF52CF07F0}"/>
              </a:ext>
            </a:extLst>
          </p:cNvPr>
          <p:cNvCxnSpPr/>
          <p:nvPr/>
        </p:nvCxnSpPr>
        <p:spPr>
          <a:xfrm>
            <a:off x="4545724" y="4112703"/>
            <a:ext cx="877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3A9BF43-058D-E880-5B89-C4FD6D17B269}"/>
              </a:ext>
            </a:extLst>
          </p:cNvPr>
          <p:cNvCxnSpPr>
            <a:stCxn id="11" idx="3"/>
            <a:endCxn id="23" idx="3"/>
          </p:cNvCxnSpPr>
          <p:nvPr/>
        </p:nvCxnSpPr>
        <p:spPr>
          <a:xfrm>
            <a:off x="7656330" y="1995804"/>
            <a:ext cx="12700" cy="2843048"/>
          </a:xfrm>
          <a:prstGeom prst="bentConnector3">
            <a:avLst>
              <a:gd name="adj1" fmla="val 13344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064E41-7405-9696-EB26-7D51BFF855C4}"/>
              </a:ext>
            </a:extLst>
          </p:cNvPr>
          <p:cNvSpPr txBox="1"/>
          <p:nvPr/>
        </p:nvSpPr>
        <p:spPr>
          <a:xfrm>
            <a:off x="9368316" y="3244334"/>
            <a:ext cx="168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Geo-Replication</a:t>
            </a:r>
            <a:endParaRPr lang="en-IN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AB1D9B8-1ADC-7192-0C90-FEDBD65757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17102" y="2860828"/>
            <a:ext cx="556500" cy="5565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0C4B3643-C1FA-4284-6594-1AEEA0D895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4552" y="1404117"/>
            <a:ext cx="398407" cy="398407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F8CEC22-A9AC-1F46-F7E1-0A47130284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73002" y="4121041"/>
            <a:ext cx="398407" cy="39840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ED1231-AEEC-BBCB-5EA6-69C6CEA513A6}"/>
              </a:ext>
            </a:extLst>
          </p:cNvPr>
          <p:cNvCxnSpPr>
            <a:stCxn id="36" idx="3"/>
          </p:cNvCxnSpPr>
          <p:nvPr/>
        </p:nvCxnSpPr>
        <p:spPr>
          <a:xfrm flipV="1">
            <a:off x="3222959" y="1603320"/>
            <a:ext cx="352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635F2E-DE30-0182-D5EA-A5DEE141C83F}"/>
              </a:ext>
            </a:extLst>
          </p:cNvPr>
          <p:cNvCxnSpPr/>
          <p:nvPr/>
        </p:nvCxnSpPr>
        <p:spPr>
          <a:xfrm flipV="1">
            <a:off x="3262793" y="4320243"/>
            <a:ext cx="352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924F841-D897-1193-BE3F-3894C7C6004A}"/>
              </a:ext>
            </a:extLst>
          </p:cNvPr>
          <p:cNvCxnSpPr>
            <a:stCxn id="34" idx="0"/>
            <a:endCxn id="36" idx="1"/>
          </p:cNvCxnSpPr>
          <p:nvPr/>
        </p:nvCxnSpPr>
        <p:spPr>
          <a:xfrm rot="5400000" flipH="1" flipV="1">
            <a:off x="1681199" y="1717475"/>
            <a:ext cx="1257507" cy="10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B5DD82-93A2-C972-10DE-4C3F3B9DDECC}"/>
              </a:ext>
            </a:extLst>
          </p:cNvPr>
          <p:cNvCxnSpPr>
            <a:cxnSpLocks/>
            <a:stCxn id="34" idx="2"/>
            <a:endCxn id="37" idx="1"/>
          </p:cNvCxnSpPr>
          <p:nvPr/>
        </p:nvCxnSpPr>
        <p:spPr>
          <a:xfrm rot="16200000" flipH="1">
            <a:off x="1882719" y="3329961"/>
            <a:ext cx="902917" cy="1077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hought Bubble: Cloud 48">
            <a:extLst>
              <a:ext uri="{FF2B5EF4-FFF2-40B4-BE49-F238E27FC236}">
                <a16:creationId xmlns:a16="http://schemas.microsoft.com/office/drawing/2014/main" id="{DD40DFF9-96D3-B2D3-31A7-82D4DE0D715C}"/>
              </a:ext>
            </a:extLst>
          </p:cNvPr>
          <p:cNvSpPr/>
          <p:nvPr/>
        </p:nvSpPr>
        <p:spPr>
          <a:xfrm>
            <a:off x="114961" y="2786481"/>
            <a:ext cx="1128597" cy="70751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  <a:endParaRPr lang="en-IN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E8CA31-209E-A2A7-4A8A-ADC3FE9C4A77}"/>
              </a:ext>
            </a:extLst>
          </p:cNvPr>
          <p:cNvCxnSpPr>
            <a:stCxn id="49" idx="2"/>
            <a:endCxn id="34" idx="1"/>
          </p:cNvCxnSpPr>
          <p:nvPr/>
        </p:nvCxnSpPr>
        <p:spPr>
          <a:xfrm flipV="1">
            <a:off x="1242618" y="3139078"/>
            <a:ext cx="274484" cy="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0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1</cp:revision>
  <dcterms:created xsi:type="dcterms:W3CDTF">2023-08-06T06:43:39Z</dcterms:created>
  <dcterms:modified xsi:type="dcterms:W3CDTF">2023-08-06T06:43:39Z</dcterms:modified>
</cp:coreProperties>
</file>