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7" autoAdjust="0"/>
  </p:normalViewPr>
  <p:slideViewPr>
    <p:cSldViewPr snapToGrid="0">
      <p:cViewPr varScale="1">
        <p:scale>
          <a:sx n="32" d="100"/>
          <a:sy n="3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C43ED-C1DB-456A-969E-BF6DF622BCD3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EACC-D1A6-4870-9245-C9D0E81D4D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88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9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506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3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103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753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97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536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70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38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68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1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74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24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71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959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8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0ABDAE-4B07-42A8-9A88-A20112183DB2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E063D9-C3F4-4712-B74E-B6489657F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8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7E633E68-B925-44AC-A7C1-894D907E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7B7911-0FA2-42A9-8DFE-B135C2BF9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" y="-1"/>
            <a:ext cx="10910306" cy="3683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5931E8-0BA7-445D-AA12-5BEB3E4BE8A9}"/>
              </a:ext>
            </a:extLst>
          </p:cNvPr>
          <p:cNvSpPr txBox="1"/>
          <p:nvPr/>
        </p:nvSpPr>
        <p:spPr>
          <a:xfrm>
            <a:off x="2186565" y="4286069"/>
            <a:ext cx="781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b="1" i="1" dirty="0">
                <a:solidFill>
                  <a:schemeClr val="bg1"/>
                </a:solidFill>
              </a:rPr>
              <a:t>Sobrecarga de operadores</a:t>
            </a:r>
          </a:p>
        </p:txBody>
      </p:sp>
    </p:spTree>
    <p:extLst>
      <p:ext uri="{BB962C8B-B14F-4D97-AF65-F5344CB8AC3E}">
        <p14:creationId xmlns:p14="http://schemas.microsoft.com/office/powerpoint/2010/main" val="458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3B6945-44DB-4BB1-BCAE-452C2C2A14C6}"/>
              </a:ext>
            </a:extLst>
          </p:cNvPr>
          <p:cNvSpPr txBox="1"/>
          <p:nvPr/>
        </p:nvSpPr>
        <p:spPr>
          <a:xfrm>
            <a:off x="339635" y="2382254"/>
            <a:ext cx="11495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¿Qué se entiende por sobrecarga de operadores?</a:t>
            </a:r>
          </a:p>
          <a:p>
            <a:endParaRPr lang="es-A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sobrecarga de operadores quiere decir que podemos redefinir el comportamiento de algunos operadores que usamos habitualmente en C++, para que actúen de una determinada manera con los objetos de una clase.</a:t>
            </a:r>
          </a:p>
        </p:txBody>
      </p:sp>
    </p:spTree>
    <p:extLst>
      <p:ext uri="{BB962C8B-B14F-4D97-AF65-F5344CB8AC3E}">
        <p14:creationId xmlns:p14="http://schemas.microsoft.com/office/powerpoint/2010/main" val="13044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96D3A65A-243C-4A0A-99F7-8A436C559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96732"/>
              </p:ext>
            </p:extLst>
          </p:nvPr>
        </p:nvGraphicFramePr>
        <p:xfrm>
          <a:off x="1217475" y="1751632"/>
          <a:ext cx="894542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548">
                  <a:extLst>
                    <a:ext uri="{9D8B030D-6E8A-4147-A177-3AD203B41FA5}">
                      <a16:colId xmlns:a16="http://schemas.microsoft.com/office/drawing/2014/main" val="4144891649"/>
                    </a:ext>
                  </a:extLst>
                </a:gridCol>
                <a:gridCol w="4059070">
                  <a:extLst>
                    <a:ext uri="{9D8B030D-6E8A-4147-A177-3AD203B41FA5}">
                      <a16:colId xmlns:a16="http://schemas.microsoft.com/office/drawing/2014/main" val="1598561106"/>
                    </a:ext>
                  </a:extLst>
                </a:gridCol>
                <a:gridCol w="2981809">
                  <a:extLst>
                    <a:ext uri="{9D8B030D-6E8A-4147-A177-3AD203B41FA5}">
                      <a16:colId xmlns:a16="http://schemas.microsoft.com/office/drawing/2014/main" val="87289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¿Se puede sobrecargar?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3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Asignación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4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&lt; ; &lt;= ; &gt; ;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Menor, menor o igual, mayor, mayor o igual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1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== ;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Comparación (igual, distinto)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14009"/>
                  </a:ext>
                </a:extLst>
              </a:tr>
            </a:tbl>
          </a:graphicData>
        </a:graphic>
      </p:graphicFrame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92764A54-A75C-4791-9F7B-0C57DFD7F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49168"/>
              </p:ext>
            </p:extLst>
          </p:nvPr>
        </p:nvGraphicFramePr>
        <p:xfrm>
          <a:off x="1209040" y="4987592"/>
          <a:ext cx="8945427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6046">
                  <a:extLst>
                    <a:ext uri="{9D8B030D-6E8A-4147-A177-3AD203B41FA5}">
                      <a16:colId xmlns:a16="http://schemas.microsoft.com/office/drawing/2014/main" val="3231543619"/>
                    </a:ext>
                  </a:extLst>
                </a:gridCol>
                <a:gridCol w="4037572">
                  <a:extLst>
                    <a:ext uri="{9D8B030D-6E8A-4147-A177-3AD203B41FA5}">
                      <a16:colId xmlns:a16="http://schemas.microsoft.com/office/drawing/2014/main" val="539239484"/>
                    </a:ext>
                  </a:extLst>
                </a:gridCol>
                <a:gridCol w="2981809">
                  <a:extLst>
                    <a:ext uri="{9D8B030D-6E8A-4147-A177-3AD203B41FA5}">
                      <a16:colId xmlns:a16="http://schemas.microsoft.com/office/drawing/2014/main" val="157307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&lt;&lt; ; 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Flujos de salida y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45042"/>
                  </a:ext>
                </a:extLst>
              </a:tr>
              <a:tr h="350037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0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4F33DB-EC2B-402C-BAA2-6EFB97F8A81B}"/>
              </a:ext>
            </a:extLst>
          </p:cNvPr>
          <p:cNvSpPr txBox="1"/>
          <p:nvPr/>
        </p:nvSpPr>
        <p:spPr>
          <a:xfrm>
            <a:off x="825137" y="2107669"/>
            <a:ext cx="105417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que NO se pueden sobrecargar:</a:t>
            </a:r>
          </a:p>
          <a:p>
            <a:endParaRPr lang="es-A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punto (.)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aritmético (</a:t>
            </a:r>
            <a:r>
              <a:rPr lang="es-A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condicion?true:false</a:t>
            </a: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es-A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(::)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Puntero a miembro de un objeto (.*)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para valores por defecto de funciones de clase (:)</a:t>
            </a:r>
          </a:p>
        </p:txBody>
      </p:sp>
    </p:spTree>
    <p:extLst>
      <p:ext uri="{BB962C8B-B14F-4D97-AF65-F5344CB8AC3E}">
        <p14:creationId xmlns:p14="http://schemas.microsoft.com/office/powerpoint/2010/main" val="92950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DFC89D-307A-4A23-8D52-040B2ADD8759}"/>
              </a:ext>
            </a:extLst>
          </p:cNvPr>
          <p:cNvSpPr txBox="1"/>
          <p:nvPr/>
        </p:nvSpPr>
        <p:spPr>
          <a:xfrm>
            <a:off x="1021080" y="1628775"/>
            <a:ext cx="90895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Ventajas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Simplifica al máximo el código a escribir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Clases más sencillas e intuitivas al utilizarla</a:t>
            </a:r>
          </a:p>
          <a:p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Desventajas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 más compleja de definir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Utilización no tan eficiente de los recursos del sistema (dependiendo la implementación) 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s-A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A6E73A-F1D6-499A-9E31-A01BCD4E38C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operador para valores por defecto de funciones de clase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87F8C1-EB7D-4E68-A601-1663EC8B4E22}"/>
              </a:ext>
            </a:extLst>
          </p:cNvPr>
          <p:cNvSpPr txBox="1"/>
          <p:nvPr/>
        </p:nvSpPr>
        <p:spPr>
          <a:xfrm>
            <a:off x="139337" y="2305615"/>
            <a:ext cx="11913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operador sobrecargado puede ser miembro o friend de la clase. El definirlo de una forma u otra es conveniencia</a:t>
            </a: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preferencia personal, exceptuando los casos donde deberá ser de un modo determinado. </a:t>
            </a:r>
          </a:p>
          <a:p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Suelen ser miembros de una clase los operadores unarios (aquellos que actúan directamente sobre un único objeto), o los que modifican el primer operando, por ejemplo, el operador de asignación.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operadores que actúan sobre varios objetos sin modificarlos suelen ser declarados como friends, por ejemplo, el operador suma.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3FC5DF-4C8D-4D22-92A1-7827DDC274FC}"/>
              </a:ext>
            </a:extLst>
          </p:cNvPr>
          <p:cNvSpPr txBox="1"/>
          <p:nvPr/>
        </p:nvSpPr>
        <p:spPr>
          <a:xfrm>
            <a:off x="139337" y="5337214"/>
            <a:ext cx="1165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s-A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Los operadores declarados como miembros de la clase deben cumplir que el primer operando sea siempre un objeto de la clase, el cual será un argumento implícito.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0F6F6B-2C07-4AB7-9292-A12689747CD1}"/>
              </a:ext>
            </a:extLst>
          </p:cNvPr>
          <p:cNvSpPr txBox="1"/>
          <p:nvPr/>
        </p:nvSpPr>
        <p:spPr>
          <a:xfrm>
            <a:off x="3775166" y="1582609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¿Friend o miembro?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33174D9-8DC7-4A78-BDBA-0ECD2F618DAE}"/>
              </a:ext>
            </a:extLst>
          </p:cNvPr>
          <p:cNvSpPr/>
          <p:nvPr/>
        </p:nvSpPr>
        <p:spPr>
          <a:xfrm>
            <a:off x="139337" y="5337214"/>
            <a:ext cx="1119922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2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FD750F-CB29-45FA-93DC-3CD35028475A}"/>
              </a:ext>
            </a:extLst>
          </p:cNvPr>
          <p:cNvSpPr txBox="1"/>
          <p:nvPr/>
        </p:nvSpPr>
        <p:spPr>
          <a:xfrm>
            <a:off x="8094616" y="2783002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= c2 = c1;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F27FAC-905D-4248-99A1-A24E82B53D2C}"/>
              </a:ext>
            </a:extLst>
          </p:cNvPr>
          <p:cNvSpPr txBox="1"/>
          <p:nvPr/>
        </p:nvSpPr>
        <p:spPr>
          <a:xfrm>
            <a:off x="8094615" y="213667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Complejo c1(1,2);</a:t>
            </a:r>
          </a:p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Complejo c2, c3;</a:t>
            </a: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4014F5E7-7971-4952-9FB8-24B679C7312A}"/>
              </a:ext>
            </a:extLst>
          </p:cNvPr>
          <p:cNvSpPr/>
          <p:nvPr/>
        </p:nvSpPr>
        <p:spPr>
          <a:xfrm rot="5400000">
            <a:off x="8857662" y="2944375"/>
            <a:ext cx="235132" cy="651050"/>
          </a:xfrm>
          <a:prstGeom prst="rightBrace">
            <a:avLst/>
          </a:prstGeom>
          <a:noFill/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0078A-966B-4B4B-A619-B299C9D491DE}"/>
              </a:ext>
            </a:extLst>
          </p:cNvPr>
          <p:cNvSpPr txBox="1"/>
          <p:nvPr/>
        </p:nvSpPr>
        <p:spPr>
          <a:xfrm>
            <a:off x="8094614" y="3417112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=  retorno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B8836B4-4489-453F-9EA8-91F33B2CCCCB}"/>
              </a:ext>
            </a:extLst>
          </p:cNvPr>
          <p:cNvSpPr txBox="1"/>
          <p:nvPr/>
        </p:nvSpPr>
        <p:spPr>
          <a:xfrm>
            <a:off x="8094613" y="3816090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=  c2  +  c1; </a:t>
            </a:r>
          </a:p>
        </p:txBody>
      </p:sp>
      <p:pic>
        <p:nvPicPr>
          <p:cNvPr id="3" name="Imagen 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AF4C2456-B77F-4F91-BC99-6537DAFB5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1" y="1496752"/>
            <a:ext cx="7230972" cy="51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pic>
        <p:nvPicPr>
          <p:cNvPr id="3" name="Imagen 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5C8FE029-58B2-43A2-A47F-2263B5B8F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7" y="4526023"/>
            <a:ext cx="7068018" cy="196773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57CD6A5-0070-4FF4-A4E2-B4E9F00585B8}"/>
              </a:ext>
            </a:extLst>
          </p:cNvPr>
          <p:cNvSpPr/>
          <p:nvPr/>
        </p:nvSpPr>
        <p:spPr>
          <a:xfrm>
            <a:off x="8804366" y="1663798"/>
            <a:ext cx="1423851" cy="1765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C3C757-AF4E-4772-871C-AD3D862A278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8804366" y="2546399"/>
            <a:ext cx="1423851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789DD6-A238-424C-B4E1-8506CD7CDD80}"/>
              </a:ext>
            </a:extLst>
          </p:cNvPr>
          <p:cNvSpPr txBox="1"/>
          <p:nvPr/>
        </p:nvSpPr>
        <p:spPr>
          <a:xfrm>
            <a:off x="9007176" y="179506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Obj1</a:t>
            </a:r>
          </a:p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implícito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2AEB67-B2A0-4369-8742-94B6E731C676}"/>
              </a:ext>
            </a:extLst>
          </p:cNvPr>
          <p:cNvSpPr txBox="1"/>
          <p:nvPr/>
        </p:nvSpPr>
        <p:spPr>
          <a:xfrm>
            <a:off x="9218773" y="26633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Obj2</a:t>
            </a:r>
          </a:p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28631D6-13DD-4BB1-8924-2EDD528AA565}"/>
              </a:ext>
            </a:extLst>
          </p:cNvPr>
          <p:cNvCxnSpPr>
            <a:cxnSpLocks/>
          </p:cNvCxnSpPr>
          <p:nvPr/>
        </p:nvCxnSpPr>
        <p:spPr>
          <a:xfrm>
            <a:off x="8503920" y="1755238"/>
            <a:ext cx="300446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97F7AE-4588-4BD7-92EF-7FB3B80B0F42}"/>
              </a:ext>
            </a:extLst>
          </p:cNvPr>
          <p:cNvSpPr txBox="1"/>
          <p:nvPr/>
        </p:nvSpPr>
        <p:spPr>
          <a:xfrm>
            <a:off x="8136052" y="14791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4209F5-4AB8-495D-AD10-3A4EE9BB86F6}"/>
              </a:ext>
            </a:extLst>
          </p:cNvPr>
          <p:cNvCxnSpPr/>
          <p:nvPr/>
        </p:nvCxnSpPr>
        <p:spPr>
          <a:xfrm>
            <a:off x="8804366" y="2663393"/>
            <a:ext cx="1423851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18E4274D-376F-4DCA-AC2C-16530AE79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4" y="1479132"/>
            <a:ext cx="5681286" cy="3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ED7265-C5CC-49FA-AC06-DA7C90E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375" cy="1628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62039D-1A2B-4D6D-8D6A-6024F762D9F4}"/>
              </a:ext>
            </a:extLst>
          </p:cNvPr>
          <p:cNvSpPr txBox="1"/>
          <p:nvPr/>
        </p:nvSpPr>
        <p:spPr>
          <a:xfrm>
            <a:off x="7942217" y="718458"/>
            <a:ext cx="295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II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A4BE3B-4774-4CDE-A01A-FCDD8B5F66D0}"/>
              </a:ext>
            </a:extLst>
          </p:cNvPr>
          <p:cNvSpPr txBox="1"/>
          <p:nvPr/>
        </p:nvSpPr>
        <p:spPr>
          <a:xfrm>
            <a:off x="2338250" y="3429000"/>
            <a:ext cx="8556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Veamos el ejemplo en QT…</a:t>
            </a:r>
          </a:p>
        </p:txBody>
      </p:sp>
    </p:spTree>
    <p:extLst>
      <p:ext uri="{BB962C8B-B14F-4D97-AF65-F5344CB8AC3E}">
        <p14:creationId xmlns:p14="http://schemas.microsoft.com/office/powerpoint/2010/main" val="29246193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1">
      <a:dk1>
        <a:sysClr val="windowText" lastClr="000000"/>
      </a:dk1>
      <a:lt1>
        <a:sysClr val="window" lastClr="FFFFFF"/>
      </a:lt1>
      <a:dk2>
        <a:srgbClr val="FFFFFF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2315</TotalTime>
  <Words>408</Words>
  <Application>Microsoft Office PowerPoint</Application>
  <PresentationFormat>Panorámica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 M. Campos</dc:creator>
  <cp:lastModifiedBy>Nico M. Campos</cp:lastModifiedBy>
  <cp:revision>37</cp:revision>
  <dcterms:created xsi:type="dcterms:W3CDTF">2020-04-04T22:26:57Z</dcterms:created>
  <dcterms:modified xsi:type="dcterms:W3CDTF">2020-04-07T21:05:01Z</dcterms:modified>
</cp:coreProperties>
</file>