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C8A3-6F73-419E-A9BD-154320083019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FC7B-6C5C-40AB-9DCC-68362ED2C7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C8A3-6F73-419E-A9BD-154320083019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FC7B-6C5C-40AB-9DCC-68362ED2C7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C8A3-6F73-419E-A9BD-154320083019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FC7B-6C5C-40AB-9DCC-68362ED2C7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C8A3-6F73-419E-A9BD-154320083019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FC7B-6C5C-40AB-9DCC-68362ED2C7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C8A3-6F73-419E-A9BD-154320083019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FC7B-6C5C-40AB-9DCC-68362ED2C7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C8A3-6F73-419E-A9BD-154320083019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FC7B-6C5C-40AB-9DCC-68362ED2C7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C8A3-6F73-419E-A9BD-154320083019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FC7B-6C5C-40AB-9DCC-68362ED2C7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C8A3-6F73-419E-A9BD-154320083019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FC7B-6C5C-40AB-9DCC-68362ED2C7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C8A3-6F73-419E-A9BD-154320083019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FC7B-6C5C-40AB-9DCC-68362ED2C7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C8A3-6F73-419E-A9BD-154320083019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FC7B-6C5C-40AB-9DCC-68362ED2C7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C8A3-6F73-419E-A9BD-154320083019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FC7B-6C5C-40AB-9DCC-68362ED2C7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C8A3-6F73-419E-A9BD-154320083019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DFC7B-6C5C-40AB-9DCC-68362ED2C7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Temporización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 smtClean="0"/>
              <a:t>TimerStart</a:t>
            </a:r>
            <a:r>
              <a:rPr lang="es-ES" dirty="0" smtClean="0"/>
              <a:t> </a:t>
            </a:r>
          </a:p>
          <a:p>
            <a:pPr lvl="1"/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TimerStart</a:t>
            </a:r>
            <a:r>
              <a:rPr lang="es-ES" dirty="0" smtClean="0"/>
              <a:t>(uint8_t </a:t>
            </a:r>
            <a:r>
              <a:rPr lang="es-ES" dirty="0" err="1" smtClean="0"/>
              <a:t>event</a:t>
            </a:r>
            <a:r>
              <a:rPr lang="es-ES" dirty="0" smtClean="0"/>
              <a:t>, </a:t>
            </a:r>
            <a:r>
              <a:rPr lang="es-ES" dirty="0" err="1" smtClean="0"/>
              <a:t>timer_t</a:t>
            </a:r>
            <a:r>
              <a:rPr lang="es-ES" dirty="0" smtClean="0"/>
              <a:t> t, </a:t>
            </a:r>
            <a:r>
              <a:rPr lang="es-ES" dirty="0" err="1" smtClean="0"/>
              <a:t>void</a:t>
            </a:r>
            <a:r>
              <a:rPr lang="es-ES" dirty="0" smtClean="0"/>
              <a:t> (*</a:t>
            </a:r>
            <a:r>
              <a:rPr lang="es-ES" dirty="0" err="1" smtClean="0"/>
              <a:t>handler</a:t>
            </a:r>
            <a:r>
              <a:rPr lang="es-ES" dirty="0" smtClean="0"/>
              <a:t>)(</a:t>
            </a:r>
            <a:r>
              <a:rPr lang="es-ES" dirty="0" err="1" smtClean="0"/>
              <a:t>void</a:t>
            </a:r>
            <a:r>
              <a:rPr lang="es-ES" dirty="0" smtClean="0"/>
              <a:t>), uint8_t base) 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Inicia el </a:t>
            </a:r>
            <a:r>
              <a:rPr lang="es-ES" dirty="0" err="1" smtClean="0"/>
              <a:t>timer</a:t>
            </a:r>
            <a:r>
              <a:rPr lang="es-ES" dirty="0" smtClean="0"/>
              <a:t> </a:t>
            </a:r>
            <a:r>
              <a:rPr lang="es-ES" dirty="0" err="1" smtClean="0"/>
              <a:t>event</a:t>
            </a:r>
            <a:r>
              <a:rPr lang="es-ES" dirty="0" smtClean="0"/>
              <a:t> y al transcurrir el tiempo especificado por t y base, se llama a la función apuntada por el </a:t>
            </a:r>
            <a:r>
              <a:rPr lang="es-ES" dirty="0" err="1" smtClean="0"/>
              <a:t>handler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Parámetros </a:t>
            </a:r>
          </a:p>
          <a:p>
            <a:pPr lvl="2"/>
            <a:r>
              <a:rPr lang="es-ES" dirty="0" err="1" smtClean="0"/>
              <a:t>event</a:t>
            </a:r>
            <a:r>
              <a:rPr lang="es-ES" dirty="0" smtClean="0"/>
              <a:t>: Número de evento entre 0 y 31 </a:t>
            </a:r>
          </a:p>
          <a:p>
            <a:pPr lvl="2"/>
            <a:r>
              <a:rPr lang="es-ES" dirty="0" smtClean="0"/>
              <a:t>t: Tiempo del evento. Dependiente de la base de tiempos</a:t>
            </a:r>
          </a:p>
          <a:p>
            <a:pPr lvl="2"/>
            <a:r>
              <a:rPr lang="es-ES" dirty="0" err="1" smtClean="0"/>
              <a:t>handler</a:t>
            </a:r>
            <a:r>
              <a:rPr lang="es-ES" dirty="0" smtClean="0"/>
              <a:t>: </a:t>
            </a:r>
            <a:r>
              <a:rPr lang="es-ES" dirty="0" err="1" smtClean="0"/>
              <a:t>Callback</a:t>
            </a:r>
            <a:r>
              <a:rPr lang="es-ES" dirty="0" smtClean="0"/>
              <a:t> del evento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Temporización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/>
              <a:t>SetTimer</a:t>
            </a:r>
            <a:endParaRPr lang="es-ES" b="1" dirty="0" smtClean="0"/>
          </a:p>
          <a:p>
            <a:pPr lvl="1"/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SetTimer</a:t>
            </a:r>
            <a:r>
              <a:rPr lang="es-ES" dirty="0" smtClean="0"/>
              <a:t>( uint8_t </a:t>
            </a:r>
            <a:r>
              <a:rPr lang="es-ES" dirty="0" err="1" smtClean="0"/>
              <a:t>event</a:t>
            </a:r>
            <a:r>
              <a:rPr lang="es-ES" dirty="0" smtClean="0"/>
              <a:t> , </a:t>
            </a:r>
            <a:r>
              <a:rPr lang="es-ES" dirty="0" err="1" smtClean="0"/>
              <a:t>timer_t</a:t>
            </a:r>
            <a:r>
              <a:rPr lang="es-ES" dirty="0" smtClean="0"/>
              <a:t> t ) </a:t>
            </a:r>
          </a:p>
          <a:p>
            <a:pPr lvl="1"/>
            <a:r>
              <a:rPr lang="es-ES" dirty="0" smtClean="0"/>
              <a:t>Inicia o reinicia el </a:t>
            </a:r>
            <a:r>
              <a:rPr lang="es-ES" dirty="0" err="1" smtClean="0"/>
              <a:t>timer</a:t>
            </a:r>
            <a:r>
              <a:rPr lang="es-ES" dirty="0" smtClean="0"/>
              <a:t> especificado por </a:t>
            </a:r>
            <a:r>
              <a:rPr lang="es-ES" dirty="0" err="1" smtClean="0"/>
              <a:t>event</a:t>
            </a:r>
            <a:r>
              <a:rPr lang="es-ES" dirty="0" smtClean="0"/>
              <a:t> con el valor t (no lo </a:t>
            </a:r>
            <a:r>
              <a:rPr lang="es-ES" dirty="0" err="1" smtClean="0"/>
              <a:t>resetea</a:t>
            </a:r>
            <a:r>
              <a:rPr lang="es-ES" dirty="0" smtClean="0"/>
              <a:t>) </a:t>
            </a:r>
          </a:p>
          <a:p>
            <a:pPr lvl="1"/>
            <a:r>
              <a:rPr lang="es-ES" dirty="0" smtClean="0"/>
              <a:t>Parámetros </a:t>
            </a:r>
          </a:p>
          <a:p>
            <a:pPr lvl="2"/>
            <a:r>
              <a:rPr lang="es-ES" dirty="0" err="1" smtClean="0"/>
              <a:t>event</a:t>
            </a:r>
            <a:r>
              <a:rPr lang="es-ES" dirty="0" smtClean="0"/>
              <a:t>: Número de evento entre 0 y 31 </a:t>
            </a:r>
          </a:p>
          <a:p>
            <a:pPr lvl="2"/>
            <a:r>
              <a:rPr lang="es-ES" dirty="0" smtClean="0"/>
              <a:t>t: Tiempo del evento. </a:t>
            </a:r>
          </a:p>
          <a:p>
            <a:pPr lvl="3"/>
            <a:r>
              <a:rPr lang="es-ES" dirty="0" smtClean="0"/>
              <a:t>Dependiente de la base de tiempos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Temporización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Timer_Stop</a:t>
            </a:r>
            <a:endParaRPr lang="es-ES" b="1" dirty="0" smtClean="0"/>
          </a:p>
          <a:p>
            <a:pPr lvl="1"/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Timer_Stop</a:t>
            </a:r>
            <a:r>
              <a:rPr lang="es-ES" dirty="0" smtClean="0"/>
              <a:t>(Eventos e) </a:t>
            </a:r>
          </a:p>
          <a:p>
            <a:pPr lvl="1"/>
            <a:r>
              <a:rPr lang="es-ES" dirty="0" smtClean="0"/>
              <a:t>Detiene el </a:t>
            </a:r>
            <a:r>
              <a:rPr lang="es-ES" dirty="0" err="1" smtClean="0"/>
              <a:t>timer</a:t>
            </a:r>
            <a:r>
              <a:rPr lang="es-ES" dirty="0" smtClean="0"/>
              <a:t> e </a:t>
            </a:r>
          </a:p>
          <a:p>
            <a:pPr lvl="1"/>
            <a:endParaRPr lang="es-AR" dirty="0"/>
          </a:p>
          <a:p>
            <a:r>
              <a:rPr lang="es-ES" b="1" dirty="0" err="1" smtClean="0"/>
              <a:t>Timer_Close</a:t>
            </a:r>
            <a:endParaRPr lang="es-ES" b="1" dirty="0" smtClean="0"/>
          </a:p>
          <a:p>
            <a:pPr lvl="1"/>
            <a:r>
              <a:rPr lang="es-ES" dirty="0" err="1" smtClean="0"/>
              <a:t>Timer_Close</a:t>
            </a:r>
            <a:r>
              <a:rPr lang="es-ES" dirty="0" smtClean="0"/>
              <a:t>(</a:t>
            </a:r>
            <a:r>
              <a:rPr lang="es-ES" dirty="0" err="1" smtClean="0"/>
              <a:t>void</a:t>
            </a:r>
            <a:r>
              <a:rPr lang="es-ES" dirty="0" smtClean="0"/>
              <a:t>) </a:t>
            </a:r>
          </a:p>
          <a:p>
            <a:pPr lvl="1"/>
            <a:r>
              <a:rPr lang="es-ES" dirty="0" smtClean="0"/>
              <a:t>Detiene todos los </a:t>
            </a:r>
            <a:r>
              <a:rPr lang="es-ES" dirty="0" err="1" smtClean="0"/>
              <a:t>timers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docs.google.com/drawings/u/0/d/sY2xHI96SQkDX0BaC7hE-qA/image?w=189&amp;h=123&amp;rev=1&amp;ac=1&amp;parent=1-nwmaDuf9_2OBFKBsg072s3dLfl8A2-Je7tvA_Ls4ew"/>
          <p:cNvSpPr>
            <a:spLocks noChangeAspect="1" noChangeArrowheads="1"/>
          </p:cNvSpPr>
          <p:nvPr/>
        </p:nvSpPr>
        <p:spPr bwMode="auto">
          <a:xfrm>
            <a:off x="155575" y="-327025"/>
            <a:ext cx="1800225" cy="1171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0042"/>
            <a:ext cx="5786478" cy="401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1371600" y="474823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LeerVelocidad</a:t>
            </a: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s-A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devuelve el valor de las cuentas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</a:t>
            </a:r>
            <a:r>
              <a:rPr kumimoji="0" lang="es-A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(100 / 4095 ) * </a:t>
            </a:r>
            <a:r>
              <a:rPr kumimoji="0" lang="es-AR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valor</a:t>
            </a:r>
            <a:r>
              <a:rPr kumimoji="0" lang="es-A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;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docs.google.com/drawings/u/0/d/sY2xHI96SQkDX0BaC7hE-qA/image?w=189&amp;h=123&amp;rev=1&amp;ac=1&amp;parent=1-nwmaDuf9_2OBFKBsg072s3dLfl8A2-Je7tvA_Ls4ew"/>
          <p:cNvSpPr>
            <a:spLocks noChangeAspect="1" noChangeArrowheads="1"/>
          </p:cNvSpPr>
          <p:nvPr/>
        </p:nvSpPr>
        <p:spPr bwMode="auto">
          <a:xfrm>
            <a:off x="155575" y="-327025"/>
            <a:ext cx="1800225" cy="1171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8" name="7 Conector recto de flecha"/>
          <p:cNvCxnSpPr/>
          <p:nvPr/>
        </p:nvCxnSpPr>
        <p:spPr>
          <a:xfrm rot="5400000" flipH="1" flipV="1">
            <a:off x="-142908" y="2357430"/>
            <a:ext cx="3571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1500166" y="3857628"/>
            <a:ext cx="607223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429520" y="421481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cuentas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1406" y="500042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Temperatura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152900" y="3000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071538" y="12022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100</a:t>
            </a:r>
            <a:endParaRPr lang="es-ES" dirty="0"/>
          </a:p>
        </p:txBody>
      </p:sp>
      <p:cxnSp>
        <p:nvCxnSpPr>
          <p:cNvPr id="16" name="15 Conector recto"/>
          <p:cNvCxnSpPr/>
          <p:nvPr/>
        </p:nvCxnSpPr>
        <p:spPr>
          <a:xfrm flipV="1">
            <a:off x="1643042" y="1428736"/>
            <a:ext cx="5000660" cy="1785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555670" y="4274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348149" y="42026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4095</a:t>
            </a:r>
            <a:endParaRPr lang="es-ES" dirty="0"/>
          </a:p>
        </p:txBody>
      </p:sp>
      <p:cxnSp>
        <p:nvCxnSpPr>
          <p:cNvPr id="20" name="19 Conector recto"/>
          <p:cNvCxnSpPr/>
          <p:nvPr/>
        </p:nvCxnSpPr>
        <p:spPr>
          <a:xfrm flipV="1">
            <a:off x="1714480" y="1428736"/>
            <a:ext cx="4929222" cy="714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5400000">
            <a:off x="5429256" y="2643182"/>
            <a:ext cx="242889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 Subtítulo"/>
          <p:cNvSpPr txBox="1">
            <a:spLocks/>
          </p:cNvSpPr>
          <p:nvPr/>
        </p:nvSpPr>
        <p:spPr>
          <a:xfrm>
            <a:off x="1428728" y="485776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LeerTemperatura</a:t>
            </a: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s-A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Devuelve (– 1) si no hay dato 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devuelve el valor de las cuentas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docs.google.com/drawings/u/0/d/sY2xHI96SQkDX0BaC7hE-qA/image?w=189&amp;h=123&amp;rev=1&amp;ac=1&amp;parent=1-nwmaDuf9_2OBFKBsg072s3dLfl8A2-Je7tvA_Ls4ew"/>
          <p:cNvSpPr>
            <a:spLocks noChangeAspect="1" noChangeArrowheads="1"/>
          </p:cNvSpPr>
          <p:nvPr/>
        </p:nvSpPr>
        <p:spPr bwMode="auto">
          <a:xfrm>
            <a:off x="155575" y="-327025"/>
            <a:ext cx="1800225" cy="1171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8" name="7 Conector recto de flecha"/>
          <p:cNvCxnSpPr/>
          <p:nvPr/>
        </p:nvCxnSpPr>
        <p:spPr>
          <a:xfrm rot="5400000" flipH="1" flipV="1">
            <a:off x="-142908" y="2357430"/>
            <a:ext cx="3571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1500166" y="3857628"/>
            <a:ext cx="607223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429520" y="421481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cuentas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1406" y="500042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Temperatura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152900" y="3000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071538" y="12022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100</a:t>
            </a:r>
            <a:endParaRPr lang="es-ES" dirty="0"/>
          </a:p>
        </p:txBody>
      </p:sp>
      <p:cxnSp>
        <p:nvCxnSpPr>
          <p:cNvPr id="16" name="15 Conector recto"/>
          <p:cNvCxnSpPr/>
          <p:nvPr/>
        </p:nvCxnSpPr>
        <p:spPr>
          <a:xfrm flipV="1">
            <a:off x="1643042" y="1428736"/>
            <a:ext cx="5000660" cy="1785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555670" y="4274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348149" y="42026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4095</a:t>
            </a:r>
            <a:endParaRPr lang="es-ES" dirty="0"/>
          </a:p>
        </p:txBody>
      </p:sp>
      <p:cxnSp>
        <p:nvCxnSpPr>
          <p:cNvPr id="20" name="19 Conector recto"/>
          <p:cNvCxnSpPr/>
          <p:nvPr/>
        </p:nvCxnSpPr>
        <p:spPr>
          <a:xfrm flipV="1">
            <a:off x="1714480" y="1428736"/>
            <a:ext cx="4929222" cy="714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5400000">
            <a:off x="5429256" y="2643182"/>
            <a:ext cx="242889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 Subtítulo"/>
          <p:cNvSpPr txBox="1">
            <a:spLocks/>
          </p:cNvSpPr>
          <p:nvPr/>
        </p:nvSpPr>
        <p:spPr>
          <a:xfrm>
            <a:off x="1428728" y="4857760"/>
            <a:ext cx="678661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</a:t>
            </a: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x + </a:t>
            </a: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</a:t>
            </a: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</a:t>
            </a: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((100-20)/4095)  </a:t>
            </a: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cuentas + </a:t>
            </a: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209</Words>
  <Application>Microsoft Office PowerPoint</Application>
  <PresentationFormat>Presentación en pantalla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Temporización</vt:lpstr>
      <vt:lpstr>Temporización</vt:lpstr>
      <vt:lpstr>Temporización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Nahuel Gonzalez</dc:creator>
  <cp:lastModifiedBy>Nahuel Gonzalez</cp:lastModifiedBy>
  <cp:revision>11</cp:revision>
  <dcterms:created xsi:type="dcterms:W3CDTF">2020-07-07T20:26:31Z</dcterms:created>
  <dcterms:modified xsi:type="dcterms:W3CDTF">2020-07-08T14:41:34Z</dcterms:modified>
</cp:coreProperties>
</file>