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Lst>
  <p:sldSz cx="6858000" cy="9906000" type="A4"/>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7547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F530F64-24E3-478F-8ECE-9CCA11476854}" v="10" dt="2022-10-27T15:31:01.38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3" autoAdjust="0"/>
    <p:restoredTop sz="94660"/>
  </p:normalViewPr>
  <p:slideViewPr>
    <p:cSldViewPr snapToGrid="0">
      <p:cViewPr varScale="1">
        <p:scale>
          <a:sx n="78" d="100"/>
          <a:sy n="78" d="100"/>
        </p:scale>
        <p:origin x="316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microsoft.com/office/2015/10/relationships/revisionInfo" Target="revisionInfo.xml"/><Relationship Id="rId3" Type="http://schemas.openxmlformats.org/officeDocument/2006/relationships/presProps" Target="presProps.xml"/><Relationship Id="rId7"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cos Goyret" userId="46ff2d3bbf443340" providerId="LiveId" clId="{0F530F64-24E3-478F-8ECE-9CCA11476854}"/>
    <pc:docChg chg="undo redo custSel modSld">
      <pc:chgData name="Marcos Goyret" userId="46ff2d3bbf443340" providerId="LiveId" clId="{0F530F64-24E3-478F-8ECE-9CCA11476854}" dt="2022-10-27T15:37:22.072" v="970" actId="1076"/>
      <pc:docMkLst>
        <pc:docMk/>
      </pc:docMkLst>
      <pc:sldChg chg="addSp delSp modSp mod setBg">
        <pc:chgData name="Marcos Goyret" userId="46ff2d3bbf443340" providerId="LiveId" clId="{0F530F64-24E3-478F-8ECE-9CCA11476854}" dt="2022-10-27T15:37:22.072" v="970" actId="1076"/>
        <pc:sldMkLst>
          <pc:docMk/>
          <pc:sldMk cId="3216408241" sldId="256"/>
        </pc:sldMkLst>
        <pc:spChg chg="add mod">
          <ac:chgData name="Marcos Goyret" userId="46ff2d3bbf443340" providerId="LiveId" clId="{0F530F64-24E3-478F-8ECE-9CCA11476854}" dt="2022-10-27T15:09:41.132" v="69" actId="1076"/>
          <ac:spMkLst>
            <pc:docMk/>
            <pc:sldMk cId="3216408241" sldId="256"/>
            <ac:spMk id="6" creationId="{9DAE89CA-05D0-2716-610E-7F250A67B38E}"/>
          </ac:spMkLst>
        </pc:spChg>
        <pc:spChg chg="add mod">
          <ac:chgData name="Marcos Goyret" userId="46ff2d3bbf443340" providerId="LiveId" clId="{0F530F64-24E3-478F-8ECE-9CCA11476854}" dt="2022-10-27T15:21:02.024" v="853" actId="1076"/>
          <ac:spMkLst>
            <pc:docMk/>
            <pc:sldMk cId="3216408241" sldId="256"/>
            <ac:spMk id="7" creationId="{56E3D418-ACF3-B47F-33BF-BC8881167B46}"/>
          </ac:spMkLst>
        </pc:spChg>
        <pc:spChg chg="add mod">
          <ac:chgData name="Marcos Goyret" userId="46ff2d3bbf443340" providerId="LiveId" clId="{0F530F64-24E3-478F-8ECE-9CCA11476854}" dt="2022-10-27T15:26:08.381" v="872" actId="1076"/>
          <ac:spMkLst>
            <pc:docMk/>
            <pc:sldMk cId="3216408241" sldId="256"/>
            <ac:spMk id="8" creationId="{46E7F2F0-6FBA-B0AA-C198-AB722C37639C}"/>
          </ac:spMkLst>
        </pc:spChg>
        <pc:spChg chg="add del">
          <ac:chgData name="Marcos Goyret" userId="46ff2d3bbf443340" providerId="LiveId" clId="{0F530F64-24E3-478F-8ECE-9CCA11476854}" dt="2022-10-27T15:03:50.748" v="17" actId="26606"/>
          <ac:spMkLst>
            <pc:docMk/>
            <pc:sldMk cId="3216408241" sldId="256"/>
            <ac:spMk id="10" creationId="{82A5F716-98EF-42EF-A471-87C6DFDCC799}"/>
          </ac:spMkLst>
        </pc:spChg>
        <pc:spChg chg="add del">
          <ac:chgData name="Marcos Goyret" userId="46ff2d3bbf443340" providerId="LiveId" clId="{0F530F64-24E3-478F-8ECE-9CCA11476854}" dt="2022-10-27T15:03:50.748" v="17" actId="26606"/>
          <ac:spMkLst>
            <pc:docMk/>
            <pc:sldMk cId="3216408241" sldId="256"/>
            <ac:spMk id="12" creationId="{B87687D8-4EF1-4EF2-BF7E-74BB4A3D1806}"/>
          </ac:spMkLst>
        </pc:spChg>
        <pc:picChg chg="add del mod">
          <ac:chgData name="Marcos Goyret" userId="46ff2d3bbf443340" providerId="LiveId" clId="{0F530F64-24E3-478F-8ECE-9CCA11476854}" dt="2022-10-27T14:50:54.155" v="6" actId="931"/>
          <ac:picMkLst>
            <pc:docMk/>
            <pc:sldMk cId="3216408241" sldId="256"/>
            <ac:picMk id="3" creationId="{2708FF40-9929-8E3A-876F-AA7F78781A33}"/>
          </ac:picMkLst>
        </pc:picChg>
        <pc:picChg chg="add del mod modCrop">
          <ac:chgData name="Marcos Goyret" userId="46ff2d3bbf443340" providerId="LiveId" clId="{0F530F64-24E3-478F-8ECE-9CCA11476854}" dt="2022-10-27T15:33:09.468" v="923" actId="478"/>
          <ac:picMkLst>
            <pc:docMk/>
            <pc:sldMk cId="3216408241" sldId="256"/>
            <ac:picMk id="5" creationId="{684BDBC2-4079-E7A3-2A76-F2D55A0FD715}"/>
          </ac:picMkLst>
        </pc:picChg>
        <pc:picChg chg="add del">
          <ac:chgData name="Marcos Goyret" userId="46ff2d3bbf443340" providerId="LiveId" clId="{0F530F64-24E3-478F-8ECE-9CCA11476854}" dt="2022-10-27T15:22:01.962" v="857" actId="22"/>
          <ac:picMkLst>
            <pc:docMk/>
            <pc:sldMk cId="3216408241" sldId="256"/>
            <ac:picMk id="11" creationId="{8A3F3500-063E-C6C3-AF91-ADC92199213D}"/>
          </ac:picMkLst>
        </pc:picChg>
        <pc:picChg chg="add mod modCrop">
          <ac:chgData name="Marcos Goyret" userId="46ff2d3bbf443340" providerId="LiveId" clId="{0F530F64-24E3-478F-8ECE-9CCA11476854}" dt="2022-10-27T15:37:00.303" v="967" actId="1076"/>
          <ac:picMkLst>
            <pc:docMk/>
            <pc:sldMk cId="3216408241" sldId="256"/>
            <ac:picMk id="14" creationId="{49384FE6-A7BD-6F2B-401F-0F485F656B0F}"/>
          </ac:picMkLst>
        </pc:picChg>
        <pc:picChg chg="add mod modCrop">
          <ac:chgData name="Marcos Goyret" userId="46ff2d3bbf443340" providerId="LiveId" clId="{0F530F64-24E3-478F-8ECE-9CCA11476854}" dt="2022-10-27T15:37:22.072" v="970" actId="1076"/>
          <ac:picMkLst>
            <pc:docMk/>
            <pc:sldMk cId="3216408241" sldId="256"/>
            <ac:picMk id="16" creationId="{2AB722BB-5E2B-9338-539E-D3ACA0CBE930}"/>
          </ac:picMkLst>
        </pc:picChg>
        <pc:picChg chg="add del mod modCrop">
          <ac:chgData name="Marcos Goyret" userId="46ff2d3bbf443340" providerId="LiveId" clId="{0F530F64-24E3-478F-8ECE-9CCA11476854}" dt="2022-10-27T15:34:10.418" v="929" actId="478"/>
          <ac:picMkLst>
            <pc:docMk/>
            <pc:sldMk cId="3216408241" sldId="256"/>
            <ac:picMk id="18" creationId="{D146C485-4A04-FADB-5F0A-679195689269}"/>
          </ac:picMkLst>
        </pc:picChg>
        <pc:picChg chg="add del mod">
          <ac:chgData name="Marcos Goyret" userId="46ff2d3bbf443340" providerId="LiveId" clId="{0F530F64-24E3-478F-8ECE-9CCA11476854}" dt="2022-10-27T15:31:01.387" v="912" actId="931"/>
          <ac:picMkLst>
            <pc:docMk/>
            <pc:sldMk cId="3216408241" sldId="256"/>
            <ac:picMk id="20" creationId="{DECEAE73-BFC8-8E24-CBE9-E5BA26C9217D}"/>
          </ac:picMkLst>
        </pc:picChg>
        <pc:picChg chg="add del mod">
          <ac:chgData name="Marcos Goyret" userId="46ff2d3bbf443340" providerId="LiveId" clId="{0F530F64-24E3-478F-8ECE-9CCA11476854}" dt="2022-10-27T15:34:10.867" v="930" actId="478"/>
          <ac:picMkLst>
            <pc:docMk/>
            <pc:sldMk cId="3216408241" sldId="256"/>
            <ac:picMk id="22" creationId="{1F8BF608-A6BF-DA4E-104A-BFCFD2E2C621}"/>
          </ac:picMkLst>
        </pc:picChg>
        <pc:picChg chg="add mod">
          <ac:chgData name="Marcos Goyret" userId="46ff2d3bbf443340" providerId="LiveId" clId="{0F530F64-24E3-478F-8ECE-9CCA11476854}" dt="2022-10-27T15:35:15.790" v="948" actId="1076"/>
          <ac:picMkLst>
            <pc:docMk/>
            <pc:sldMk cId="3216408241" sldId="256"/>
            <ac:picMk id="24" creationId="{027DC327-7FB6-9AC4-9259-E0FEBB5862A8}"/>
          </ac:picMkLst>
        </pc:picChg>
        <pc:picChg chg="add mod">
          <ac:chgData name="Marcos Goyret" userId="46ff2d3bbf443340" providerId="LiveId" clId="{0F530F64-24E3-478F-8ECE-9CCA11476854}" dt="2022-10-27T15:35:20.109" v="949" actId="1076"/>
          <ac:picMkLst>
            <pc:docMk/>
            <pc:sldMk cId="3216408241" sldId="256"/>
            <ac:picMk id="26" creationId="{BC8F1FAC-1082-9160-6C08-0FF135127A0E}"/>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6972BF69-2016-4F16-BF86-827633086761}" type="datetimeFigureOut">
              <a:rPr lang="es-AR" smtClean="0"/>
              <a:t>27/10/2022</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516FB667-F2AB-4B32-AEB7-5CA87DC8DC00}" type="slidenum">
              <a:rPr lang="es-AR" smtClean="0"/>
              <a:t>‹Nº›</a:t>
            </a:fld>
            <a:endParaRPr lang="es-AR" dirty="0"/>
          </a:p>
        </p:txBody>
      </p:sp>
    </p:spTree>
    <p:extLst>
      <p:ext uri="{BB962C8B-B14F-4D97-AF65-F5344CB8AC3E}">
        <p14:creationId xmlns:p14="http://schemas.microsoft.com/office/powerpoint/2010/main" val="42167119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72BF69-2016-4F16-BF86-827633086761}" type="datetimeFigureOut">
              <a:rPr lang="es-AR" smtClean="0"/>
              <a:t>27/10/2022</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516FB667-F2AB-4B32-AEB7-5CA87DC8DC00}" type="slidenum">
              <a:rPr lang="es-AR" smtClean="0"/>
              <a:t>‹Nº›</a:t>
            </a:fld>
            <a:endParaRPr lang="es-AR" dirty="0"/>
          </a:p>
        </p:txBody>
      </p:sp>
    </p:spTree>
    <p:extLst>
      <p:ext uri="{BB962C8B-B14F-4D97-AF65-F5344CB8AC3E}">
        <p14:creationId xmlns:p14="http://schemas.microsoft.com/office/powerpoint/2010/main" val="1405988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72BF69-2016-4F16-BF86-827633086761}" type="datetimeFigureOut">
              <a:rPr lang="es-AR" smtClean="0"/>
              <a:t>27/10/2022</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516FB667-F2AB-4B32-AEB7-5CA87DC8DC00}" type="slidenum">
              <a:rPr lang="es-AR" smtClean="0"/>
              <a:t>‹Nº›</a:t>
            </a:fld>
            <a:endParaRPr lang="es-AR" dirty="0"/>
          </a:p>
        </p:txBody>
      </p:sp>
    </p:spTree>
    <p:extLst>
      <p:ext uri="{BB962C8B-B14F-4D97-AF65-F5344CB8AC3E}">
        <p14:creationId xmlns:p14="http://schemas.microsoft.com/office/powerpoint/2010/main" val="1086658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972BF69-2016-4F16-BF86-827633086761}" type="datetimeFigureOut">
              <a:rPr lang="es-AR" smtClean="0"/>
              <a:t>27/10/2022</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516FB667-F2AB-4B32-AEB7-5CA87DC8DC00}" type="slidenum">
              <a:rPr lang="es-AR" smtClean="0"/>
              <a:t>‹Nº›</a:t>
            </a:fld>
            <a:endParaRPr lang="es-AR" dirty="0"/>
          </a:p>
        </p:txBody>
      </p:sp>
    </p:spTree>
    <p:extLst>
      <p:ext uri="{BB962C8B-B14F-4D97-AF65-F5344CB8AC3E}">
        <p14:creationId xmlns:p14="http://schemas.microsoft.com/office/powerpoint/2010/main" val="1252740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972BF69-2016-4F16-BF86-827633086761}" type="datetimeFigureOut">
              <a:rPr lang="es-AR" smtClean="0"/>
              <a:t>27/10/2022</a:t>
            </a:fld>
            <a:endParaRPr lang="es-AR" dirty="0"/>
          </a:p>
        </p:txBody>
      </p:sp>
      <p:sp>
        <p:nvSpPr>
          <p:cNvPr id="5" name="Footer Placeholder 4"/>
          <p:cNvSpPr>
            <a:spLocks noGrp="1"/>
          </p:cNvSpPr>
          <p:nvPr>
            <p:ph type="ftr" sz="quarter" idx="11"/>
          </p:nvPr>
        </p:nvSpPr>
        <p:spPr/>
        <p:txBody>
          <a:bodyPr/>
          <a:lstStyle/>
          <a:p>
            <a:endParaRPr lang="es-AR" dirty="0"/>
          </a:p>
        </p:txBody>
      </p:sp>
      <p:sp>
        <p:nvSpPr>
          <p:cNvPr id="6" name="Slide Number Placeholder 5"/>
          <p:cNvSpPr>
            <a:spLocks noGrp="1"/>
          </p:cNvSpPr>
          <p:nvPr>
            <p:ph type="sldNum" sz="quarter" idx="12"/>
          </p:nvPr>
        </p:nvSpPr>
        <p:spPr/>
        <p:txBody>
          <a:bodyPr/>
          <a:lstStyle/>
          <a:p>
            <a:fld id="{516FB667-F2AB-4B32-AEB7-5CA87DC8DC00}" type="slidenum">
              <a:rPr lang="es-AR" smtClean="0"/>
              <a:t>‹Nº›</a:t>
            </a:fld>
            <a:endParaRPr lang="es-AR" dirty="0"/>
          </a:p>
        </p:txBody>
      </p:sp>
    </p:spTree>
    <p:extLst>
      <p:ext uri="{BB962C8B-B14F-4D97-AF65-F5344CB8AC3E}">
        <p14:creationId xmlns:p14="http://schemas.microsoft.com/office/powerpoint/2010/main" val="2425675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972BF69-2016-4F16-BF86-827633086761}" type="datetimeFigureOut">
              <a:rPr lang="es-AR" smtClean="0"/>
              <a:t>27/10/2022</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516FB667-F2AB-4B32-AEB7-5CA87DC8DC00}" type="slidenum">
              <a:rPr lang="es-AR" smtClean="0"/>
              <a:t>‹Nº›</a:t>
            </a:fld>
            <a:endParaRPr lang="es-AR" dirty="0"/>
          </a:p>
        </p:txBody>
      </p:sp>
    </p:spTree>
    <p:extLst>
      <p:ext uri="{BB962C8B-B14F-4D97-AF65-F5344CB8AC3E}">
        <p14:creationId xmlns:p14="http://schemas.microsoft.com/office/powerpoint/2010/main" val="4053123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4" name="Content Placeholder 3"/>
          <p:cNvSpPr>
            <a:spLocks noGrp="1"/>
          </p:cNvSpPr>
          <p:nvPr>
            <p:ph sz="half" idx="2"/>
          </p:nvPr>
        </p:nvSpPr>
        <p:spPr>
          <a:xfrm>
            <a:off x="472381" y="3618442"/>
            <a:ext cx="2901255" cy="532218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Editar el estilo de texto del patrón</a:t>
            </a:r>
          </a:p>
        </p:txBody>
      </p:sp>
      <p:sp>
        <p:nvSpPr>
          <p:cNvPr id="6" name="Content Placeholder 5"/>
          <p:cNvSpPr>
            <a:spLocks noGrp="1"/>
          </p:cNvSpPr>
          <p:nvPr>
            <p:ph sz="quarter" idx="4"/>
          </p:nvPr>
        </p:nvSpPr>
        <p:spPr>
          <a:xfrm>
            <a:off x="3471863" y="3618442"/>
            <a:ext cx="2915543" cy="5322183"/>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6972BF69-2016-4F16-BF86-827633086761}" type="datetimeFigureOut">
              <a:rPr lang="es-AR" smtClean="0"/>
              <a:t>27/10/2022</a:t>
            </a:fld>
            <a:endParaRPr lang="es-AR" dirty="0"/>
          </a:p>
        </p:txBody>
      </p:sp>
      <p:sp>
        <p:nvSpPr>
          <p:cNvPr id="8" name="Footer Placeholder 7"/>
          <p:cNvSpPr>
            <a:spLocks noGrp="1"/>
          </p:cNvSpPr>
          <p:nvPr>
            <p:ph type="ftr" sz="quarter" idx="11"/>
          </p:nvPr>
        </p:nvSpPr>
        <p:spPr/>
        <p:txBody>
          <a:bodyPr/>
          <a:lstStyle/>
          <a:p>
            <a:endParaRPr lang="es-AR" dirty="0"/>
          </a:p>
        </p:txBody>
      </p:sp>
      <p:sp>
        <p:nvSpPr>
          <p:cNvPr id="9" name="Slide Number Placeholder 8"/>
          <p:cNvSpPr>
            <a:spLocks noGrp="1"/>
          </p:cNvSpPr>
          <p:nvPr>
            <p:ph type="sldNum" sz="quarter" idx="12"/>
          </p:nvPr>
        </p:nvSpPr>
        <p:spPr/>
        <p:txBody>
          <a:bodyPr/>
          <a:lstStyle/>
          <a:p>
            <a:fld id="{516FB667-F2AB-4B32-AEB7-5CA87DC8DC00}" type="slidenum">
              <a:rPr lang="es-AR" smtClean="0"/>
              <a:t>‹Nº›</a:t>
            </a:fld>
            <a:endParaRPr lang="es-AR" dirty="0"/>
          </a:p>
        </p:txBody>
      </p:sp>
    </p:spTree>
    <p:extLst>
      <p:ext uri="{BB962C8B-B14F-4D97-AF65-F5344CB8AC3E}">
        <p14:creationId xmlns:p14="http://schemas.microsoft.com/office/powerpoint/2010/main" val="25228458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6972BF69-2016-4F16-BF86-827633086761}" type="datetimeFigureOut">
              <a:rPr lang="es-AR" smtClean="0"/>
              <a:t>27/10/2022</a:t>
            </a:fld>
            <a:endParaRPr lang="es-AR" dirty="0"/>
          </a:p>
        </p:txBody>
      </p:sp>
      <p:sp>
        <p:nvSpPr>
          <p:cNvPr id="4" name="Footer Placeholder 3"/>
          <p:cNvSpPr>
            <a:spLocks noGrp="1"/>
          </p:cNvSpPr>
          <p:nvPr>
            <p:ph type="ftr" sz="quarter" idx="11"/>
          </p:nvPr>
        </p:nvSpPr>
        <p:spPr/>
        <p:txBody>
          <a:bodyPr/>
          <a:lstStyle/>
          <a:p>
            <a:endParaRPr lang="es-AR" dirty="0"/>
          </a:p>
        </p:txBody>
      </p:sp>
      <p:sp>
        <p:nvSpPr>
          <p:cNvPr id="5" name="Slide Number Placeholder 4"/>
          <p:cNvSpPr>
            <a:spLocks noGrp="1"/>
          </p:cNvSpPr>
          <p:nvPr>
            <p:ph type="sldNum" sz="quarter" idx="12"/>
          </p:nvPr>
        </p:nvSpPr>
        <p:spPr/>
        <p:txBody>
          <a:bodyPr/>
          <a:lstStyle/>
          <a:p>
            <a:fld id="{516FB667-F2AB-4B32-AEB7-5CA87DC8DC00}" type="slidenum">
              <a:rPr lang="es-AR" smtClean="0"/>
              <a:t>‹Nº›</a:t>
            </a:fld>
            <a:endParaRPr lang="es-AR" dirty="0"/>
          </a:p>
        </p:txBody>
      </p:sp>
    </p:spTree>
    <p:extLst>
      <p:ext uri="{BB962C8B-B14F-4D97-AF65-F5344CB8AC3E}">
        <p14:creationId xmlns:p14="http://schemas.microsoft.com/office/powerpoint/2010/main" val="1545723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72BF69-2016-4F16-BF86-827633086761}" type="datetimeFigureOut">
              <a:rPr lang="es-AR" smtClean="0"/>
              <a:t>27/10/2022</a:t>
            </a:fld>
            <a:endParaRPr lang="es-AR" dirty="0"/>
          </a:p>
        </p:txBody>
      </p:sp>
      <p:sp>
        <p:nvSpPr>
          <p:cNvPr id="3" name="Footer Placeholder 2"/>
          <p:cNvSpPr>
            <a:spLocks noGrp="1"/>
          </p:cNvSpPr>
          <p:nvPr>
            <p:ph type="ftr" sz="quarter" idx="11"/>
          </p:nvPr>
        </p:nvSpPr>
        <p:spPr/>
        <p:txBody>
          <a:bodyPr/>
          <a:lstStyle/>
          <a:p>
            <a:endParaRPr lang="es-AR" dirty="0"/>
          </a:p>
        </p:txBody>
      </p:sp>
      <p:sp>
        <p:nvSpPr>
          <p:cNvPr id="4" name="Slide Number Placeholder 3"/>
          <p:cNvSpPr>
            <a:spLocks noGrp="1"/>
          </p:cNvSpPr>
          <p:nvPr>
            <p:ph type="sldNum" sz="quarter" idx="12"/>
          </p:nvPr>
        </p:nvSpPr>
        <p:spPr/>
        <p:txBody>
          <a:bodyPr/>
          <a:lstStyle/>
          <a:p>
            <a:fld id="{516FB667-F2AB-4B32-AEB7-5CA87DC8DC00}" type="slidenum">
              <a:rPr lang="es-AR" smtClean="0"/>
              <a:t>‹Nº›</a:t>
            </a:fld>
            <a:endParaRPr lang="es-AR" dirty="0"/>
          </a:p>
        </p:txBody>
      </p:sp>
    </p:spTree>
    <p:extLst>
      <p:ext uri="{BB962C8B-B14F-4D97-AF65-F5344CB8AC3E}">
        <p14:creationId xmlns:p14="http://schemas.microsoft.com/office/powerpoint/2010/main" val="32104239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Date Placeholder 4"/>
          <p:cNvSpPr>
            <a:spLocks noGrp="1"/>
          </p:cNvSpPr>
          <p:nvPr>
            <p:ph type="dt" sz="half" idx="10"/>
          </p:nvPr>
        </p:nvSpPr>
        <p:spPr/>
        <p:txBody>
          <a:bodyPr/>
          <a:lstStyle/>
          <a:p>
            <a:fld id="{6972BF69-2016-4F16-BF86-827633086761}" type="datetimeFigureOut">
              <a:rPr lang="es-AR" smtClean="0"/>
              <a:t>27/10/2022</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516FB667-F2AB-4B32-AEB7-5CA87DC8DC00}" type="slidenum">
              <a:rPr lang="es-AR" smtClean="0"/>
              <a:t>‹Nº›</a:t>
            </a:fld>
            <a:endParaRPr lang="es-AR" dirty="0"/>
          </a:p>
        </p:txBody>
      </p:sp>
    </p:spTree>
    <p:extLst>
      <p:ext uri="{BB962C8B-B14F-4D97-AF65-F5344CB8AC3E}">
        <p14:creationId xmlns:p14="http://schemas.microsoft.com/office/powerpoint/2010/main" val="27281052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s-ES" dirty="0"/>
              <a:t>Haga clic en el icono para agregar una imagen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s-ES"/>
              <a:t>Editar el estilo de texto del patrón</a:t>
            </a:r>
          </a:p>
        </p:txBody>
      </p:sp>
      <p:sp>
        <p:nvSpPr>
          <p:cNvPr id="5" name="Date Placeholder 4"/>
          <p:cNvSpPr>
            <a:spLocks noGrp="1"/>
          </p:cNvSpPr>
          <p:nvPr>
            <p:ph type="dt" sz="half" idx="10"/>
          </p:nvPr>
        </p:nvSpPr>
        <p:spPr/>
        <p:txBody>
          <a:bodyPr/>
          <a:lstStyle/>
          <a:p>
            <a:fld id="{6972BF69-2016-4F16-BF86-827633086761}" type="datetimeFigureOut">
              <a:rPr lang="es-AR" smtClean="0"/>
              <a:t>27/10/2022</a:t>
            </a:fld>
            <a:endParaRPr lang="es-AR" dirty="0"/>
          </a:p>
        </p:txBody>
      </p:sp>
      <p:sp>
        <p:nvSpPr>
          <p:cNvPr id="6" name="Footer Placeholder 5"/>
          <p:cNvSpPr>
            <a:spLocks noGrp="1"/>
          </p:cNvSpPr>
          <p:nvPr>
            <p:ph type="ftr" sz="quarter" idx="11"/>
          </p:nvPr>
        </p:nvSpPr>
        <p:spPr/>
        <p:txBody>
          <a:bodyPr/>
          <a:lstStyle/>
          <a:p>
            <a:endParaRPr lang="es-AR" dirty="0"/>
          </a:p>
        </p:txBody>
      </p:sp>
      <p:sp>
        <p:nvSpPr>
          <p:cNvPr id="7" name="Slide Number Placeholder 6"/>
          <p:cNvSpPr>
            <a:spLocks noGrp="1"/>
          </p:cNvSpPr>
          <p:nvPr>
            <p:ph type="sldNum" sz="quarter" idx="12"/>
          </p:nvPr>
        </p:nvSpPr>
        <p:spPr/>
        <p:txBody>
          <a:bodyPr/>
          <a:lstStyle/>
          <a:p>
            <a:fld id="{516FB667-F2AB-4B32-AEB7-5CA87DC8DC00}" type="slidenum">
              <a:rPr lang="es-AR" smtClean="0"/>
              <a:t>‹Nº›</a:t>
            </a:fld>
            <a:endParaRPr lang="es-AR" dirty="0"/>
          </a:p>
        </p:txBody>
      </p:sp>
    </p:spTree>
    <p:extLst>
      <p:ext uri="{BB962C8B-B14F-4D97-AF65-F5344CB8AC3E}">
        <p14:creationId xmlns:p14="http://schemas.microsoft.com/office/powerpoint/2010/main" val="4004083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l="-1000" r="-1000"/>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972BF69-2016-4F16-BF86-827633086761}" type="datetimeFigureOut">
              <a:rPr lang="es-AR" smtClean="0"/>
              <a:t>27/10/2022</a:t>
            </a:fld>
            <a:endParaRPr lang="es-AR" dirty="0"/>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s-AR" dirty="0"/>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516FB667-F2AB-4B32-AEB7-5CA87DC8DC00}" type="slidenum">
              <a:rPr lang="es-AR" smtClean="0"/>
              <a:t>‹Nº›</a:t>
            </a:fld>
            <a:endParaRPr lang="es-AR" dirty="0"/>
          </a:p>
        </p:txBody>
      </p:sp>
    </p:spTree>
    <p:extLst>
      <p:ext uri="{BB962C8B-B14F-4D97-AF65-F5344CB8AC3E}">
        <p14:creationId xmlns:p14="http://schemas.microsoft.com/office/powerpoint/2010/main" val="24866601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uadroTexto 5">
            <a:extLst>
              <a:ext uri="{FF2B5EF4-FFF2-40B4-BE49-F238E27FC236}">
                <a16:creationId xmlns:a16="http://schemas.microsoft.com/office/drawing/2014/main" id="{9DAE89CA-05D0-2716-610E-7F250A67B38E}"/>
              </a:ext>
            </a:extLst>
          </p:cNvPr>
          <p:cNvSpPr txBox="1"/>
          <p:nvPr/>
        </p:nvSpPr>
        <p:spPr>
          <a:xfrm>
            <a:off x="1619370" y="1256683"/>
            <a:ext cx="3619260" cy="707886"/>
          </a:xfrm>
          <a:prstGeom prst="rect">
            <a:avLst/>
          </a:prstGeom>
          <a:noFill/>
        </p:spPr>
        <p:txBody>
          <a:bodyPr wrap="none" rtlCol="0">
            <a:spAutoFit/>
          </a:bodyPr>
          <a:lstStyle/>
          <a:p>
            <a:pPr algn="ctr"/>
            <a:r>
              <a:rPr lang="es-ES" sz="2000" b="1" i="0" u="none" strike="noStrike" baseline="0" dirty="0">
                <a:solidFill>
                  <a:srgbClr val="375476"/>
                </a:solidFill>
              </a:rPr>
              <a:t>Rampa digital</a:t>
            </a:r>
          </a:p>
          <a:p>
            <a:pPr algn="ctr"/>
            <a:r>
              <a:rPr lang="es-ES" sz="2000" b="1" i="0" u="none" strike="noStrike" baseline="0" dirty="0">
                <a:solidFill>
                  <a:srgbClr val="375476"/>
                </a:solidFill>
              </a:rPr>
              <a:t>para el uso de una computadora</a:t>
            </a:r>
            <a:endParaRPr lang="en-US" sz="2000" b="1" dirty="0">
              <a:solidFill>
                <a:srgbClr val="375476"/>
              </a:solidFill>
            </a:endParaRPr>
          </a:p>
        </p:txBody>
      </p:sp>
      <p:sp>
        <p:nvSpPr>
          <p:cNvPr id="7" name="CuadroTexto 6">
            <a:extLst>
              <a:ext uri="{FF2B5EF4-FFF2-40B4-BE49-F238E27FC236}">
                <a16:creationId xmlns:a16="http://schemas.microsoft.com/office/drawing/2014/main" id="{56E3D418-ACF3-B47F-33BF-BC8881167B46}"/>
              </a:ext>
            </a:extLst>
          </p:cNvPr>
          <p:cNvSpPr txBox="1"/>
          <p:nvPr/>
        </p:nvSpPr>
        <p:spPr>
          <a:xfrm>
            <a:off x="670431" y="2054375"/>
            <a:ext cx="5517137" cy="1171731"/>
          </a:xfrm>
          <a:prstGeom prst="rect">
            <a:avLst/>
          </a:prstGeom>
          <a:noFill/>
        </p:spPr>
        <p:txBody>
          <a:bodyPr wrap="square" rtlCol="0">
            <a:spAutoFit/>
          </a:bodyPr>
          <a:lstStyle/>
          <a:p>
            <a:pPr algn="just">
              <a:lnSpc>
                <a:spcPct val="150000"/>
              </a:lnSpc>
            </a:pPr>
            <a:r>
              <a:rPr lang="es-ES" sz="1200" b="0" i="0" u="none" strike="noStrike" baseline="0" dirty="0">
                <a:latin typeface="CIDFont+F4"/>
              </a:rPr>
              <a:t>El acceso a algunos recursos dados por sentado para muchos, para las personas con discapacidad muchas veces se ve cercenado por la mirada con la cual se desarrolla la tecnología. El presente desarrollo busca permitir a personas </a:t>
            </a:r>
            <a:r>
              <a:rPr lang="es-ES" sz="1200" dirty="0">
                <a:latin typeface="CIDFont+F4"/>
              </a:rPr>
              <a:t>con ciertas discapacidades motrices, el acceso al uso de una computadora.</a:t>
            </a:r>
            <a:endParaRPr lang="es-ES" sz="1200" dirty="0"/>
          </a:p>
        </p:txBody>
      </p:sp>
      <p:sp>
        <p:nvSpPr>
          <p:cNvPr id="8" name="CuadroTexto 7">
            <a:extLst>
              <a:ext uri="{FF2B5EF4-FFF2-40B4-BE49-F238E27FC236}">
                <a16:creationId xmlns:a16="http://schemas.microsoft.com/office/drawing/2014/main" id="{46E7F2F0-6FBA-B0AA-C198-AB722C37639C}"/>
              </a:ext>
            </a:extLst>
          </p:cNvPr>
          <p:cNvSpPr txBox="1"/>
          <p:nvPr/>
        </p:nvSpPr>
        <p:spPr>
          <a:xfrm>
            <a:off x="670431" y="5498749"/>
            <a:ext cx="5517137" cy="1351588"/>
          </a:xfrm>
          <a:prstGeom prst="rect">
            <a:avLst/>
          </a:prstGeom>
          <a:noFill/>
        </p:spPr>
        <p:txBody>
          <a:bodyPr wrap="square" rtlCol="0">
            <a:spAutoFit/>
          </a:bodyPr>
          <a:lstStyle/>
          <a:p>
            <a:pPr algn="just">
              <a:lnSpc>
                <a:spcPct val="150000"/>
              </a:lnSpc>
            </a:pPr>
            <a:r>
              <a:rPr lang="es-ES" sz="1400" dirty="0"/>
              <a:t>Consiste en una interfaz visual que realiza un barrido de distintas opciones seleccionables con un único tipo de estimulo.</a:t>
            </a:r>
          </a:p>
          <a:p>
            <a:pPr algn="just">
              <a:lnSpc>
                <a:spcPct val="150000"/>
              </a:lnSpc>
            </a:pPr>
            <a:r>
              <a:rPr lang="es-ES" sz="1400" dirty="0"/>
              <a:t>Las configuraciones de uso son personalizables, permitiendo adaptarla a las capacidades y conveniencias del usuario.</a:t>
            </a:r>
          </a:p>
        </p:txBody>
      </p:sp>
      <p:pic>
        <p:nvPicPr>
          <p:cNvPr id="14" name="Imagen 13">
            <a:extLst>
              <a:ext uri="{FF2B5EF4-FFF2-40B4-BE49-F238E27FC236}">
                <a16:creationId xmlns:a16="http://schemas.microsoft.com/office/drawing/2014/main" id="{49384FE6-A7BD-6F2B-401F-0F485F656B0F}"/>
              </a:ext>
            </a:extLst>
          </p:cNvPr>
          <p:cNvPicPr>
            <a:picLocks noChangeAspect="1"/>
          </p:cNvPicPr>
          <p:nvPr/>
        </p:nvPicPr>
        <p:blipFill rotWithShape="1">
          <a:blip r:embed="rId2"/>
          <a:srcRect l="1714" t="1959" r="1084" b="1383"/>
          <a:stretch/>
        </p:blipFill>
        <p:spPr>
          <a:xfrm>
            <a:off x="1181835" y="6774630"/>
            <a:ext cx="2247164" cy="2153989"/>
          </a:xfrm>
          <a:prstGeom prst="rect">
            <a:avLst/>
          </a:prstGeom>
        </p:spPr>
      </p:pic>
      <p:pic>
        <p:nvPicPr>
          <p:cNvPr id="16" name="Imagen 15">
            <a:extLst>
              <a:ext uri="{FF2B5EF4-FFF2-40B4-BE49-F238E27FC236}">
                <a16:creationId xmlns:a16="http://schemas.microsoft.com/office/drawing/2014/main" id="{2AB722BB-5E2B-9338-539E-D3ACA0CBE930}"/>
              </a:ext>
            </a:extLst>
          </p:cNvPr>
          <p:cNvPicPr>
            <a:picLocks noChangeAspect="1"/>
          </p:cNvPicPr>
          <p:nvPr/>
        </p:nvPicPr>
        <p:blipFill rotWithShape="1">
          <a:blip r:embed="rId3"/>
          <a:srcRect l="7575" t="6351" r="8877" b="7288"/>
          <a:stretch/>
        </p:blipFill>
        <p:spPr>
          <a:xfrm>
            <a:off x="3940403" y="6715303"/>
            <a:ext cx="1656570" cy="2348350"/>
          </a:xfrm>
          <a:prstGeom prst="rect">
            <a:avLst/>
          </a:prstGeom>
        </p:spPr>
      </p:pic>
      <p:pic>
        <p:nvPicPr>
          <p:cNvPr id="24" name="Imagen 23">
            <a:extLst>
              <a:ext uri="{FF2B5EF4-FFF2-40B4-BE49-F238E27FC236}">
                <a16:creationId xmlns:a16="http://schemas.microsoft.com/office/drawing/2014/main" id="{027DC327-7FB6-9AC4-9259-E0FEBB5862A8}"/>
              </a:ext>
            </a:extLst>
          </p:cNvPr>
          <p:cNvPicPr>
            <a:picLocks noChangeAspect="1"/>
          </p:cNvPicPr>
          <p:nvPr/>
        </p:nvPicPr>
        <p:blipFill>
          <a:blip r:embed="rId4"/>
          <a:stretch>
            <a:fillRect/>
          </a:stretch>
        </p:blipFill>
        <p:spPr>
          <a:xfrm>
            <a:off x="885606" y="3279620"/>
            <a:ext cx="2543393" cy="2100049"/>
          </a:xfrm>
          <a:prstGeom prst="rect">
            <a:avLst/>
          </a:prstGeom>
        </p:spPr>
      </p:pic>
      <p:pic>
        <p:nvPicPr>
          <p:cNvPr id="26" name="Imagen 25">
            <a:extLst>
              <a:ext uri="{FF2B5EF4-FFF2-40B4-BE49-F238E27FC236}">
                <a16:creationId xmlns:a16="http://schemas.microsoft.com/office/drawing/2014/main" id="{BC8F1FAC-1082-9160-6C08-0FF135127A0E}"/>
              </a:ext>
            </a:extLst>
          </p:cNvPr>
          <p:cNvPicPr>
            <a:picLocks noChangeAspect="1"/>
          </p:cNvPicPr>
          <p:nvPr/>
        </p:nvPicPr>
        <p:blipFill>
          <a:blip r:embed="rId5"/>
          <a:stretch>
            <a:fillRect/>
          </a:stretch>
        </p:blipFill>
        <p:spPr>
          <a:xfrm>
            <a:off x="3533775" y="3279620"/>
            <a:ext cx="2543393" cy="2122096"/>
          </a:xfrm>
          <a:prstGeom prst="rect">
            <a:avLst/>
          </a:prstGeom>
        </p:spPr>
      </p:pic>
    </p:spTree>
    <p:extLst>
      <p:ext uri="{BB962C8B-B14F-4D97-AF65-F5344CB8AC3E}">
        <p14:creationId xmlns:p14="http://schemas.microsoft.com/office/powerpoint/2010/main" val="3216408241"/>
      </p:ext>
    </p:extLst>
  </p:cSld>
  <p:clrMapOvr>
    <a:masterClrMapping/>
  </p:clrMapOvr>
</p:sld>
</file>

<file path=ppt/theme/theme1.xml><?xml version="1.0" encoding="utf-8"?>
<a:theme xmlns:a="http://schemas.openxmlformats.org/drawingml/2006/main" name="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224</TotalTime>
  <Words>97</Words>
  <Application>Microsoft Office PowerPoint</Application>
  <PresentationFormat>A4 (210 x 297 mm)</PresentationFormat>
  <Paragraphs>5</Paragraphs>
  <Slides>1</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1</vt:i4>
      </vt:variant>
    </vt:vector>
  </HeadingPairs>
  <TitlesOfParts>
    <vt:vector size="6" baseType="lpstr">
      <vt:lpstr>Arial</vt:lpstr>
      <vt:lpstr>Calibri</vt:lpstr>
      <vt:lpstr>Calibri Light</vt:lpstr>
      <vt:lpstr>CIDFont+F4</vt:lpstr>
      <vt:lpstr>Tema de Office</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Alejandra</dc:creator>
  <cp:lastModifiedBy>Marcos Goyret</cp:lastModifiedBy>
  <cp:revision>4</cp:revision>
  <dcterms:created xsi:type="dcterms:W3CDTF">2022-09-27T19:08:19Z</dcterms:created>
  <dcterms:modified xsi:type="dcterms:W3CDTF">2022-10-27T15:37:25Z</dcterms:modified>
</cp:coreProperties>
</file>