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9" r:id="rId2"/>
    <p:sldId id="261" r:id="rId3"/>
    <p:sldId id="270" r:id="rId4"/>
    <p:sldId id="266" r:id="rId5"/>
    <p:sldId id="267" r:id="rId6"/>
    <p:sldId id="262" r:id="rId7"/>
    <p:sldId id="271" r:id="rId8"/>
    <p:sldId id="272" r:id="rId9"/>
    <p:sldId id="27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E450A4-B174-011A-2EE6-01E2E719B9EC}" name="Marcos Goyret" initials="MG" userId="46ff2d3bbf44334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677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52E71-DA47-4143-B0F7-B33732CA6582}" v="61" dt="2022-10-27T20:03:3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Goyret" userId="46ff2d3bbf443340" providerId="LiveId" clId="{73552E71-DA47-4143-B0F7-B33732CA6582}"/>
    <pc:docChg chg="undo custSel addSld delSld modSld sldOrd modMainMaster modShowInfo">
      <pc:chgData name="Marcos Goyret" userId="46ff2d3bbf443340" providerId="LiveId" clId="{73552E71-DA47-4143-B0F7-B33732CA6582}" dt="2022-11-04T15:59:05.491" v="655" actId="2744"/>
      <pc:docMkLst>
        <pc:docMk/>
      </pc:docMkLst>
      <pc:sldChg chg="addSp delSp modSp mod modTransition delAnim modAnim">
        <pc:chgData name="Marcos Goyret" userId="46ff2d3bbf443340" providerId="LiveId" clId="{73552E71-DA47-4143-B0F7-B33732CA6582}" dt="2022-10-27T22:54:53.602" v="640" actId="478"/>
        <pc:sldMkLst>
          <pc:docMk/>
          <pc:sldMk cId="1545067200" sldId="259"/>
        </pc:sldMkLst>
        <pc:spChg chg="mod">
          <ac:chgData name="Marcos Goyret" userId="46ff2d3bbf443340" providerId="LiveId" clId="{73552E71-DA47-4143-B0F7-B33732CA6582}" dt="2022-10-27T15:47:41.565" v="82" actId="20577"/>
          <ac:spMkLst>
            <pc:docMk/>
            <pc:sldMk cId="1545067200" sldId="259"/>
            <ac:spMk id="4" creationId="{00000000-0000-0000-0000-000000000000}"/>
          </ac:spMkLst>
        </pc:spChg>
        <pc:spChg chg="mod">
          <ac:chgData name="Marcos Goyret" userId="46ff2d3bbf443340" providerId="LiveId" clId="{73552E71-DA47-4143-B0F7-B33732CA6582}" dt="2022-10-27T15:47:36.487" v="80" actId="1076"/>
          <ac:spMkLst>
            <pc:docMk/>
            <pc:sldMk cId="1545067200" sldId="259"/>
            <ac:spMk id="5" creationId="{00000000-0000-0000-0000-000000000000}"/>
          </ac:spMkLst>
        </pc:spChg>
        <pc:spChg chg="mod">
          <ac:chgData name="Marcos Goyret" userId="46ff2d3bbf443340" providerId="LiveId" clId="{73552E71-DA47-4143-B0F7-B33732CA6582}" dt="2022-10-27T15:46:05.092" v="61" actId="14100"/>
          <ac:spMkLst>
            <pc:docMk/>
            <pc:sldMk cId="1545067200" sldId="259"/>
            <ac:spMk id="6" creationId="{C33FCB69-A769-417A-903A-1F5150AA0655}"/>
          </ac:spMkLst>
        </pc:spChg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1545067200" sldId="259"/>
            <ac:picMk id="11" creationId="{2B716810-6D71-D4E7-B3B0-2FC04DC936C1}"/>
          </ac:picMkLst>
        </pc:picChg>
        <pc:picChg chg="add del mod ord">
          <ac:chgData name="Marcos Goyret" userId="46ff2d3bbf443340" providerId="LiveId" clId="{73552E71-DA47-4143-B0F7-B33732CA6582}" dt="2022-10-27T19:44:21.286" v="628"/>
          <ac:picMkLst>
            <pc:docMk/>
            <pc:sldMk cId="1545067200" sldId="259"/>
            <ac:picMk id="12" creationId="{47C765CC-55D9-F0A4-870E-9FFFF5A82016}"/>
          </ac:picMkLst>
        </pc:picChg>
        <pc:picChg chg="add del mod">
          <ac:chgData name="Marcos Goyret" userId="46ff2d3bbf443340" providerId="LiveId" clId="{73552E71-DA47-4143-B0F7-B33732CA6582}" dt="2022-10-27T19:47:20.224" v="631"/>
          <ac:picMkLst>
            <pc:docMk/>
            <pc:sldMk cId="1545067200" sldId="259"/>
            <ac:picMk id="17" creationId="{4B25ACA4-2746-9B67-137A-FE6CDFD4B22A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1545067200" sldId="259"/>
            <ac:picMk id="18" creationId="{78DF8E30-34A9-B510-58D7-EB9F96FBFC57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1545067200" sldId="259"/>
            <ac:picMk id="19" creationId="{76CC1911-B254-FFDE-B316-0FE231D6CFE2}"/>
          </ac:picMkLst>
        </pc:picChg>
        <pc:picChg chg="add del mod">
          <ac:chgData name="Marcos Goyret" userId="46ff2d3bbf443340" providerId="LiveId" clId="{73552E71-DA47-4143-B0F7-B33732CA6582}" dt="2022-10-27T22:54:53.602" v="640" actId="478"/>
          <ac:picMkLst>
            <pc:docMk/>
            <pc:sldMk cId="1545067200" sldId="259"/>
            <ac:picMk id="20" creationId="{1B3EFE6F-3024-46C0-2207-AA62E91A6188}"/>
          </ac:picMkLst>
        </pc:picChg>
      </pc:sldChg>
      <pc:sldChg chg="addSp delSp modSp del mod modTransition addCm delCm">
        <pc:chgData name="Marcos Goyret" userId="46ff2d3bbf443340" providerId="LiveId" clId="{73552E71-DA47-4143-B0F7-B33732CA6582}" dt="2022-10-27T19:34:40.364" v="614" actId="2696"/>
        <pc:sldMkLst>
          <pc:docMk/>
          <pc:sldMk cId="731208481" sldId="260"/>
        </pc:sldMkLst>
        <pc:spChg chg="add mod">
          <ac:chgData name="Marcos Goyret" userId="46ff2d3bbf443340" providerId="LiveId" clId="{73552E71-DA47-4143-B0F7-B33732CA6582}" dt="2022-10-27T16:03:17.994" v="146" actId="1076"/>
          <ac:spMkLst>
            <pc:docMk/>
            <pc:sldMk cId="731208481" sldId="260"/>
            <ac:spMk id="3" creationId="{87824E3D-0C5A-64FD-D76B-5B375408AD54}"/>
          </ac:spMkLst>
        </pc:spChg>
        <pc:spChg chg="add del mod">
          <ac:chgData name="Marcos Goyret" userId="46ff2d3bbf443340" providerId="LiveId" clId="{73552E71-DA47-4143-B0F7-B33732CA6582}" dt="2022-10-27T19:19:09.274" v="575" actId="478"/>
          <ac:spMkLst>
            <pc:docMk/>
            <pc:sldMk cId="731208481" sldId="260"/>
            <ac:spMk id="5" creationId="{EB39EB60-545F-5086-B38F-5EB697FE72F0}"/>
          </ac:spMkLst>
        </pc:spChg>
        <pc:picChg chg="add mod">
          <ac:chgData name="Marcos Goyret" userId="46ff2d3bbf443340" providerId="LiveId" clId="{73552E71-DA47-4143-B0F7-B33732CA6582}" dt="2022-10-27T16:03:53.621" v="175" actId="1076"/>
          <ac:picMkLst>
            <pc:docMk/>
            <pc:sldMk cId="731208481" sldId="260"/>
            <ac:picMk id="2" creationId="{5CFE847D-9E56-DA04-EF8C-403BA82046E7}"/>
          </ac:picMkLst>
        </pc:picChg>
        <pc:picChg chg="add del mod">
          <ac:chgData name="Marcos Goyret" userId="46ff2d3bbf443340" providerId="LiveId" clId="{73552E71-DA47-4143-B0F7-B33732CA6582}" dt="2022-10-27T16:03:26.853" v="149"/>
          <ac:picMkLst>
            <pc:docMk/>
            <pc:sldMk cId="731208481" sldId="260"/>
            <ac:picMk id="4" creationId="{A7BE502C-6467-07A2-1604-7D619D4D8881}"/>
          </ac:picMkLst>
        </pc:picChg>
      </pc:sldChg>
      <pc:sldChg chg="addSp delSp modSp mod modTransition setBg delAnim modAnim addCm delCm">
        <pc:chgData name="Marcos Goyret" userId="46ff2d3bbf443340" providerId="LiveId" clId="{73552E71-DA47-4143-B0F7-B33732CA6582}" dt="2022-10-27T22:54:55.861" v="642" actId="478"/>
        <pc:sldMkLst>
          <pc:docMk/>
          <pc:sldMk cId="4090084081" sldId="261"/>
        </pc:sldMkLst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6" creationId="{F3060C83-F051-4F0E-ABAD-AA0DFC48B218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7" creationId="{83C98ABE-055B-441F-B07E-44F97F083C39}"/>
          </ac:spMkLst>
        </pc:spChg>
        <pc:spChg chg="add del">
          <ac:chgData name="Marcos Goyret" userId="46ff2d3bbf443340" providerId="LiveId" clId="{73552E71-DA47-4143-B0F7-B33732CA6582}" dt="2022-10-27T16:05:27.436" v="179" actId="26606"/>
          <ac:spMkLst>
            <pc:docMk/>
            <pc:sldMk cId="4090084081" sldId="261"/>
            <ac:spMk id="8" creationId="{32BC26D8-82FB-445E-AA49-62A77D7C1EE0}"/>
          </ac:spMkLst>
        </pc:spChg>
        <pc:spChg chg="add mod">
          <ac:chgData name="Marcos Goyret" userId="46ff2d3bbf443340" providerId="LiveId" clId="{73552E71-DA47-4143-B0F7-B33732CA6582}" dt="2022-10-27T16:06:26.182" v="225" actId="1076"/>
          <ac:spMkLst>
            <pc:docMk/>
            <pc:sldMk cId="4090084081" sldId="261"/>
            <ac:spMk id="9" creationId="{BFB7D5A5-0864-97DC-82F6-51B4000ED06F}"/>
          </ac:spMkLst>
        </pc:spChg>
        <pc:spChg chg="add del">
          <ac:chgData name="Marcos Goyret" userId="46ff2d3bbf443340" providerId="LiveId" clId="{73552E71-DA47-4143-B0F7-B33732CA6582}" dt="2022-10-27T16:05:27.436" v="179" actId="26606"/>
          <ac:spMkLst>
            <pc:docMk/>
            <pc:sldMk cId="4090084081" sldId="261"/>
            <ac:spMk id="10" creationId="{CB44330D-EA18-4254-AA95-EB49948539B8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12" creationId="{29FDB030-9B49-4CED-8CCD-4D99382388AC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14" creationId="{3783CA14-24A1-485C-8B30-D6A5D87987AD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16" creationId="{9A97C86A-04D6-40F7-AE84-31AB43E6A846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18" creationId="{FF9F2414-84E8-453E-B1F3-389FDE8192D9}"/>
          </ac:spMkLst>
        </pc:spChg>
        <pc:spChg chg="add del">
          <ac:chgData name="Marcos Goyret" userId="46ff2d3bbf443340" providerId="LiveId" clId="{73552E71-DA47-4143-B0F7-B33732CA6582}" dt="2022-10-27T16:05:32.197" v="181" actId="26606"/>
          <ac:spMkLst>
            <pc:docMk/>
            <pc:sldMk cId="4090084081" sldId="261"/>
            <ac:spMk id="20" creationId="{3ECA69A1-7536-43AC-85EF-C7106179F5ED}"/>
          </ac:spMkLst>
        </pc:spChg>
        <pc:picChg chg="add mod">
          <ac:chgData name="Marcos Goyret" userId="46ff2d3bbf443340" providerId="LiveId" clId="{73552E71-DA47-4143-B0F7-B33732CA6582}" dt="2022-10-27T16:06:32.549" v="226" actId="1076"/>
          <ac:picMkLst>
            <pc:docMk/>
            <pc:sldMk cId="4090084081" sldId="261"/>
            <ac:picMk id="3" creationId="{345A1B73-4843-4EB9-836E-0EAC85B7D774}"/>
          </ac:picMkLst>
        </pc:picChg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4090084081" sldId="261"/>
            <ac:picMk id="5" creationId="{7FA5D60D-130A-21C5-9851-B1D6885D8149}"/>
          </ac:picMkLst>
        </pc:picChg>
        <pc:picChg chg="add del mod">
          <ac:chgData name="Marcos Goyret" userId="46ff2d3bbf443340" providerId="LiveId" clId="{73552E71-DA47-4143-B0F7-B33732CA6582}" dt="2022-10-27T15:58:07.380" v="98" actId="21"/>
          <ac:picMkLst>
            <pc:docMk/>
            <pc:sldMk cId="4090084081" sldId="261"/>
            <ac:picMk id="5" creationId="{A946E1F5-DAB2-D292-BFF5-009E87503776}"/>
          </ac:picMkLst>
        </pc:picChg>
        <pc:picChg chg="add del mod ord">
          <ac:chgData name="Marcos Goyret" userId="46ff2d3bbf443340" providerId="LiveId" clId="{73552E71-DA47-4143-B0F7-B33732CA6582}" dt="2022-10-27T19:47:20.224" v="631"/>
          <ac:picMkLst>
            <pc:docMk/>
            <pc:sldMk cId="4090084081" sldId="261"/>
            <ac:picMk id="6" creationId="{E740893E-A1F2-6B8B-030F-7EEAB31A31BB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4090084081" sldId="261"/>
            <ac:picMk id="7" creationId="{D03659D3-B599-9C15-65CE-0D63A742FE78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4090084081" sldId="261"/>
            <ac:picMk id="8" creationId="{0B5354F9-6BF0-41F3-A7D1-6B614C33FB55}"/>
          </ac:picMkLst>
        </pc:picChg>
        <pc:picChg chg="add del mod">
          <ac:chgData name="Marcos Goyret" userId="46ff2d3bbf443340" providerId="LiveId" clId="{73552E71-DA47-4143-B0F7-B33732CA6582}" dt="2022-10-27T22:54:55.861" v="642" actId="478"/>
          <ac:picMkLst>
            <pc:docMk/>
            <pc:sldMk cId="4090084081" sldId="261"/>
            <ac:picMk id="10" creationId="{7CEB9409-3B16-8695-63F5-BBC5094B0DA7}"/>
          </ac:picMkLst>
        </pc:picChg>
      </pc:sldChg>
      <pc:sldChg chg="addSp delSp modSp add mod modTransition delAnim modAnim">
        <pc:chgData name="Marcos Goyret" userId="46ff2d3bbf443340" providerId="LiveId" clId="{73552E71-DA47-4143-B0F7-B33732CA6582}" dt="2022-10-27T22:55:04.425" v="647" actId="478"/>
        <pc:sldMkLst>
          <pc:docMk/>
          <pc:sldMk cId="2917382497" sldId="262"/>
        </pc:sldMkLst>
        <pc:spChg chg="del mod">
          <ac:chgData name="Marcos Goyret" userId="46ff2d3bbf443340" providerId="LiveId" clId="{73552E71-DA47-4143-B0F7-B33732CA6582}" dt="2022-10-27T16:24:13.402" v="230" actId="478"/>
          <ac:spMkLst>
            <pc:docMk/>
            <pc:sldMk cId="2917382497" sldId="262"/>
            <ac:spMk id="3" creationId="{87824E3D-0C5A-64FD-D76B-5B375408AD54}"/>
          </ac:spMkLst>
        </pc:spChg>
        <pc:spChg chg="del">
          <ac:chgData name="Marcos Goyret" userId="46ff2d3bbf443340" providerId="LiveId" clId="{73552E71-DA47-4143-B0F7-B33732CA6582}" dt="2022-10-27T16:24:15.051" v="231" actId="478"/>
          <ac:spMkLst>
            <pc:docMk/>
            <pc:sldMk cId="2917382497" sldId="262"/>
            <ac:spMk id="5" creationId="{EB39EB60-545F-5086-B38F-5EB697FE72F0}"/>
          </ac:spMkLst>
        </pc:spChg>
        <pc:spChg chg="add del mod">
          <ac:chgData name="Marcos Goyret" userId="46ff2d3bbf443340" providerId="LiveId" clId="{73552E71-DA47-4143-B0F7-B33732CA6582}" dt="2022-10-27T16:58:12.192" v="315"/>
          <ac:spMkLst>
            <pc:docMk/>
            <pc:sldMk cId="2917382497" sldId="262"/>
            <ac:spMk id="7" creationId="{6511CD96-54B0-AD22-8EF1-ACC82C1D09D9}"/>
          </ac:spMkLst>
        </pc:spChg>
        <pc:picChg chg="del">
          <ac:chgData name="Marcos Goyret" userId="46ff2d3bbf443340" providerId="LiveId" clId="{73552E71-DA47-4143-B0F7-B33732CA6582}" dt="2022-10-27T16:24:11.117" v="228" actId="478"/>
          <ac:picMkLst>
            <pc:docMk/>
            <pc:sldMk cId="2917382497" sldId="262"/>
            <ac:picMk id="2" creationId="{5CFE847D-9E56-DA04-EF8C-403BA82046E7}"/>
          </ac:picMkLst>
        </pc:picChg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2917382497" sldId="262"/>
            <ac:picMk id="3" creationId="{B309DE39-77E9-56F9-FF25-4B94C31D4471}"/>
          </ac:picMkLst>
        </pc:picChg>
        <pc:picChg chg="add mod">
          <ac:chgData name="Marcos Goyret" userId="46ff2d3bbf443340" providerId="LiveId" clId="{73552E71-DA47-4143-B0F7-B33732CA6582}" dt="2022-10-27T19:20:08.869" v="581" actId="1076"/>
          <ac:picMkLst>
            <pc:docMk/>
            <pc:sldMk cId="2917382497" sldId="262"/>
            <ac:picMk id="4" creationId="{C257C72B-62A7-83D9-3CC9-224B2F143D8F}"/>
          </ac:picMkLst>
        </pc:picChg>
        <pc:picChg chg="add del mod">
          <ac:chgData name="Marcos Goyret" userId="46ff2d3bbf443340" providerId="LiveId" clId="{73552E71-DA47-4143-B0F7-B33732CA6582}" dt="2022-10-27T19:19:45.659" v="578" actId="478"/>
          <ac:picMkLst>
            <pc:docMk/>
            <pc:sldMk cId="2917382497" sldId="262"/>
            <ac:picMk id="6" creationId="{99C1498D-F2F7-6BC9-645E-2137EAA630DE}"/>
          </ac:picMkLst>
        </pc:picChg>
        <pc:picChg chg="add del mod ord">
          <ac:chgData name="Marcos Goyret" userId="46ff2d3bbf443340" providerId="LiveId" clId="{73552E71-DA47-4143-B0F7-B33732CA6582}" dt="2022-10-27T19:47:20.224" v="631"/>
          <ac:picMkLst>
            <pc:docMk/>
            <pc:sldMk cId="2917382497" sldId="262"/>
            <ac:picMk id="11" creationId="{4814BBAD-E43C-CE2B-25EF-4D1FB683D10A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2917382497" sldId="262"/>
            <ac:picMk id="12" creationId="{BCA134BE-021F-3A84-C2F8-CCA17C0106A3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2917382497" sldId="262"/>
            <ac:picMk id="15" creationId="{BECF2CDA-50DE-9ABC-7FE9-31503C145C98}"/>
          </ac:picMkLst>
        </pc:picChg>
        <pc:picChg chg="add del mod">
          <ac:chgData name="Marcos Goyret" userId="46ff2d3bbf443340" providerId="LiveId" clId="{73552E71-DA47-4143-B0F7-B33732CA6582}" dt="2022-10-27T22:55:04.425" v="647" actId="478"/>
          <ac:picMkLst>
            <pc:docMk/>
            <pc:sldMk cId="2917382497" sldId="262"/>
            <ac:picMk id="16" creationId="{CDE4E337-E335-99BE-AF2E-03262C599ED3}"/>
          </ac:picMkLst>
        </pc:picChg>
      </pc:sldChg>
      <pc:sldChg chg="addSp delSp modSp add del mod ord modTransition">
        <pc:chgData name="Marcos Goyret" userId="46ff2d3bbf443340" providerId="LiveId" clId="{73552E71-DA47-4143-B0F7-B33732CA6582}" dt="2022-10-27T19:21:33.129" v="604" actId="2696"/>
        <pc:sldMkLst>
          <pc:docMk/>
          <pc:sldMk cId="2163723633" sldId="263"/>
        </pc:sldMkLst>
        <pc:picChg chg="add mod">
          <ac:chgData name="Marcos Goyret" userId="46ff2d3bbf443340" providerId="LiveId" clId="{73552E71-DA47-4143-B0F7-B33732CA6582}" dt="2022-10-27T16:58:13.205" v="317" actId="1076"/>
          <ac:picMkLst>
            <pc:docMk/>
            <pc:sldMk cId="2163723633" sldId="263"/>
            <ac:picMk id="2" creationId="{8799549E-53D4-7D72-A7C3-661EB76EDBD6}"/>
          </ac:picMkLst>
        </pc:picChg>
        <pc:picChg chg="add del mod">
          <ac:chgData name="Marcos Goyret" userId="46ff2d3bbf443340" providerId="LiveId" clId="{73552E71-DA47-4143-B0F7-B33732CA6582}" dt="2022-10-27T16:58:15.470" v="321" actId="21"/>
          <ac:picMkLst>
            <pc:docMk/>
            <pc:sldMk cId="2163723633" sldId="263"/>
            <ac:picMk id="3" creationId="{8BBEDAA3-634A-BE11-F1E0-FF0E28C7431F}"/>
          </ac:picMkLst>
        </pc:picChg>
      </pc:sldChg>
      <pc:sldChg chg="addSp delSp modSp add mod ord modTransition delAnim">
        <pc:chgData name="Marcos Goyret" userId="46ff2d3bbf443340" providerId="LiveId" clId="{73552E71-DA47-4143-B0F7-B33732CA6582}" dt="2022-10-27T22:55:10.012" v="652" actId="478"/>
        <pc:sldMkLst>
          <pc:docMk/>
          <pc:sldMk cId="3252208221" sldId="264"/>
        </pc:sldMkLst>
        <pc:picChg chg="add mod">
          <ac:chgData name="Marcos Goyret" userId="46ff2d3bbf443340" providerId="LiveId" clId="{73552E71-DA47-4143-B0F7-B33732CA6582}" dt="2022-10-27T18:10:02.775" v="515" actId="1076"/>
          <ac:picMkLst>
            <pc:docMk/>
            <pc:sldMk cId="3252208221" sldId="264"/>
            <ac:picMk id="3" creationId="{C1D88CCC-03C8-526C-FEE0-09DB61EB8F2C}"/>
          </ac:picMkLst>
        </pc:picChg>
        <pc:picChg chg="add del mod">
          <ac:chgData name="Marcos Goyret" userId="46ff2d3bbf443340" providerId="LiveId" clId="{73552E71-DA47-4143-B0F7-B33732CA6582}" dt="2022-10-27T22:55:10.012" v="652" actId="478"/>
          <ac:picMkLst>
            <pc:docMk/>
            <pc:sldMk cId="3252208221" sldId="264"/>
            <ac:picMk id="4" creationId="{38D1139F-54A3-E794-AE82-2413988E13A4}"/>
          </ac:picMkLst>
        </pc:picChg>
      </pc:sldChg>
      <pc:sldChg chg="addSp delSp modSp add del mod modTransition">
        <pc:chgData name="Marcos Goyret" userId="46ff2d3bbf443340" providerId="LiveId" clId="{73552E71-DA47-4143-B0F7-B33732CA6582}" dt="2022-10-27T19:35:05.087" v="616" actId="47"/>
        <pc:sldMkLst>
          <pc:docMk/>
          <pc:sldMk cId="476569066" sldId="265"/>
        </pc:sldMkLst>
        <pc:spChg chg="add del mod">
          <ac:chgData name="Marcos Goyret" userId="46ff2d3bbf443340" providerId="LiveId" clId="{73552E71-DA47-4143-B0F7-B33732CA6582}" dt="2022-10-27T19:21:45.163" v="606" actId="478"/>
          <ac:spMkLst>
            <pc:docMk/>
            <pc:sldMk cId="476569066" sldId="265"/>
            <ac:spMk id="5" creationId="{348BAD33-C453-4E20-0F7A-641FF740F35B}"/>
          </ac:spMkLst>
        </pc:spChg>
        <pc:picChg chg="add del mod">
          <ac:chgData name="Marcos Goyret" userId="46ff2d3bbf443340" providerId="LiveId" clId="{73552E71-DA47-4143-B0F7-B33732CA6582}" dt="2022-10-27T16:58:17.091" v="324"/>
          <ac:picMkLst>
            <pc:docMk/>
            <pc:sldMk cId="476569066" sldId="265"/>
            <ac:picMk id="2" creationId="{15D45E30-8888-8F95-D41C-08891E5DB955}"/>
          </ac:picMkLst>
        </pc:picChg>
        <pc:picChg chg="add mod modCrop">
          <ac:chgData name="Marcos Goyret" userId="46ff2d3bbf443340" providerId="LiveId" clId="{73552E71-DA47-4143-B0F7-B33732CA6582}" dt="2022-10-27T17:05:57.733" v="379" actId="1076"/>
          <ac:picMkLst>
            <pc:docMk/>
            <pc:sldMk cId="476569066" sldId="265"/>
            <ac:picMk id="4" creationId="{D1E81956-E63D-47D4-875A-FD2FE7BECC3F}"/>
          </ac:picMkLst>
        </pc:picChg>
      </pc:sldChg>
      <pc:sldChg chg="addSp delSp modSp add mod ord modTransition delAnim modAnim">
        <pc:chgData name="Marcos Goyret" userId="46ff2d3bbf443340" providerId="LiveId" clId="{73552E71-DA47-4143-B0F7-B33732CA6582}" dt="2022-10-27T22:55:00.299" v="645" actId="478"/>
        <pc:sldMkLst>
          <pc:docMk/>
          <pc:sldMk cId="1400872962" sldId="266"/>
        </pc:sldMkLst>
        <pc:spChg chg="add del mod">
          <ac:chgData name="Marcos Goyret" userId="46ff2d3bbf443340" providerId="LiveId" clId="{73552E71-DA47-4143-B0F7-B33732CA6582}" dt="2022-10-27T17:06:21.753" v="385"/>
          <ac:spMkLst>
            <pc:docMk/>
            <pc:sldMk cId="1400872962" sldId="266"/>
            <ac:spMk id="3" creationId="{C8D7EA43-9948-551D-B720-4B98A920379E}"/>
          </ac:spMkLst>
        </pc:spChg>
        <pc:spChg chg="add del mod">
          <ac:chgData name="Marcos Goyret" userId="46ff2d3bbf443340" providerId="LiveId" clId="{73552E71-DA47-4143-B0F7-B33732CA6582}" dt="2022-10-27T17:39:18.668" v="406" actId="478"/>
          <ac:spMkLst>
            <pc:docMk/>
            <pc:sldMk cId="1400872962" sldId="266"/>
            <ac:spMk id="4" creationId="{1D8A5071-6F19-A23D-5928-19BC9E2C81DD}"/>
          </ac:spMkLst>
        </pc:spChg>
        <pc:grpChg chg="del mod">
          <ac:chgData name="Marcos Goyret" userId="46ff2d3bbf443340" providerId="LiveId" clId="{73552E71-DA47-4143-B0F7-B33732CA6582}" dt="2022-10-27T18:05:17.082" v="466" actId="478"/>
          <ac:grpSpMkLst>
            <pc:docMk/>
            <pc:sldMk cId="1400872962" sldId="266"/>
            <ac:grpSpMk id="16" creationId="{F8C9B7AD-A649-7176-E553-85612A0E818F}"/>
          </ac:grpSpMkLst>
        </pc:grpChg>
        <pc:picChg chg="add del mod">
          <ac:chgData name="Marcos Goyret" userId="46ff2d3bbf443340" providerId="LiveId" clId="{73552E71-DA47-4143-B0F7-B33732CA6582}" dt="2022-10-27T16:58:15.192" v="320"/>
          <ac:picMkLst>
            <pc:docMk/>
            <pc:sldMk cId="1400872962" sldId="266"/>
            <ac:picMk id="2" creationId="{97A68F74-1CA7-4AE8-1468-40840F7558BD}"/>
          </ac:picMkLst>
        </pc:picChg>
        <pc:picChg chg="add mod modCrop">
          <ac:chgData name="Marcos Goyret" userId="46ff2d3bbf443340" providerId="LiveId" clId="{73552E71-DA47-4143-B0F7-B33732CA6582}" dt="2022-10-27T18:04:06.714" v="453" actId="1076"/>
          <ac:picMkLst>
            <pc:docMk/>
            <pc:sldMk cId="1400872962" sldId="266"/>
            <ac:picMk id="3" creationId="{32F9C889-856A-01DB-9E8F-2DA781CD3681}"/>
          </ac:picMkLst>
        </pc:picChg>
        <pc:picChg chg="add mod modCrop">
          <ac:chgData name="Marcos Goyret" userId="46ff2d3bbf443340" providerId="LiveId" clId="{73552E71-DA47-4143-B0F7-B33732CA6582}" dt="2022-10-27T18:04:03.316" v="451" actId="1076"/>
          <ac:picMkLst>
            <pc:docMk/>
            <pc:sldMk cId="1400872962" sldId="266"/>
            <ac:picMk id="5" creationId="{1545CFD7-2820-D7D3-4CB3-B4C62BAC86CB}"/>
          </ac:picMkLst>
        </pc:picChg>
        <pc:picChg chg="add del">
          <ac:chgData name="Marcos Goyret" userId="46ff2d3bbf443340" providerId="LiveId" clId="{73552E71-DA47-4143-B0F7-B33732CA6582}" dt="2022-10-27T17:39:21.590" v="408" actId="22"/>
          <ac:picMkLst>
            <pc:docMk/>
            <pc:sldMk cId="1400872962" sldId="266"/>
            <ac:picMk id="6" creationId="{713D35E2-CB5B-E20D-E0CF-72E50FAE1905}"/>
          </ac:picMkLst>
        </pc:picChg>
        <pc:picChg chg="add del mod">
          <ac:chgData name="Marcos Goyret" userId="46ff2d3bbf443340" providerId="LiveId" clId="{73552E71-DA47-4143-B0F7-B33732CA6582}" dt="2022-10-27T17:57:08.184" v="434" actId="478"/>
          <ac:picMkLst>
            <pc:docMk/>
            <pc:sldMk cId="1400872962" sldId="266"/>
            <ac:picMk id="7" creationId="{CF1DFF0A-A813-2AEA-69B0-1497C44FF80E}"/>
          </ac:picMkLst>
        </pc:picChg>
        <pc:picChg chg="add del mod">
          <ac:chgData name="Marcos Goyret" userId="46ff2d3bbf443340" providerId="LiveId" clId="{73552E71-DA47-4143-B0F7-B33732CA6582}" dt="2022-10-27T17:57:21.974" v="439" actId="931"/>
          <ac:picMkLst>
            <pc:docMk/>
            <pc:sldMk cId="1400872962" sldId="266"/>
            <ac:picMk id="9" creationId="{21941E80-8882-3927-B93C-9997B3F3290D}"/>
          </ac:picMkLst>
        </pc:picChg>
        <pc:picChg chg="add mod modCrop">
          <ac:chgData name="Marcos Goyret" userId="46ff2d3bbf443340" providerId="LiveId" clId="{73552E71-DA47-4143-B0F7-B33732CA6582}" dt="2022-10-27T18:04:04.903" v="452" actId="1076"/>
          <ac:picMkLst>
            <pc:docMk/>
            <pc:sldMk cId="1400872962" sldId="266"/>
            <ac:picMk id="11" creationId="{3E3C4420-B2B2-3C5E-8DBF-785FA257D9D1}"/>
          </ac:picMkLst>
        </pc:picChg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1400872962" sldId="266"/>
            <ac:picMk id="25" creationId="{A5AE5C87-6E04-CF3C-1E01-E7C6F64B46C1}"/>
          </ac:picMkLst>
        </pc:picChg>
        <pc:picChg chg="add del mod ord">
          <ac:chgData name="Marcos Goyret" userId="46ff2d3bbf443340" providerId="LiveId" clId="{73552E71-DA47-4143-B0F7-B33732CA6582}" dt="2022-10-27T19:47:20.224" v="631"/>
          <ac:picMkLst>
            <pc:docMk/>
            <pc:sldMk cId="1400872962" sldId="266"/>
            <ac:picMk id="26" creationId="{C8C74366-5276-10CF-78D4-33C481881574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1400872962" sldId="266"/>
            <ac:picMk id="27" creationId="{BC1783E5-F983-F16C-F26B-59B086083035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1400872962" sldId="266"/>
            <ac:picMk id="28" creationId="{F0B3346A-D246-7E45-C907-F45E8315199B}"/>
          </ac:picMkLst>
        </pc:picChg>
        <pc:picChg chg="add del mod">
          <ac:chgData name="Marcos Goyret" userId="46ff2d3bbf443340" providerId="LiveId" clId="{73552E71-DA47-4143-B0F7-B33732CA6582}" dt="2022-10-27T22:55:00.299" v="645" actId="478"/>
          <ac:picMkLst>
            <pc:docMk/>
            <pc:sldMk cId="1400872962" sldId="266"/>
            <ac:picMk id="29" creationId="{A0BC4E17-3396-FBD9-D6E0-97DD30557593}"/>
          </ac:picMkLst>
        </pc:picChg>
        <pc:inkChg chg="add del">
          <ac:chgData name="Marcos Goyret" userId="46ff2d3bbf443340" providerId="LiveId" clId="{73552E71-DA47-4143-B0F7-B33732CA6582}" dt="2022-10-27T18:04:20.582" v="455" actId="9405"/>
          <ac:inkMkLst>
            <pc:docMk/>
            <pc:sldMk cId="1400872962" sldId="266"/>
            <ac:inkMk id="12" creationId="{6F169621-4ACA-C9D9-C1B8-9614D764060A}"/>
          </ac:inkMkLst>
        </pc:inkChg>
        <pc:inkChg chg="add del">
          <ac:chgData name="Marcos Goyret" userId="46ff2d3bbf443340" providerId="LiveId" clId="{73552E71-DA47-4143-B0F7-B33732CA6582}" dt="2022-10-27T18:05:16.094" v="465" actId="478"/>
          <ac:inkMkLst>
            <pc:docMk/>
            <pc:sldMk cId="1400872962" sldId="266"/>
            <ac:inkMk id="13" creationId="{3E295C28-C13A-7D23-6EF4-3C1071D2FA6D}"/>
          </ac:inkMkLst>
        </pc:inkChg>
        <pc:inkChg chg="add mod">
          <ac:chgData name="Marcos Goyret" userId="46ff2d3bbf443340" providerId="LiveId" clId="{73552E71-DA47-4143-B0F7-B33732CA6582}" dt="2022-10-27T18:04:28.797" v="459"/>
          <ac:inkMkLst>
            <pc:docMk/>
            <pc:sldMk cId="1400872962" sldId="266"/>
            <ac:inkMk id="14" creationId="{49FFD9B4-10FC-CBDF-AA7C-BF3E694D5D68}"/>
          </ac:inkMkLst>
        </pc:inkChg>
        <pc:inkChg chg="add mod">
          <ac:chgData name="Marcos Goyret" userId="46ff2d3bbf443340" providerId="LiveId" clId="{73552E71-DA47-4143-B0F7-B33732CA6582}" dt="2022-10-27T18:04:28.797" v="459"/>
          <ac:inkMkLst>
            <pc:docMk/>
            <pc:sldMk cId="1400872962" sldId="266"/>
            <ac:inkMk id="15" creationId="{AD1A8286-D245-EAA3-258F-67F412217784}"/>
          </ac:inkMkLst>
        </pc:inkChg>
        <pc:inkChg chg="add del">
          <ac:chgData name="Marcos Goyret" userId="46ff2d3bbf443340" providerId="LiveId" clId="{73552E71-DA47-4143-B0F7-B33732CA6582}" dt="2022-10-27T18:04:31.344" v="461" actId="9405"/>
          <ac:inkMkLst>
            <pc:docMk/>
            <pc:sldMk cId="1400872962" sldId="266"/>
            <ac:inkMk id="17" creationId="{517EF211-F631-9D35-A80A-A3CEE2975E3C}"/>
          </ac:inkMkLst>
        </pc:inkChg>
        <pc:inkChg chg="add del">
          <ac:chgData name="Marcos Goyret" userId="46ff2d3bbf443340" providerId="LiveId" clId="{73552E71-DA47-4143-B0F7-B33732CA6582}" dt="2022-10-27T18:06:01.296" v="477" actId="478"/>
          <ac:inkMkLst>
            <pc:docMk/>
            <pc:sldMk cId="1400872962" sldId="266"/>
            <ac:inkMk id="18" creationId="{1BA5EA70-5D28-6A1E-D1DC-ED71923E7383}"/>
          </ac:inkMkLst>
        </pc:inkChg>
        <pc:inkChg chg="add del">
          <ac:chgData name="Marcos Goyret" userId="46ff2d3bbf443340" providerId="LiveId" clId="{73552E71-DA47-4143-B0F7-B33732CA6582}" dt="2022-10-27T18:06:02.108" v="478" actId="478"/>
          <ac:inkMkLst>
            <pc:docMk/>
            <pc:sldMk cId="1400872962" sldId="266"/>
            <ac:inkMk id="19" creationId="{EACFABF3-4D8B-93CA-AC1B-8C7027CBDEFB}"/>
          </ac:inkMkLst>
        </pc:inkChg>
        <pc:cxnChg chg="add mod">
          <ac:chgData name="Marcos Goyret" userId="46ff2d3bbf443340" providerId="LiveId" clId="{73552E71-DA47-4143-B0F7-B33732CA6582}" dt="2022-10-27T18:05:58.238" v="476" actId="1582"/>
          <ac:cxnSpMkLst>
            <pc:docMk/>
            <pc:sldMk cId="1400872962" sldId="266"/>
            <ac:cxnSpMk id="21" creationId="{DBBE3CD3-8304-4182-2759-7CDFD24966DA}"/>
          </ac:cxnSpMkLst>
        </pc:cxnChg>
        <pc:cxnChg chg="add mod">
          <ac:chgData name="Marcos Goyret" userId="46ff2d3bbf443340" providerId="LiveId" clId="{73552E71-DA47-4143-B0F7-B33732CA6582}" dt="2022-10-27T18:06:23.720" v="482" actId="1582"/>
          <ac:cxnSpMkLst>
            <pc:docMk/>
            <pc:sldMk cId="1400872962" sldId="266"/>
            <ac:cxnSpMk id="23" creationId="{95E23784-0988-BF6E-BFA9-1177EE7DAFC8}"/>
          </ac:cxnSpMkLst>
        </pc:cxnChg>
      </pc:sldChg>
      <pc:sldChg chg="add del replId">
        <pc:chgData name="Marcos Goyret" userId="46ff2d3bbf443340" providerId="LiveId" clId="{73552E71-DA47-4143-B0F7-B33732CA6582}" dt="2022-10-27T17:07:10.130" v="405" actId="47"/>
        <pc:sldMkLst>
          <pc:docMk/>
          <pc:sldMk cId="1016238668" sldId="267"/>
        </pc:sldMkLst>
      </pc:sldChg>
      <pc:sldChg chg="addSp delSp modSp new mod modTransition delAnim modAnim">
        <pc:chgData name="Marcos Goyret" userId="46ff2d3bbf443340" providerId="LiveId" clId="{73552E71-DA47-4143-B0F7-B33732CA6582}" dt="2022-10-27T22:55:02.800" v="646" actId="478"/>
        <pc:sldMkLst>
          <pc:docMk/>
          <pc:sldMk cId="1521367634" sldId="267"/>
        </pc:sldMkLst>
        <pc:spChg chg="del">
          <ac:chgData name="Marcos Goyret" userId="46ff2d3bbf443340" providerId="LiveId" clId="{73552E71-DA47-4143-B0F7-B33732CA6582}" dt="2022-10-27T18:07:04.693" v="485" actId="478"/>
          <ac:spMkLst>
            <pc:docMk/>
            <pc:sldMk cId="1521367634" sldId="267"/>
            <ac:spMk id="2" creationId="{5A32458F-734C-47E0-D601-96B1DF1570B9}"/>
          </ac:spMkLst>
        </pc:spChg>
        <pc:spChg chg="del">
          <ac:chgData name="Marcos Goyret" userId="46ff2d3bbf443340" providerId="LiveId" clId="{73552E71-DA47-4143-B0F7-B33732CA6582}" dt="2022-10-27T18:07:03.420" v="484" actId="478"/>
          <ac:spMkLst>
            <pc:docMk/>
            <pc:sldMk cId="1521367634" sldId="267"/>
            <ac:spMk id="3" creationId="{DDA461B7-19A6-6117-D7B6-A04C253F006D}"/>
          </ac:spMkLst>
        </pc:spChg>
        <pc:spChg chg="add mod">
          <ac:chgData name="Marcos Goyret" userId="46ff2d3bbf443340" providerId="LiveId" clId="{73552E71-DA47-4143-B0F7-B33732CA6582}" dt="2022-10-27T18:07:40.159" v="505" actId="1076"/>
          <ac:spMkLst>
            <pc:docMk/>
            <pc:sldMk cId="1521367634" sldId="267"/>
            <ac:spMk id="4" creationId="{481C9456-C3B6-3AA7-3BE1-7D9B11486B10}"/>
          </ac:spMkLst>
        </pc:spChg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1521367634" sldId="267"/>
            <ac:picMk id="6" creationId="{7D1F83B2-5EEC-ED38-31C8-BBEC0C32523E}"/>
          </ac:picMkLst>
        </pc:picChg>
        <pc:picChg chg="add del mod ord">
          <ac:chgData name="Marcos Goyret" userId="46ff2d3bbf443340" providerId="LiveId" clId="{73552E71-DA47-4143-B0F7-B33732CA6582}" dt="2022-10-27T19:47:20.224" v="631"/>
          <ac:picMkLst>
            <pc:docMk/>
            <pc:sldMk cId="1521367634" sldId="267"/>
            <ac:picMk id="7" creationId="{7B4CDECB-6167-1C07-3F21-736D91A0CF95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1521367634" sldId="267"/>
            <ac:picMk id="8" creationId="{D14B0890-F190-18A1-22D7-31EE8132BD91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1521367634" sldId="267"/>
            <ac:picMk id="9" creationId="{6877B1F2-C99C-1727-B436-13171BF4507A}"/>
          </ac:picMkLst>
        </pc:picChg>
        <pc:picChg chg="add del mod">
          <ac:chgData name="Marcos Goyret" userId="46ff2d3bbf443340" providerId="LiveId" clId="{73552E71-DA47-4143-B0F7-B33732CA6582}" dt="2022-10-27T22:55:02.800" v="646" actId="478"/>
          <ac:picMkLst>
            <pc:docMk/>
            <pc:sldMk cId="1521367634" sldId="267"/>
            <ac:picMk id="10" creationId="{D41DCF60-0981-EC36-C075-337468F0DB6C}"/>
          </ac:picMkLst>
        </pc:picChg>
      </pc:sldChg>
      <pc:sldChg chg="add del replId">
        <pc:chgData name="Marcos Goyret" userId="46ff2d3bbf443340" providerId="LiveId" clId="{73552E71-DA47-4143-B0F7-B33732CA6582}" dt="2022-10-27T17:07:09.682" v="404" actId="47"/>
        <pc:sldMkLst>
          <pc:docMk/>
          <pc:sldMk cId="3490608207" sldId="268"/>
        </pc:sldMkLst>
      </pc:sldChg>
      <pc:sldChg chg="addSp delSp modSp new mod modTransition delAnim">
        <pc:chgData name="Marcos Goyret" userId="46ff2d3bbf443340" providerId="LiveId" clId="{73552E71-DA47-4143-B0F7-B33732CA6582}" dt="2022-10-27T22:55:11.666" v="653" actId="478"/>
        <pc:sldMkLst>
          <pc:docMk/>
          <pc:sldMk cId="4042852559" sldId="268"/>
        </pc:sldMkLst>
        <pc:spChg chg="del">
          <ac:chgData name="Marcos Goyret" userId="46ff2d3bbf443340" providerId="LiveId" clId="{73552E71-DA47-4143-B0F7-B33732CA6582}" dt="2022-10-27T18:09:21.730" v="508" actId="478"/>
          <ac:spMkLst>
            <pc:docMk/>
            <pc:sldMk cId="4042852559" sldId="268"/>
            <ac:spMk id="2" creationId="{498518A0-3A3C-1270-29DB-B2A905E06C9A}"/>
          </ac:spMkLst>
        </pc:spChg>
        <pc:spChg chg="del">
          <ac:chgData name="Marcos Goyret" userId="46ff2d3bbf443340" providerId="LiveId" clId="{73552E71-DA47-4143-B0F7-B33732CA6582}" dt="2022-10-27T18:09:20.919" v="507" actId="478"/>
          <ac:spMkLst>
            <pc:docMk/>
            <pc:sldMk cId="4042852559" sldId="268"/>
            <ac:spMk id="3" creationId="{AA57A0ED-B783-8BA8-D051-99799943BBEE}"/>
          </ac:spMkLst>
        </pc:spChg>
        <pc:picChg chg="add mod">
          <ac:chgData name="Marcos Goyret" userId="46ff2d3bbf443340" providerId="LiveId" clId="{73552E71-DA47-4143-B0F7-B33732CA6582}" dt="2022-10-27T18:09:52.447" v="513" actId="1076"/>
          <ac:picMkLst>
            <pc:docMk/>
            <pc:sldMk cId="4042852559" sldId="268"/>
            <ac:picMk id="5" creationId="{A72874DE-E186-0FED-72ED-86CC6CD47B04}"/>
          </ac:picMkLst>
        </pc:picChg>
        <pc:picChg chg="add del mod">
          <ac:chgData name="Marcos Goyret" userId="46ff2d3bbf443340" providerId="LiveId" clId="{73552E71-DA47-4143-B0F7-B33732CA6582}" dt="2022-10-27T22:55:11.666" v="653" actId="478"/>
          <ac:picMkLst>
            <pc:docMk/>
            <pc:sldMk cId="4042852559" sldId="268"/>
            <ac:picMk id="7" creationId="{B8F2C9D6-0611-EDBE-D055-FEC84EBDC81F}"/>
          </ac:picMkLst>
        </pc:picChg>
      </pc:sldChg>
      <pc:sldChg chg="addSp delSp modSp new mod modTransition delAnim">
        <pc:chgData name="Marcos Goyret" userId="46ff2d3bbf443340" providerId="LiveId" clId="{73552E71-DA47-4143-B0F7-B33732CA6582}" dt="2022-10-27T22:55:13.239" v="654" actId="478"/>
        <pc:sldMkLst>
          <pc:docMk/>
          <pc:sldMk cId="2993898562" sldId="269"/>
        </pc:sldMkLst>
        <pc:spChg chg="del">
          <ac:chgData name="Marcos Goyret" userId="46ff2d3bbf443340" providerId="LiveId" clId="{73552E71-DA47-4143-B0F7-B33732CA6582}" dt="2022-10-27T18:11:03.155" v="518" actId="478"/>
          <ac:spMkLst>
            <pc:docMk/>
            <pc:sldMk cId="2993898562" sldId="269"/>
            <ac:spMk id="2" creationId="{9D0924CC-6BFA-8CE4-1F20-1F48F050DC61}"/>
          </ac:spMkLst>
        </pc:spChg>
        <pc:spChg chg="del">
          <ac:chgData name="Marcos Goyret" userId="46ff2d3bbf443340" providerId="LiveId" clId="{73552E71-DA47-4143-B0F7-B33732CA6582}" dt="2022-10-27T18:11:01.830" v="517" actId="478"/>
          <ac:spMkLst>
            <pc:docMk/>
            <pc:sldMk cId="2993898562" sldId="269"/>
            <ac:spMk id="3" creationId="{B8AF5426-9292-7B44-E895-39ECF11AC3DE}"/>
          </ac:spMkLst>
        </pc:spChg>
        <pc:spChg chg="add mod">
          <ac:chgData name="Marcos Goyret" userId="46ff2d3bbf443340" providerId="LiveId" clId="{73552E71-DA47-4143-B0F7-B33732CA6582}" dt="2022-10-27T18:12:51.411" v="564" actId="1076"/>
          <ac:spMkLst>
            <pc:docMk/>
            <pc:sldMk cId="2993898562" sldId="269"/>
            <ac:spMk id="4" creationId="{1E0ABA95-D6EF-8832-E301-82241C09F44F}"/>
          </ac:spMkLst>
        </pc:spChg>
        <pc:picChg chg="add del mod">
          <ac:chgData name="Marcos Goyret" userId="46ff2d3bbf443340" providerId="LiveId" clId="{73552E71-DA47-4143-B0F7-B33732CA6582}" dt="2022-10-27T22:55:13.239" v="654" actId="478"/>
          <ac:picMkLst>
            <pc:docMk/>
            <pc:sldMk cId="2993898562" sldId="269"/>
            <ac:picMk id="6" creationId="{2589DBB4-FE7B-5B6C-8B83-EAA16D6B0611}"/>
          </ac:picMkLst>
        </pc:picChg>
      </pc:sldChg>
      <pc:sldChg chg="add del replId">
        <pc:chgData name="Marcos Goyret" userId="46ff2d3bbf443340" providerId="LiveId" clId="{73552E71-DA47-4143-B0F7-B33732CA6582}" dt="2022-10-27T17:07:09.050" v="403" actId="47"/>
        <pc:sldMkLst>
          <pc:docMk/>
          <pc:sldMk cId="3195355579" sldId="269"/>
        </pc:sldMkLst>
      </pc:sldChg>
      <pc:sldChg chg="addSp delSp modSp add mod modTransition delAnim modAnim addCm delCm">
        <pc:chgData name="Marcos Goyret" userId="46ff2d3bbf443340" providerId="LiveId" clId="{73552E71-DA47-4143-B0F7-B33732CA6582}" dt="2022-10-27T22:54:58.649" v="644" actId="478"/>
        <pc:sldMkLst>
          <pc:docMk/>
          <pc:sldMk cId="1038471802" sldId="270"/>
        </pc:sldMkLst>
        <pc:picChg chg="add del mod">
          <ac:chgData name="Marcos Goyret" userId="46ff2d3bbf443340" providerId="LiveId" clId="{73552E71-DA47-4143-B0F7-B33732CA6582}" dt="2022-10-27T19:44:16.789" v="627"/>
          <ac:picMkLst>
            <pc:docMk/>
            <pc:sldMk cId="1038471802" sldId="270"/>
            <ac:picMk id="6" creationId="{67C7D5D8-E295-C9DE-9AF2-2BA8338028FE}"/>
          </ac:picMkLst>
        </pc:picChg>
        <pc:picChg chg="add del mod ord">
          <ac:chgData name="Marcos Goyret" userId="46ff2d3bbf443340" providerId="LiveId" clId="{73552E71-DA47-4143-B0F7-B33732CA6582}" dt="2022-10-27T19:47:20.224" v="631"/>
          <ac:picMkLst>
            <pc:docMk/>
            <pc:sldMk cId="1038471802" sldId="270"/>
            <ac:picMk id="7" creationId="{CD30612F-ACFE-A998-B57B-71E66DAAFE63}"/>
          </ac:picMkLst>
        </pc:picChg>
        <pc:picChg chg="add del mod">
          <ac:chgData name="Marcos Goyret" userId="46ff2d3bbf443340" providerId="LiveId" clId="{73552E71-DA47-4143-B0F7-B33732CA6582}" dt="2022-10-27T19:47:30.853" v="638"/>
          <ac:picMkLst>
            <pc:docMk/>
            <pc:sldMk cId="1038471802" sldId="270"/>
            <ac:picMk id="8" creationId="{1E74A69E-7CAF-9C36-212B-3E84BF8F532B}"/>
          </ac:picMkLst>
        </pc:picChg>
        <pc:picChg chg="add del mod ord">
          <ac:chgData name="Marcos Goyret" userId="46ff2d3bbf443340" providerId="LiveId" clId="{73552E71-DA47-4143-B0F7-B33732CA6582}" dt="2022-10-27T20:03:35.736" v="639"/>
          <ac:picMkLst>
            <pc:docMk/>
            <pc:sldMk cId="1038471802" sldId="270"/>
            <ac:picMk id="9" creationId="{243C4C30-092E-9356-77A8-F761683FDDAA}"/>
          </ac:picMkLst>
        </pc:picChg>
        <pc:picChg chg="add del mod">
          <ac:chgData name="Marcos Goyret" userId="46ff2d3bbf443340" providerId="LiveId" clId="{73552E71-DA47-4143-B0F7-B33732CA6582}" dt="2022-10-27T22:54:58.649" v="644" actId="478"/>
          <ac:picMkLst>
            <pc:docMk/>
            <pc:sldMk cId="1038471802" sldId="270"/>
            <ac:picMk id="10" creationId="{ACE9300B-58A4-C387-72C5-2B90BBDEDB51}"/>
          </ac:picMkLst>
        </pc:picChg>
      </pc:sldChg>
      <pc:sldChg chg="addSp delSp modSp add mod modTransition delAnim">
        <pc:chgData name="Marcos Goyret" userId="46ff2d3bbf443340" providerId="LiveId" clId="{73552E71-DA47-4143-B0F7-B33732CA6582}" dt="2022-10-27T22:55:05.866" v="648" actId="478"/>
        <pc:sldMkLst>
          <pc:docMk/>
          <pc:sldMk cId="1953329883" sldId="271"/>
        </pc:sldMkLst>
        <pc:picChg chg="add del mod">
          <ac:chgData name="Marcos Goyret" userId="46ff2d3bbf443340" providerId="LiveId" clId="{73552E71-DA47-4143-B0F7-B33732CA6582}" dt="2022-10-27T22:55:05.866" v="648" actId="478"/>
          <ac:picMkLst>
            <pc:docMk/>
            <pc:sldMk cId="1953329883" sldId="271"/>
            <ac:picMk id="3" creationId="{D10D9B56-1636-479D-40C7-F5E3EC1F8A59}"/>
          </ac:picMkLst>
        </pc:picChg>
      </pc:sldChg>
      <pc:sldChg chg="addSp delSp modSp add mod modTransition delAnim">
        <pc:chgData name="Marcos Goyret" userId="46ff2d3bbf443340" providerId="LiveId" clId="{73552E71-DA47-4143-B0F7-B33732CA6582}" dt="2022-10-27T22:55:07.164" v="649" actId="478"/>
        <pc:sldMkLst>
          <pc:docMk/>
          <pc:sldMk cId="4118677232" sldId="272"/>
        </pc:sldMkLst>
        <pc:picChg chg="add mod">
          <ac:chgData name="Marcos Goyret" userId="46ff2d3bbf443340" providerId="LiveId" clId="{73552E71-DA47-4143-B0F7-B33732CA6582}" dt="2022-10-27T19:21:12.163" v="597" actId="1076"/>
          <ac:picMkLst>
            <pc:docMk/>
            <pc:sldMk cId="4118677232" sldId="272"/>
            <ac:picMk id="2" creationId="{CBC0E6A7-6235-3805-35C0-9106C144052F}"/>
          </ac:picMkLst>
        </pc:picChg>
        <pc:picChg chg="add mod">
          <ac:chgData name="Marcos Goyret" userId="46ff2d3bbf443340" providerId="LiveId" clId="{73552E71-DA47-4143-B0F7-B33732CA6582}" dt="2022-10-27T19:21:09.732" v="596" actId="1076"/>
          <ac:picMkLst>
            <pc:docMk/>
            <pc:sldMk cId="4118677232" sldId="272"/>
            <ac:picMk id="3" creationId="{76917BC6-B878-D4C7-1B35-4FEF439586B2}"/>
          </ac:picMkLst>
        </pc:picChg>
        <pc:picChg chg="mod">
          <ac:chgData name="Marcos Goyret" userId="46ff2d3bbf443340" providerId="LiveId" clId="{73552E71-DA47-4143-B0F7-B33732CA6582}" dt="2022-10-27T19:21:14.333" v="598" actId="1076"/>
          <ac:picMkLst>
            <pc:docMk/>
            <pc:sldMk cId="4118677232" sldId="272"/>
            <ac:picMk id="4" creationId="{C257C72B-62A7-83D9-3CC9-224B2F143D8F}"/>
          </ac:picMkLst>
        </pc:picChg>
        <pc:picChg chg="mod">
          <ac:chgData name="Marcos Goyret" userId="46ff2d3bbf443340" providerId="LiveId" clId="{73552E71-DA47-4143-B0F7-B33732CA6582}" dt="2022-10-27T19:21:27.101" v="603" actId="1076"/>
          <ac:picMkLst>
            <pc:docMk/>
            <pc:sldMk cId="4118677232" sldId="272"/>
            <ac:picMk id="6" creationId="{99C1498D-F2F7-6BC9-645E-2137EAA630DE}"/>
          </ac:picMkLst>
        </pc:picChg>
        <pc:picChg chg="add del mod">
          <ac:chgData name="Marcos Goyret" userId="46ff2d3bbf443340" providerId="LiveId" clId="{73552E71-DA47-4143-B0F7-B33732CA6582}" dt="2022-10-27T22:55:07.164" v="649" actId="478"/>
          <ac:picMkLst>
            <pc:docMk/>
            <pc:sldMk cId="4118677232" sldId="272"/>
            <ac:picMk id="7" creationId="{7ED1042B-66FE-AF7D-9421-9FCB6F5C52DD}"/>
          </ac:picMkLst>
        </pc:picChg>
      </pc:sldChg>
      <pc:sldChg chg="addSp delSp modSp add mod modTransition delAnim modAnim">
        <pc:chgData name="Marcos Goyret" userId="46ff2d3bbf443340" providerId="LiveId" clId="{73552E71-DA47-4143-B0F7-B33732CA6582}" dt="2022-10-27T22:55:08.570" v="651" actId="478"/>
        <pc:sldMkLst>
          <pc:docMk/>
          <pc:sldMk cId="2358173245" sldId="273"/>
        </pc:sldMkLst>
        <pc:picChg chg="add del mod">
          <ac:chgData name="Marcos Goyret" userId="46ff2d3bbf443340" providerId="LiveId" clId="{73552E71-DA47-4143-B0F7-B33732CA6582}" dt="2022-10-27T22:55:08.570" v="651" actId="478"/>
          <ac:picMkLst>
            <pc:docMk/>
            <pc:sldMk cId="2358173245" sldId="273"/>
            <ac:picMk id="3" creationId="{74113583-D9B5-A82C-D558-B5156FC10A66}"/>
          </ac:picMkLst>
        </pc:picChg>
      </pc:sldChg>
      <pc:sldMasterChg chg="modTransition modSldLayout">
        <pc:chgData name="Marcos Goyret" userId="46ff2d3bbf443340" providerId="LiveId" clId="{73552E71-DA47-4143-B0F7-B33732CA6582}" dt="2022-10-27T19:19:12.250" v="576"/>
        <pc:sldMasterMkLst>
          <pc:docMk/>
          <pc:sldMasterMk cId="2355453833" sldId="2147483696"/>
        </pc:sldMasterMkLst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236563996" sldId="2147483697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468460013" sldId="2147483698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2052644787" sldId="2147483699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790425343" sldId="2147483700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3413537129" sldId="2147483701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280697455" sldId="2147483702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3366522717" sldId="2147483703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327815075" sldId="2147483704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92515328" sldId="2147483705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130810663" sldId="2147483706"/>
          </pc:sldLayoutMkLst>
        </pc:sldLayoutChg>
        <pc:sldLayoutChg chg="modTransition">
          <pc:chgData name="Marcos Goyret" userId="46ff2d3bbf443340" providerId="LiveId" clId="{73552E71-DA47-4143-B0F7-B33732CA6582}" dt="2022-10-27T19:19:12.250" v="576"/>
          <pc:sldLayoutMkLst>
            <pc:docMk/>
            <pc:sldMasterMk cId="2355453833" sldId="2147483696"/>
            <pc:sldLayoutMk cId="1229958129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221-71EB-44D0-9147-F5D58F864CC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52D3A-EBAC-45DB-B756-F2CA29AFCE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52D3A-EBAC-45DB-B756-F2CA29AFCE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5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08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9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8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26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4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5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69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65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B794-2B7E-495D-96D2-D7B167842AF7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5A4D-2F45-4B2E-9373-6142F092F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45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13"/>
          <p:cNvSpPr txBox="1"/>
          <p:nvPr/>
        </p:nvSpPr>
        <p:spPr>
          <a:xfrm>
            <a:off x="2335238" y="1443659"/>
            <a:ext cx="7668778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#452 - </a:t>
            </a:r>
            <a:r>
              <a:rPr lang="es-ES" sz="4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Rampa digital para el uso de una computadora</a:t>
            </a:r>
            <a:endParaRPr lang="en-US" sz="4000" b="1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4;p13"/>
          <p:cNvSpPr txBox="1"/>
          <p:nvPr/>
        </p:nvSpPr>
        <p:spPr>
          <a:xfrm>
            <a:off x="1898073" y="2987050"/>
            <a:ext cx="839585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2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Marcos Goyret – UTN FRBA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33FCB69-A769-417A-903A-1F5150AA0655}"/>
              </a:ext>
            </a:extLst>
          </p:cNvPr>
          <p:cNvSpPr txBox="1"/>
          <p:nvPr/>
        </p:nvSpPr>
        <p:spPr>
          <a:xfrm>
            <a:off x="2049750" y="3791778"/>
            <a:ext cx="29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3000"/>
            </a:pPr>
            <a:r>
              <a:rPr lang="es-E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mgoyret@frba.utn.edu.ar</a:t>
            </a:r>
          </a:p>
        </p:txBody>
      </p:sp>
      <p:sp>
        <p:nvSpPr>
          <p:cNvPr id="7" name="Google Shape;63;p13"/>
          <p:cNvSpPr txBox="1"/>
          <p:nvPr/>
        </p:nvSpPr>
        <p:spPr>
          <a:xfrm>
            <a:off x="396096" y="6072526"/>
            <a:ext cx="851868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Concepción del Uruguay, E</a:t>
            </a:r>
            <a:r>
              <a:rPr lang="es-E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tre Ríos, Argentina – 3 y 4 de noviembre 2022 </a:t>
            </a:r>
            <a:endParaRPr sz="1600" b="1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0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1828">
        <p:fade/>
      </p:transition>
    </mc:Choice>
    <mc:Fallback xmlns="">
      <p:transition advTm="118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1D88CCC-03C8-526C-FEE0-09DB61EB8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47" y="1139645"/>
            <a:ext cx="10222906" cy="45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23240">
        <p:fade/>
      </p:transition>
    </mc:Choice>
    <mc:Fallback xmlns="">
      <p:transition advTm="42324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72874DE-E186-0FED-72ED-86CC6CD4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8" y="767712"/>
            <a:ext cx="4462463" cy="53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1945">
        <p:fade/>
      </p:transition>
    </mc:Choice>
    <mc:Fallback xmlns="">
      <p:transition advTm="131945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0ABA95-D6EF-8832-E301-82241C09F44F}"/>
              </a:ext>
            </a:extLst>
          </p:cNvPr>
          <p:cNvSpPr txBox="1"/>
          <p:nvPr/>
        </p:nvSpPr>
        <p:spPr>
          <a:xfrm>
            <a:off x="3046069" y="2875002"/>
            <a:ext cx="60998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355677"/>
                </a:solidFill>
              </a:rPr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29938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8096">
        <p:fade/>
      </p:transition>
    </mc:Choice>
    <mc:Fallback xmlns="">
      <p:transition advTm="3809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45A1B73-4843-4EB9-836E-0EAC85B7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80" y="2223946"/>
            <a:ext cx="4992831" cy="27737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FB7D5A5-0864-97DC-82F6-51B4000ED06F}"/>
              </a:ext>
            </a:extLst>
          </p:cNvPr>
          <p:cNvSpPr txBox="1"/>
          <p:nvPr/>
        </p:nvSpPr>
        <p:spPr>
          <a:xfrm>
            <a:off x="2693366" y="1275485"/>
            <a:ext cx="6805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355677"/>
                </a:solidFill>
              </a:rPr>
              <a:t>La tecnología nos potencia y nos ayuda</a:t>
            </a:r>
          </a:p>
        </p:txBody>
      </p:sp>
    </p:spTree>
    <p:extLst>
      <p:ext uri="{BB962C8B-B14F-4D97-AF65-F5344CB8AC3E}">
        <p14:creationId xmlns:p14="http://schemas.microsoft.com/office/powerpoint/2010/main" val="40900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6372">
        <p:fade/>
      </p:transition>
    </mc:Choice>
    <mc:Fallback xmlns="">
      <p:transition advTm="637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CFE847D-9E56-DA04-EF8C-403BA8204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18" y="1660128"/>
            <a:ext cx="5346764" cy="33268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824E3D-0C5A-64FD-D76B-5B375408AD54}"/>
              </a:ext>
            </a:extLst>
          </p:cNvPr>
          <p:cNvSpPr txBox="1"/>
          <p:nvPr/>
        </p:nvSpPr>
        <p:spPr>
          <a:xfrm>
            <a:off x="3352813" y="1173295"/>
            <a:ext cx="54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355677"/>
                </a:solidFill>
              </a:rPr>
              <a:t>Increíbles avances tecnológicos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9EB60-545F-5086-B38F-5EB697FE72F0}"/>
              </a:ext>
            </a:extLst>
          </p:cNvPr>
          <p:cNvSpPr txBox="1"/>
          <p:nvPr/>
        </p:nvSpPr>
        <p:spPr>
          <a:xfrm>
            <a:off x="4717770" y="4987003"/>
            <a:ext cx="2756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355677"/>
                </a:solidFill>
              </a:rPr>
              <a:t>¿para quiénes?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47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2038">
        <p:fade/>
      </p:transition>
    </mc:Choice>
    <mc:Fallback xmlns="">
      <p:transition advTm="42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ntalla de computadora con fondo negro&#10;&#10;Descripción generada automáticamente">
            <a:extLst>
              <a:ext uri="{FF2B5EF4-FFF2-40B4-BE49-F238E27FC236}">
                <a16:creationId xmlns:a16="http://schemas.microsoft.com/office/drawing/2014/main" id="{32F9C889-856A-01DB-9E8F-2DA781CD3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2" r="20854"/>
          <a:stretch/>
        </p:blipFill>
        <p:spPr>
          <a:xfrm>
            <a:off x="8772525" y="2890253"/>
            <a:ext cx="2324100" cy="2510421"/>
          </a:xfrm>
          <a:prstGeom prst="rect">
            <a:avLst/>
          </a:prstGeom>
        </p:spPr>
      </p:pic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545CFD7-2820-D7D3-4CB3-B4C62BAC8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3" r="38333"/>
          <a:stretch/>
        </p:blipFill>
        <p:spPr>
          <a:xfrm>
            <a:off x="1552575" y="2336434"/>
            <a:ext cx="1341926" cy="3171825"/>
          </a:xfrm>
          <a:prstGeom prst="rect">
            <a:avLst/>
          </a:prstGeom>
        </p:spPr>
      </p:pic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3E3C4420-B2B2-3C5E-8DBF-785FA257D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t="4743" r="16970" b="6012"/>
          <a:stretch/>
        </p:blipFill>
        <p:spPr>
          <a:xfrm>
            <a:off x="4761950" y="1301529"/>
            <a:ext cx="2447925" cy="2354118"/>
          </a:xfrm>
          <a:prstGeom prst="rect">
            <a:avLst/>
          </a:prstGeom>
        </p:spPr>
      </p:pic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DBBE3CD3-8304-4182-2759-7CDFD24966D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894500" y="2478588"/>
            <a:ext cx="1872000" cy="1443759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95E23784-0988-BF6E-BFA9-1177EE7DAFC8}"/>
              </a:ext>
            </a:extLst>
          </p:cNvPr>
          <p:cNvCxnSpPr>
            <a:stCxn id="11" idx="3"/>
            <a:endCxn id="3" idx="1"/>
          </p:cNvCxnSpPr>
          <p:nvPr/>
        </p:nvCxnSpPr>
        <p:spPr>
          <a:xfrm>
            <a:off x="7209875" y="2478588"/>
            <a:ext cx="1562650" cy="1666876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328">
        <p:fade/>
      </p:transition>
    </mc:Choice>
    <mc:Fallback xmlns="">
      <p:transition advTm="1932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1C9456-C3B6-3AA7-3BE1-7D9B11486B10}"/>
              </a:ext>
            </a:extLst>
          </p:cNvPr>
          <p:cNvSpPr txBox="1"/>
          <p:nvPr/>
        </p:nvSpPr>
        <p:spPr>
          <a:xfrm>
            <a:off x="3078379" y="2767280"/>
            <a:ext cx="6035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dirty="0">
                <a:solidFill>
                  <a:srgbClr val="355677"/>
                </a:solidFill>
              </a:rPr>
              <a:t>Rampa digital</a:t>
            </a:r>
          </a:p>
        </p:txBody>
      </p:sp>
    </p:spTree>
    <p:extLst>
      <p:ext uri="{BB962C8B-B14F-4D97-AF65-F5344CB8AC3E}">
        <p14:creationId xmlns:p14="http://schemas.microsoft.com/office/powerpoint/2010/main" val="15213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1140">
        <p:fade/>
      </p:transition>
    </mc:Choice>
    <mc:Fallback xmlns="">
      <p:transition advTm="2114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57C72B-62A7-83D9-3CC9-224B2F143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t="1959" r="1084" b="1383"/>
          <a:stretch/>
        </p:blipFill>
        <p:spPr>
          <a:xfrm>
            <a:off x="4161795" y="1574994"/>
            <a:ext cx="3868409" cy="37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393">
        <p:fade/>
      </p:transition>
    </mc:Choice>
    <mc:Fallback xmlns="">
      <p:transition advTm="3739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57C72B-62A7-83D9-3CC9-224B2F143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t="1959" r="1084" b="1383"/>
          <a:stretch/>
        </p:blipFill>
        <p:spPr>
          <a:xfrm>
            <a:off x="2312345" y="1943189"/>
            <a:ext cx="3100164" cy="29716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C1498D-F2F7-6BC9-645E-2137EAA63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5" t="6351" r="8877" b="7288"/>
          <a:stretch/>
        </p:blipFill>
        <p:spPr>
          <a:xfrm>
            <a:off x="6810056" y="1364282"/>
            <a:ext cx="2912979" cy="41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6602">
        <p:fade/>
      </p:transition>
    </mc:Choice>
    <mc:Fallback xmlns="">
      <p:transition advTm="5660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57C72B-62A7-83D9-3CC9-224B2F143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 t="1959" r="1084" b="1383"/>
          <a:stretch/>
        </p:blipFill>
        <p:spPr>
          <a:xfrm>
            <a:off x="2585433" y="852791"/>
            <a:ext cx="2250419" cy="21571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C1498D-F2F7-6BC9-645E-2137EAA63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5" t="6351" r="8877" b="7288"/>
          <a:stretch/>
        </p:blipFill>
        <p:spPr>
          <a:xfrm>
            <a:off x="6512580" y="497640"/>
            <a:ext cx="1973769" cy="279800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BC0E6A7-6235-3805-35C0-9106C144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56" y="3562351"/>
            <a:ext cx="2695575" cy="22257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917BC6-B878-D4C7-1B35-4FEF43958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5" y="3562351"/>
            <a:ext cx="2695575" cy="22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5366">
        <p:fade/>
      </p:transition>
    </mc:Choice>
    <mc:Fallback xmlns="">
      <p:transition advTm="8536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">
            <a:extLst>
              <a:ext uri="{FF2B5EF4-FFF2-40B4-BE49-F238E27FC236}">
                <a16:creationId xmlns:a16="http://schemas.microsoft.com/office/drawing/2014/main" id="{D1E81956-E63D-47D4-875A-FD2FE7BEC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t="22223" r="11551" b="24914"/>
          <a:stretch/>
        </p:blipFill>
        <p:spPr>
          <a:xfrm>
            <a:off x="3447861" y="1837852"/>
            <a:ext cx="5296277" cy="15119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8BAD33-C453-4E20-0F7A-641FF740F35B}"/>
              </a:ext>
            </a:extLst>
          </p:cNvPr>
          <p:cNvSpPr txBox="1"/>
          <p:nvPr/>
        </p:nvSpPr>
        <p:spPr>
          <a:xfrm>
            <a:off x="5163108" y="3655336"/>
            <a:ext cx="5303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355677"/>
                </a:solidFill>
              </a:rPr>
              <a:t>POO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355677"/>
                </a:solidFill>
              </a:rPr>
              <a:t>Módulos disponibles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1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675">
        <p:fade/>
      </p:transition>
    </mc:Choice>
    <mc:Fallback xmlns="">
      <p:transition advTm="206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63</Words>
  <Application>Microsoft Office PowerPoint</Application>
  <PresentationFormat>Panorámica</PresentationFormat>
  <Paragraphs>12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Marcos Goyret</cp:lastModifiedBy>
  <cp:revision>18</cp:revision>
  <dcterms:created xsi:type="dcterms:W3CDTF">2022-09-22T12:29:06Z</dcterms:created>
  <dcterms:modified xsi:type="dcterms:W3CDTF">2022-11-04T15:59:16Z</dcterms:modified>
</cp:coreProperties>
</file>