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97574D4-4586-4EDC-A406-0703808C38A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640080"/>
            <a:ext cx="9071640" cy="630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Condensed"/>
              </a:rPr>
              <a:t>О разработке одной бесплатформенной инерциальной навигационной системы на основе акселерометра и гироскопа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Гожев М. Н.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Руководитель проекта: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Алексей Чернобаев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Москва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 rot="5400000">
            <a:off x="1753560" y="1213200"/>
            <a:ext cx="6450840" cy="483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 rot="5400000">
            <a:off x="-873000" y="1686600"/>
            <a:ext cx="6696360" cy="43768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 rot="16200000">
            <a:off x="4279680" y="1846440"/>
            <a:ext cx="6436440" cy="42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 rot="16200000">
            <a:off x="-713880" y="1628280"/>
            <a:ext cx="6763320" cy="44208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 rot="16200000">
            <a:off x="4139640" y="1670760"/>
            <a:ext cx="6716520" cy="438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79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-317520" y="1354320"/>
            <a:ext cx="10780560" cy="458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48640" y="553680"/>
            <a:ext cx="9071640" cy="6487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МЭМС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60" y="1645920"/>
            <a:ext cx="10079640" cy="42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Драйвер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I2C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слушает прерывания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обработчике регистрируется время и запускается отдельный поток для чтения регистров с данными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Символьный интерфейс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Численное интегрирование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017520" y="4501800"/>
            <a:ext cx="4095360" cy="15332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683800" y="2363400"/>
            <a:ext cx="4895640" cy="157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48640" y="-91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Рунге-Кутта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474720" y="1170720"/>
            <a:ext cx="2928960" cy="13870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1326240" y="2651760"/>
            <a:ext cx="7269120" cy="48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Фильтры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2090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Предсказание модели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Показания датчиков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объединение этих данных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82880" y="-91440"/>
            <a:ext cx="948060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82880" y="0"/>
            <a:ext cx="948060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LibreOffice/5.1.1.3$Linux_x86 LibreOffice_project/10m0$Build-3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2016-07-22T05:32:06Z</dcterms:created>
  <dc:creator/>
  <dc:description/>
  <dc:language>en-US</dc:language>
  <cp:lastModifiedBy/>
  <dcterms:modified xsi:type="dcterms:W3CDTF">2016-07-22T08:34:12Z</dcterms:modified>
  <cp:revision>1</cp:revision>
  <dc:subject/>
  <dc:title/>
</cp:coreProperties>
</file>