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8A33-1EE3-43E2-A704-2463C31128F5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E930-91E7-4177-B4BF-2C6B2CDE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2164079" y="4330839"/>
            <a:ext cx="146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901439" y="2468880"/>
            <a:ext cx="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562599" y="4053840"/>
            <a:ext cx="106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 with other men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8760" y="238101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partners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45676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sex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1844040" y="2826097"/>
            <a:ext cx="487680" cy="150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51759" y="2898026"/>
            <a:ext cx="1615440" cy="11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 flipV="1">
            <a:off x="2895599" y="4330839"/>
            <a:ext cx="26670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2895599" y="2973973"/>
            <a:ext cx="2423161" cy="135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800000" flipH="1" flipV="1">
            <a:off x="2235434" y="1844903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for sex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51759" y="3097679"/>
            <a:ext cx="602905" cy="9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0800000" flipH="1" flipV="1">
            <a:off x="2897450" y="2521141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Partner’s status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4120" y="2692101"/>
            <a:ext cx="129540" cy="148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0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Permenter</dc:creator>
  <cp:lastModifiedBy>Matt Permenter</cp:lastModifiedBy>
  <cp:revision>1</cp:revision>
  <dcterms:created xsi:type="dcterms:W3CDTF">2017-01-27T01:02:05Z</dcterms:created>
  <dcterms:modified xsi:type="dcterms:W3CDTF">2017-01-27T01:02:40Z</dcterms:modified>
</cp:coreProperties>
</file>