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16DC-64D1-4ACE-B064-5B0981322D1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7082-7A60-4209-8A93-617B5435A4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324600" y="5257800"/>
            <a:ext cx="146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90600" y="1143000"/>
            <a:ext cx="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990600" y="2971800"/>
            <a:ext cx="106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 with other men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121920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partners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34290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 sex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1524000"/>
            <a:ext cx="762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24000" y="1295400"/>
            <a:ext cx="44958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1905000"/>
            <a:ext cx="18288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0800000" flipH="1" flipV="1">
            <a:off x="3429000" y="1447800"/>
            <a:ext cx="101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for sex</a:t>
            </a:r>
          </a:p>
        </p:txBody>
      </p: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4419600" y="3733800"/>
            <a:ext cx="1905000" cy="17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00000" flipH="1" flipV="1">
            <a:off x="5715000" y="3200400"/>
            <a:ext cx="101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Partner’s status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676400" y="3505200"/>
            <a:ext cx="1371600" cy="1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81800" y="1600200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3962400" y="1981200"/>
            <a:ext cx="9144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24600" y="3886200"/>
            <a:ext cx="289561" cy="133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1447800"/>
            <a:ext cx="1752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 flipV="1">
            <a:off x="4343400" y="1403866"/>
            <a:ext cx="16764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72000" y="3568956"/>
            <a:ext cx="1212152" cy="8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1432560" y="1512332"/>
            <a:ext cx="2148840" cy="19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00200" y="3581400"/>
            <a:ext cx="45720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Fisher BioServices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 Brown</dc:creator>
  <cp:lastModifiedBy>Jen Brown</cp:lastModifiedBy>
  <cp:revision>3</cp:revision>
  <dcterms:created xsi:type="dcterms:W3CDTF">2017-02-01T15:16:05Z</dcterms:created>
  <dcterms:modified xsi:type="dcterms:W3CDTF">2017-02-01T15:32:41Z</dcterms:modified>
</cp:coreProperties>
</file>