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8A33-1EE3-43E2-A704-2463C31128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164079" y="4330839"/>
            <a:ext cx="146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892282" y="5564386"/>
            <a:ext cx="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562599" y="4053840"/>
            <a:ext cx="106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 with other men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999" y="209416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partners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6680" y="329820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sex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53212" y="3667539"/>
            <a:ext cx="1969308" cy="66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2"/>
          </p:cNvCxnSpPr>
          <p:nvPr/>
        </p:nvCxnSpPr>
        <p:spPr>
          <a:xfrm flipH="1" flipV="1">
            <a:off x="6095999" y="4977170"/>
            <a:ext cx="796283" cy="77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 flipV="1">
            <a:off x="2895599" y="4330839"/>
            <a:ext cx="26670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66360" y="2521141"/>
            <a:ext cx="1051561" cy="7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0800000" flipH="1" flipV="1">
            <a:off x="3930421" y="1874810"/>
            <a:ext cx="101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for sex</a:t>
            </a:r>
          </a:p>
        </p:txBody>
      </p:sp>
      <p:cxnSp>
        <p:nvCxnSpPr>
          <p:cNvPr id="21" name="Straight Arrow Connector 20"/>
          <p:cNvCxnSpPr>
            <a:endCxn id="4" idx="0"/>
          </p:cNvCxnSpPr>
          <p:nvPr/>
        </p:nvCxnSpPr>
        <p:spPr>
          <a:xfrm>
            <a:off x="2203103" y="3097679"/>
            <a:ext cx="692496" cy="123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0800000" flipH="1" flipV="1">
            <a:off x="1693489" y="2278835"/>
            <a:ext cx="101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Partner’s status</a:t>
            </a:r>
          </a:p>
        </p:txBody>
      </p:sp>
      <p:cxnSp>
        <p:nvCxnSpPr>
          <p:cNvPr id="24" name="Straight Arrow Connector 23"/>
          <p:cNvCxnSpPr>
            <a:endCxn id="7" idx="1"/>
          </p:cNvCxnSpPr>
          <p:nvPr/>
        </p:nvCxnSpPr>
        <p:spPr>
          <a:xfrm>
            <a:off x="4893940" y="2197976"/>
            <a:ext cx="1202059" cy="8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4" idx="2"/>
          </p:cNvCxnSpPr>
          <p:nvPr/>
        </p:nvCxnSpPr>
        <p:spPr>
          <a:xfrm flipH="1" flipV="1">
            <a:off x="2895599" y="4700171"/>
            <a:ext cx="3996683" cy="10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  <a:endCxn id="4" idx="0"/>
          </p:cNvCxnSpPr>
          <p:nvPr/>
        </p:nvCxnSpPr>
        <p:spPr>
          <a:xfrm flipH="1">
            <a:off x="2895599" y="2197976"/>
            <a:ext cx="1034822" cy="213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10" idx="0"/>
          </p:cNvCxnSpPr>
          <p:nvPr/>
        </p:nvCxnSpPr>
        <p:spPr>
          <a:xfrm>
            <a:off x="4440036" y="2521141"/>
            <a:ext cx="482484" cy="7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3"/>
            <a:endCxn id="10" idx="1"/>
          </p:cNvCxnSpPr>
          <p:nvPr/>
        </p:nvCxnSpPr>
        <p:spPr>
          <a:xfrm>
            <a:off x="2712719" y="2602001"/>
            <a:ext cx="1203961" cy="88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66360" y="3667539"/>
            <a:ext cx="396240" cy="38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0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Permenter</dc:creator>
  <cp:lastModifiedBy>Matt Permenter</cp:lastModifiedBy>
  <cp:revision>3</cp:revision>
  <dcterms:created xsi:type="dcterms:W3CDTF">2017-01-27T01:02:05Z</dcterms:created>
  <dcterms:modified xsi:type="dcterms:W3CDTF">2017-01-31T02:06:55Z</dcterms:modified>
</cp:coreProperties>
</file>