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5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BEA-827D-41E5-8967-171CC91B179C}" type="datetimeFigureOut">
              <a:rPr lang="en-US" smtClean="0"/>
              <a:t>12/21/2013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D480-620F-4C47-8235-7479D473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9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BEA-827D-41E5-8967-171CC91B179C}" type="datetimeFigureOut">
              <a:rPr lang="en-US" smtClean="0"/>
              <a:t>12/21/2013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D480-620F-4C47-8235-7479D473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9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BEA-827D-41E5-8967-171CC91B179C}" type="datetimeFigureOut">
              <a:rPr lang="en-US" smtClean="0"/>
              <a:t>12/21/2013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D480-620F-4C47-8235-7479D473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9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BEA-827D-41E5-8967-171CC91B179C}" type="datetimeFigureOut">
              <a:rPr lang="en-US" smtClean="0"/>
              <a:t>12/21/2013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D480-620F-4C47-8235-7479D473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5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BEA-827D-41E5-8967-171CC91B179C}" type="datetimeFigureOut">
              <a:rPr lang="en-US" smtClean="0"/>
              <a:t>12/21/2013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D480-620F-4C47-8235-7479D473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6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BEA-827D-41E5-8967-171CC91B179C}" type="datetimeFigureOut">
              <a:rPr lang="en-US" smtClean="0"/>
              <a:t>12/21/2013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D480-620F-4C47-8235-7479D473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8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BEA-827D-41E5-8967-171CC91B179C}" type="datetimeFigureOut">
              <a:rPr lang="en-US" smtClean="0"/>
              <a:t>12/21/2013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D480-620F-4C47-8235-7479D473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8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BEA-827D-41E5-8967-171CC91B179C}" type="datetimeFigureOut">
              <a:rPr lang="en-US" smtClean="0"/>
              <a:t>12/21/2013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D480-620F-4C47-8235-7479D473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9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BEA-827D-41E5-8967-171CC91B179C}" type="datetimeFigureOut">
              <a:rPr lang="en-US" smtClean="0"/>
              <a:t>12/21/2013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D480-620F-4C47-8235-7479D473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7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BEA-827D-41E5-8967-171CC91B179C}" type="datetimeFigureOut">
              <a:rPr lang="en-US" smtClean="0"/>
              <a:t>12/21/2013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D480-620F-4C47-8235-7479D473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BEA-827D-41E5-8967-171CC91B179C}" type="datetimeFigureOut">
              <a:rPr lang="en-US" smtClean="0"/>
              <a:t>12/21/2013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D480-620F-4C47-8235-7479D473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0BBEA-827D-41E5-8967-171CC91B179C}" type="datetimeFigureOut">
              <a:rPr lang="en-US" smtClean="0"/>
              <a:t>12/21/2013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CD480-620F-4C47-8235-7479D473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5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9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021080" y="2209800"/>
            <a:ext cx="6675120" cy="1605178"/>
            <a:chOff x="1021080" y="2178509"/>
            <a:chExt cx="6675120" cy="1605178"/>
          </a:xfrm>
        </p:grpSpPr>
        <p:sp>
          <p:nvSpPr>
            <p:cNvPr id="4" name="Oval 3"/>
            <p:cNvSpPr/>
            <p:nvPr/>
          </p:nvSpPr>
          <p:spPr>
            <a:xfrm>
              <a:off x="1021080" y="2514600"/>
              <a:ext cx="10668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N</a:t>
              </a:r>
              <a:r>
                <a:rPr lang="en-US" sz="2500" baseline="-25000" dirty="0" smtClean="0"/>
                <a:t>i</a:t>
              </a:r>
              <a:endParaRPr lang="en-US" sz="2500" baseline="-250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505200" y="2514600"/>
              <a:ext cx="10668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T</a:t>
              </a:r>
              <a:r>
                <a:rPr lang="en-US" sz="2500" baseline="-25000" dirty="0" smtClean="0"/>
                <a:t>i</a:t>
              </a:r>
              <a:endParaRPr lang="en-US" sz="2500" baseline="-25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629400" y="2514600"/>
              <a:ext cx="10668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err="1" smtClean="0"/>
                <a:t>C</a:t>
              </a:r>
              <a:r>
                <a:rPr lang="en-US" sz="2500" baseline="-25000" dirty="0" err="1" smtClean="0"/>
                <a:t>i</a:t>
              </a:r>
              <a:endParaRPr lang="en-US" sz="2500" baseline="-25000" dirty="0"/>
            </a:p>
          </p:txBody>
        </p:sp>
        <p:cxnSp>
          <p:nvCxnSpPr>
            <p:cNvPr id="8" name="Straight Arrow Connector 7"/>
            <p:cNvCxnSpPr>
              <a:stCxn id="4" idx="6"/>
              <a:endCxn id="5" idx="2"/>
            </p:cNvCxnSpPr>
            <p:nvPr/>
          </p:nvCxnSpPr>
          <p:spPr>
            <a:xfrm>
              <a:off x="2087880" y="3009900"/>
              <a:ext cx="1417320" cy="0"/>
            </a:xfrm>
            <a:prstGeom prst="straightConnector1">
              <a:avLst/>
            </a:prstGeom>
            <a:ln w="2222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6" idx="5"/>
              <a:endCxn id="4" idx="4"/>
            </p:cNvCxnSpPr>
            <p:nvPr/>
          </p:nvCxnSpPr>
          <p:spPr>
            <a:xfrm rot="5400000">
              <a:off x="4474691" y="439920"/>
              <a:ext cx="145070" cy="5985491"/>
            </a:xfrm>
            <a:prstGeom prst="curvedConnector3">
              <a:avLst>
                <a:gd name="adj1" fmla="val 667285"/>
              </a:avLst>
            </a:prstGeom>
            <a:ln w="2222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7"/>
              <a:endCxn id="6" idx="1"/>
            </p:cNvCxnSpPr>
            <p:nvPr/>
          </p:nvCxnSpPr>
          <p:spPr>
            <a:xfrm>
              <a:off x="4415771" y="2659670"/>
              <a:ext cx="2369858" cy="0"/>
            </a:xfrm>
            <a:prstGeom prst="straightConnector1">
              <a:avLst/>
            </a:prstGeom>
            <a:ln w="2222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3"/>
              <a:endCxn id="5" idx="5"/>
            </p:cNvCxnSpPr>
            <p:nvPr/>
          </p:nvCxnSpPr>
          <p:spPr>
            <a:xfrm flipH="1">
              <a:off x="4415771" y="3360130"/>
              <a:ext cx="2369858" cy="0"/>
            </a:xfrm>
            <a:prstGeom prst="straightConnector1">
              <a:avLst/>
            </a:prstGeom>
            <a:ln w="2222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24400" y="2178509"/>
                  <a:ext cx="1600200" cy="458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/>
                          </a:rPr>
                          <m:t>∀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: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</a:rPr>
                          <m:t>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2178509"/>
                  <a:ext cx="1600200" cy="45801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6667" r="-418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572001" y="3352800"/>
                  <a:ext cx="21336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/>
                          </a:rPr>
                          <m:t>&lt;3 ∧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</a:rPr>
                          <m:t>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1" y="3352800"/>
                  <a:ext cx="2133600" cy="43088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451" r="-3429" b="-267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endCxn id="4" idx="0"/>
            </p:cNvCxnSpPr>
            <p:nvPr/>
          </p:nvCxnSpPr>
          <p:spPr>
            <a:xfrm>
              <a:off x="1424940" y="2178509"/>
              <a:ext cx="129540" cy="336091"/>
            </a:xfrm>
            <a:prstGeom prst="straightConnector1">
              <a:avLst/>
            </a:prstGeom>
            <a:ln w="2222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654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2516" y="2209800"/>
            <a:ext cx="8316601" cy="3456384"/>
            <a:chOff x="139395" y="1484784"/>
            <a:chExt cx="8939613" cy="3456384"/>
          </a:xfrm>
        </p:grpSpPr>
        <p:sp>
          <p:nvSpPr>
            <p:cNvPr id="4" name="Rectangle 3"/>
            <p:cNvSpPr/>
            <p:nvPr/>
          </p:nvSpPr>
          <p:spPr>
            <a:xfrm>
              <a:off x="139395" y="1484784"/>
              <a:ext cx="2376264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PRISM Generate States and Transition 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Matrix for given model</a:t>
              </a:r>
              <a:endParaRPr lang="en-I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63888" y="1484784"/>
              <a:ext cx="2376264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Compute 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Hash value for each state </a:t>
              </a:r>
              <a:endParaRPr lang="en-I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93066" y="1484784"/>
              <a:ext cx="2376264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Find Equivalent State</a:t>
              </a:r>
              <a:endParaRPr lang="en-I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270696" y="3789040"/>
              <a:ext cx="2808312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Map transitions to reduced states</a:t>
              </a:r>
              <a:endParaRPr lang="en-I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90593" y="3789040"/>
              <a:ext cx="2592288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Import reduced states and new transition matrix</a:t>
              </a:r>
              <a:endParaRPr lang="en-I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Straight Arrow Connector 8"/>
            <p:cNvCxnSpPr>
              <a:stCxn id="4" idx="3"/>
              <a:endCxn id="5" idx="1"/>
            </p:cNvCxnSpPr>
            <p:nvPr/>
          </p:nvCxnSpPr>
          <p:spPr>
            <a:xfrm>
              <a:off x="2515659" y="2060848"/>
              <a:ext cx="10482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</p:cNvCxnSpPr>
            <p:nvPr/>
          </p:nvCxnSpPr>
          <p:spPr>
            <a:xfrm>
              <a:off x="5940152" y="2060848"/>
              <a:ext cx="5040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79512" y="4000872"/>
              <a:ext cx="1235711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Quotient Model</a:t>
              </a:r>
              <a:endParaRPr lang="en-I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96217" y="1712383"/>
              <a:ext cx="9993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Input</a:t>
              </a:r>
              <a:endParaRPr lang="en-I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15222" y="3933056"/>
              <a:ext cx="12753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Output</a:t>
              </a:r>
              <a:endParaRPr lang="en-I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Straight Arrow Connector 13"/>
            <p:cNvCxnSpPr>
              <a:stCxn id="6" idx="2"/>
              <a:endCxn id="7" idx="0"/>
            </p:cNvCxnSpPr>
            <p:nvPr/>
          </p:nvCxnSpPr>
          <p:spPr>
            <a:xfrm flipH="1">
              <a:off x="7674852" y="2636912"/>
              <a:ext cx="6346" cy="11521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1"/>
              <a:endCxn id="8" idx="3"/>
            </p:cNvCxnSpPr>
            <p:nvPr/>
          </p:nvCxnSpPr>
          <p:spPr>
            <a:xfrm flipH="1">
              <a:off x="5282881" y="4365104"/>
              <a:ext cx="9878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1"/>
              <a:endCxn id="11" idx="3"/>
            </p:cNvCxnSpPr>
            <p:nvPr/>
          </p:nvCxnSpPr>
          <p:spPr>
            <a:xfrm flipH="1" flipV="1">
              <a:off x="1415223" y="4360912"/>
              <a:ext cx="1275370" cy="41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1332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57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Reema</dc:creator>
  <cp:lastModifiedBy>Reema</cp:lastModifiedBy>
  <cp:revision>9</cp:revision>
  <dcterms:created xsi:type="dcterms:W3CDTF">2013-12-19T08:10:38Z</dcterms:created>
  <dcterms:modified xsi:type="dcterms:W3CDTF">2013-12-21T04:13:20Z</dcterms:modified>
</cp:coreProperties>
</file>