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3"/>
    <p:restoredTop sz="94690"/>
  </p:normalViewPr>
  <p:slideViewPr>
    <p:cSldViewPr snapToGrid="0">
      <p:cViewPr varScale="1">
        <p:scale>
          <a:sx n="155" d="100"/>
          <a:sy n="155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35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</a:t>
            </a:r>
            <a:r>
              <a:rPr lang="en-GR" sz="1200" dirty="0"/>
              <a:t>ή</a:t>
            </a:r>
            <a:r>
              <a:rPr lang="el-GR" sz="1200" dirty="0"/>
              <a:t>λ Πρωτονοτάριος 3200164</a:t>
            </a:r>
          </a:p>
          <a:p>
            <a:r>
              <a:rPr lang="el-GR" sz="1200" dirty="0"/>
              <a:t>Μάριος </a:t>
            </a:r>
            <a:r>
              <a:rPr lang="el-GR" sz="1200" dirty="0" err="1"/>
              <a:t>Γεωργοπετρέας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2C2-6A64-EA6B-9A07-916FBD4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 (Οικονομικό)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Picture 4" descr="A table with numbers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5214D3-F429-1201-BD04-BE4B076C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969367"/>
            <a:ext cx="11904986" cy="40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20-162E-1EDA-7719-4B3C3D2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Πηγή εσόδων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658F-DFA8-F7DB-C588-3E7CAD1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Έσοδα από διαφημίσεις:</a:t>
            </a:r>
          </a:p>
          <a:p>
            <a:pPr marL="457200" lvl="1" indent="0">
              <a:buNone/>
            </a:pPr>
            <a:r>
              <a:rPr lang="el-GR" dirty="0"/>
              <a:t>Η εφαρμογή θα διατίθεται δωρεάν με διαφημίσεις και χωρίς να είναι ξεκλειδωμένες όλες οι ασκήσεις</a:t>
            </a:r>
          </a:p>
          <a:p>
            <a:endParaRPr lang="el-GR" dirty="0"/>
          </a:p>
          <a:p>
            <a:r>
              <a:rPr lang="el-GR" dirty="0"/>
              <a:t>Έσοδα από συνδρομές:</a:t>
            </a:r>
          </a:p>
          <a:p>
            <a:pPr marL="457200" lvl="1" indent="0">
              <a:buNone/>
            </a:pPr>
            <a:r>
              <a:rPr lang="el-GR" dirty="0"/>
              <a:t>Μηνιαία συνδρομή 2.99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€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για την αποφυγή διαφημίσεων και ξεκλείδωμα όλων των ασκήσεων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264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b="1" u="sng" dirty="0"/>
              <a:t>ΓενικΗ ΙΔΕΑ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3" y="1986455"/>
            <a:ext cx="10576034" cy="4419456"/>
          </a:xfrm>
        </p:spPr>
        <p:txBody>
          <a:bodyPr/>
          <a:lstStyle/>
          <a:p>
            <a:pPr marL="0" indent="0">
              <a:buNone/>
            </a:pPr>
            <a:r>
              <a:rPr lang="el-GR" sz="2800" dirty="0"/>
              <a:t>Δημιουργία προγραμμάτων προπόνησης για μεγάλη συλλογή αθλημάτων</a:t>
            </a:r>
          </a:p>
          <a:p>
            <a:pPr lvl="1"/>
            <a:r>
              <a:rPr lang="el-GR" sz="2400" dirty="0"/>
              <a:t>Χρήστες κάθε επιπέδου</a:t>
            </a:r>
          </a:p>
          <a:p>
            <a:pPr lvl="1"/>
            <a:r>
              <a:rPr lang="el-GR" sz="2400" dirty="0"/>
              <a:t>Λαμβάνοντας υπόψιν τις ικανότητες και επιθυμίες του χρήστη</a:t>
            </a:r>
          </a:p>
          <a:p>
            <a:pPr lvl="1"/>
            <a:r>
              <a:rPr lang="el-GR" sz="2400" dirty="0"/>
              <a:t>Μεγάλη γκάμα ασκήσεων σε συνεργασία με ειδικούς του χώρου</a:t>
            </a:r>
          </a:p>
          <a:p>
            <a:pPr lvl="1"/>
            <a:r>
              <a:rPr lang="el-GR" sz="2400" dirty="0"/>
              <a:t>Εξατομικευμένη προπόνηση</a:t>
            </a:r>
          </a:p>
          <a:p>
            <a:pPr algn="just"/>
            <a:endParaRPr lang="el-GR" dirty="0"/>
          </a:p>
          <a:p>
            <a:pPr lvl="1" algn="just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2800" dirty="0"/>
              <a:t> #1</a:t>
            </a:r>
            <a:endParaRPr lang="en-GR" sz="3600" b="1" u="sng" baseline="30000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9B656C5-A16E-AAE0-B894-969730A5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6017"/>
            <a:ext cx="9332757" cy="4191753"/>
          </a:xfrm>
        </p:spPr>
      </p:pic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3600" dirty="0"/>
              <a:t> </a:t>
            </a:r>
            <a:r>
              <a:rPr lang="el-GR" sz="2800" dirty="0"/>
              <a:t>#2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l-GR" sz="2400" dirty="0"/>
              <a:t>Το 1/3 των Ευρωπαίων περνάει τουλάχιστον150 λεπτά την εβδομάδα κάνοντας κάποια μορφή άσκησης.</a:t>
            </a:r>
          </a:p>
          <a:p>
            <a:r>
              <a:rPr lang="en-US" sz="2400" dirty="0"/>
              <a:t>“Practice of sports in general population”</a:t>
            </a:r>
            <a:r>
              <a:rPr lang="el-GR" sz="2400" dirty="0"/>
              <a:t> στο </a:t>
            </a:r>
            <a:r>
              <a:rPr lang="en-US" sz="2400" dirty="0"/>
              <a:t>PubMed 2020:</a:t>
            </a:r>
            <a:r>
              <a:rPr lang="el-GR" sz="2400" dirty="0"/>
              <a:t> Παραπάνω του 50% των αθλητών προπονούνται μόνοι τους!</a:t>
            </a:r>
          </a:p>
          <a:p>
            <a:r>
              <a:rPr lang="el-GR" sz="2400" dirty="0"/>
              <a:t>ΔΕΝ υπάρχουν αντίστοιχες εφαρμογές.</a:t>
            </a:r>
          </a:p>
          <a:p>
            <a:r>
              <a:rPr lang="el-GR" sz="2400" dirty="0"/>
              <a:t>Υπάρχουν μόνο παρόμοιες που συγκεντρώνονται στην γυμναστική, με αυτές να έχουν πολλά </a:t>
            </a:r>
            <a:r>
              <a:rPr lang="en-US" sz="2400" dirty="0"/>
              <a:t>downloads.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698-5CD4-B41A-71B9-7CD8C6B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Ποιοι θα συμμετάσχουν</a:t>
            </a:r>
            <a:endParaRPr lang="en-GR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3CC4-B24B-69FD-3BCB-FD2DB73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Προπονητές και αθλητές</a:t>
            </a:r>
            <a:endParaRPr lang="en-US" dirty="0"/>
          </a:p>
          <a:p>
            <a:pPr lvl="1"/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Θα βοηθήσουν στην συλλογή και κατηγοριοποίηση των ασκήσεων </a:t>
            </a:r>
            <a:endParaRPr lang="el-GR" dirty="0"/>
          </a:p>
          <a:p>
            <a:r>
              <a:rPr lang="el-GR" dirty="0"/>
              <a:t>Μικρή ομάδα χρηστών </a:t>
            </a:r>
            <a:endParaRPr lang="en-US" dirty="0"/>
          </a:p>
          <a:p>
            <a:pPr lvl="1"/>
            <a:r>
              <a:rPr lang="en-US" dirty="0"/>
              <a:t>Testing </a:t>
            </a:r>
            <a:r>
              <a:rPr lang="el-GR" dirty="0"/>
              <a:t>και </a:t>
            </a:r>
            <a:r>
              <a:rPr lang="en-US" dirty="0"/>
              <a:t>feedback</a:t>
            </a:r>
            <a:endParaRPr lang="el-GR" dirty="0"/>
          </a:p>
          <a:p>
            <a:r>
              <a:rPr lang="en-US" dirty="0"/>
              <a:t>Marketing specialist</a:t>
            </a:r>
          </a:p>
          <a:p>
            <a:pPr lvl="1"/>
            <a:r>
              <a:rPr lang="el-GR" dirty="0"/>
              <a:t>Έρευνα και δημιουργία στοχευμένων διαφημίσεων</a:t>
            </a:r>
          </a:p>
        </p:txBody>
      </p:sp>
    </p:spTree>
    <p:extLst>
      <p:ext uri="{BB962C8B-B14F-4D97-AF65-F5344CB8AC3E}">
        <p14:creationId xmlns:p14="http://schemas.microsoft.com/office/powerpoint/2010/main" val="33493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B15-6FAD-1203-9246-F1F9EC6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endParaRPr lang="en-GR" sz="5400" b="1" dirty="0"/>
          </a:p>
        </p:txBody>
      </p:sp>
      <p:pic>
        <p:nvPicPr>
          <p:cNvPr id="5" name="Content Placeholder 4" descr="A group of sports balls&#10;&#10;Description automatically generated">
            <a:extLst>
              <a:ext uri="{FF2B5EF4-FFF2-40B4-BE49-F238E27FC236}">
                <a16:creationId xmlns:a16="http://schemas.microsoft.com/office/drawing/2014/main" id="{71726322-56CC-9156-212B-20839DFD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27" y="1853754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fitness app&#10;&#10;Description automatically generated">
            <a:extLst>
              <a:ext uri="{FF2B5EF4-FFF2-40B4-BE49-F238E27FC236}">
                <a16:creationId xmlns:a16="http://schemas.microsoft.com/office/drawing/2014/main" id="{684EC937-D38A-436B-CA8E-11559D0F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10" y="1853749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B29C6D-8C01-611D-756A-2F8283DF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16" y="1853752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FCA5FA7-74A4-EC3D-B809-39CB7508A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42" y="1853752"/>
            <a:ext cx="1929598" cy="42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9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CA8-FF13-8A49-DBB7-1A7CB082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2271"/>
            <a:ext cx="9603275" cy="1049235"/>
          </a:xfrm>
        </p:spPr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λειτουργεί</a:t>
            </a:r>
            <a:r>
              <a:rPr lang="en-GR" sz="5400" b="1" u="sng" dirty="0">
                <a:effectLst/>
              </a:rPr>
              <a:t> </a:t>
            </a:r>
            <a:endParaRPr lang="en-GR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F5A-F1BF-4C86-5F44-8F3E7B7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Βάση δεδομένων:</a:t>
            </a:r>
            <a:endParaRPr lang="en-US" dirty="0"/>
          </a:p>
          <a:p>
            <a:pPr lvl="1"/>
            <a:r>
              <a:rPr lang="el-GR" dirty="0"/>
              <a:t>Ασκήσεις αθλημάτων</a:t>
            </a:r>
          </a:p>
          <a:p>
            <a:pPr lvl="1"/>
            <a:r>
              <a:rPr lang="el-GR" dirty="0"/>
              <a:t>Στοιχεία χρήστη</a:t>
            </a:r>
          </a:p>
          <a:p>
            <a:pPr lvl="1"/>
            <a:r>
              <a:rPr lang="el-GR" dirty="0"/>
              <a:t>Στατιστικά χρήστη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l-GR" dirty="0"/>
              <a:t>Συνδυασμός στατιστικών και επιθυμιών του χρήστη για παραγωγή προπονήσεων</a:t>
            </a:r>
          </a:p>
          <a:p>
            <a:pPr lvl="1"/>
            <a:r>
              <a:rPr lang="el-GR" dirty="0"/>
              <a:t>Ζωντανή διατήρηση και ενημέρωση των στατιστικών κατά την χρήση</a:t>
            </a:r>
          </a:p>
        </p:txBody>
      </p:sp>
    </p:spTree>
    <p:extLst>
      <p:ext uri="{BB962C8B-B14F-4D97-AF65-F5344CB8AC3E}">
        <p14:creationId xmlns:p14="http://schemas.microsoft.com/office/powerpoint/2010/main" val="18880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473-8F7F-639D-B7BA-C23F034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Retention - Gamification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15B8-862C-2DCE-FD11-A3D207F2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98612"/>
            <a:ext cx="9603275" cy="3450613"/>
          </a:xfrm>
        </p:spPr>
        <p:txBody>
          <a:bodyPr/>
          <a:lstStyle/>
          <a:p>
            <a:r>
              <a:rPr lang="el-GR" dirty="0"/>
              <a:t>Συλλογή πόντων με την ολοκλήρωση προπονήσεων </a:t>
            </a:r>
          </a:p>
          <a:p>
            <a:r>
              <a:rPr lang="el-GR" dirty="0"/>
              <a:t>Επιπλέον επιβράβευση σε πόντους με βάση τις συνεχόμενες προπονήσεις</a:t>
            </a:r>
          </a:p>
          <a:p>
            <a:r>
              <a:rPr lang="el-GR" dirty="0"/>
              <a:t>Εξαργύρωση πόντων</a:t>
            </a:r>
          </a:p>
          <a:p>
            <a:pPr lvl="1"/>
            <a:r>
              <a:rPr lang="el-GR" dirty="0"/>
              <a:t>Σταδιακό ξεκλείδωμα ασκήσεων</a:t>
            </a:r>
          </a:p>
          <a:p>
            <a:pPr lvl="1"/>
            <a:r>
              <a:rPr lang="el-GR" dirty="0"/>
              <a:t>1 μήνα δωρεάν συνδρομή</a:t>
            </a:r>
          </a:p>
          <a:p>
            <a:pPr lvl="1"/>
            <a:r>
              <a:rPr lang="en-US"/>
              <a:t>Streak freeze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57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64F-68AA-8FCE-946C-E0A0CA8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Χρονικά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Content Placeholder 4" descr="A chart with a graph&#10;&#10;Description automatically generated with medium confidence">
            <a:extLst>
              <a:ext uri="{FF2B5EF4-FFF2-40B4-BE49-F238E27FC236}">
                <a16:creationId xmlns:a16="http://schemas.microsoft.com/office/drawing/2014/main" id="{651CEBDC-6730-689C-5DC9-44D6105A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068981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</TotalTime>
  <Words>242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Times New Roman</vt:lpstr>
      <vt:lpstr>Gallery</vt:lpstr>
      <vt:lpstr>SPORTS MASTER</vt:lpstr>
      <vt:lpstr>ΓενικΗ ΙΔΕΑ</vt:lpstr>
      <vt:lpstr>Γιατι #1</vt:lpstr>
      <vt:lpstr>ΓΙΑΤΙ #2</vt:lpstr>
      <vt:lpstr>Ποιοι θα συμμετάσχουν</vt:lpstr>
      <vt:lpstr>Πως θα φΑΙΝΕΤΑΙ</vt:lpstr>
      <vt:lpstr>Πως λειτουργεί </vt:lpstr>
      <vt:lpstr>User Retention - Gamification </vt:lpstr>
      <vt:lpstr>Τι χρειαζόμαστε (Χρονικά) </vt:lpstr>
      <vt:lpstr>Τι χρειαζόμαστε (Οικονομικό) </vt:lpstr>
      <vt:lpstr>Πηγή εσόδων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MARIOS GEORGOPETREAS</cp:lastModifiedBy>
  <cp:revision>46</cp:revision>
  <dcterms:created xsi:type="dcterms:W3CDTF">2024-03-28T12:03:34Z</dcterms:created>
  <dcterms:modified xsi:type="dcterms:W3CDTF">2024-03-30T21:15:14Z</dcterms:modified>
</cp:coreProperties>
</file>