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3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13"/>
    <p:restoredTop sz="94690"/>
  </p:normalViewPr>
  <p:slideViewPr>
    <p:cSldViewPr snapToGrid="0">
      <p:cViewPr varScale="1">
        <p:scale>
          <a:sx n="76" d="100"/>
          <a:sy n="76" d="100"/>
        </p:scale>
        <p:origin x="120" y="19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CCF5-40D8-6B43-AE31-DCC4D10E5115}" type="datetimeFigureOut">
              <a:rPr lang="en-GR" smtClean="0"/>
              <a:t>03/30/2024</a:t>
            </a:fld>
            <a:endParaRPr lang="en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0F16CA5-1C51-5F4A-BC8F-DCA9B31407EF}" type="slidenum">
              <a:rPr lang="en-GR" smtClean="0"/>
              <a:t>‹#›</a:t>
            </a:fld>
            <a:endParaRPr lang="en-G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563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CCF5-40D8-6B43-AE31-DCC4D10E5115}" type="datetimeFigureOut">
              <a:rPr lang="en-GR" smtClean="0"/>
              <a:t>03/30/2024</a:t>
            </a:fld>
            <a:endParaRPr lang="en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6CA5-1C51-5F4A-BC8F-DCA9B31407EF}" type="slidenum">
              <a:rPr lang="en-GR" smtClean="0"/>
              <a:t>‹#›</a:t>
            </a:fld>
            <a:endParaRPr lang="en-G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98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CCF5-40D8-6B43-AE31-DCC4D10E5115}" type="datetimeFigureOut">
              <a:rPr lang="en-GR" smtClean="0"/>
              <a:t>03/30/2024</a:t>
            </a:fld>
            <a:endParaRPr lang="en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6CA5-1C51-5F4A-BC8F-DCA9B31407EF}" type="slidenum">
              <a:rPr lang="en-GR" smtClean="0"/>
              <a:t>‹#›</a:t>
            </a:fld>
            <a:endParaRPr lang="en-G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823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CCF5-40D8-6B43-AE31-DCC4D10E5115}" type="datetimeFigureOut">
              <a:rPr lang="en-GR" smtClean="0"/>
              <a:t>03/30/2024</a:t>
            </a:fld>
            <a:endParaRPr lang="en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6CA5-1C51-5F4A-BC8F-DCA9B31407EF}" type="slidenum">
              <a:rPr lang="en-GR" smtClean="0"/>
              <a:t>‹#›</a:t>
            </a:fld>
            <a:endParaRPr lang="en-G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883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CCF5-40D8-6B43-AE31-DCC4D10E5115}" type="datetimeFigureOut">
              <a:rPr lang="en-GR" smtClean="0"/>
              <a:t>03/30/2024</a:t>
            </a:fld>
            <a:endParaRPr lang="en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6CA5-1C51-5F4A-BC8F-DCA9B31407EF}" type="slidenum">
              <a:rPr lang="en-GR" smtClean="0"/>
              <a:t>‹#›</a:t>
            </a:fld>
            <a:endParaRPr lang="en-G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020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CCF5-40D8-6B43-AE31-DCC4D10E5115}" type="datetimeFigureOut">
              <a:rPr lang="en-GR" smtClean="0"/>
              <a:t>03/30/2024</a:t>
            </a:fld>
            <a:endParaRPr lang="en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6CA5-1C51-5F4A-BC8F-DCA9B31407EF}" type="slidenum">
              <a:rPr lang="en-GR" smtClean="0"/>
              <a:t>‹#›</a:t>
            </a:fld>
            <a:endParaRPr lang="en-G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476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CCF5-40D8-6B43-AE31-DCC4D10E5115}" type="datetimeFigureOut">
              <a:rPr lang="en-GR" smtClean="0"/>
              <a:t>03/30/2024</a:t>
            </a:fld>
            <a:endParaRPr lang="en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6CA5-1C51-5F4A-BC8F-DCA9B31407EF}" type="slidenum">
              <a:rPr lang="en-GR" smtClean="0"/>
              <a:t>‹#›</a:t>
            </a:fld>
            <a:endParaRPr lang="en-G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393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CCF5-40D8-6B43-AE31-DCC4D10E5115}" type="datetimeFigureOut">
              <a:rPr lang="en-GR" smtClean="0"/>
              <a:t>03/30/2024</a:t>
            </a:fld>
            <a:endParaRPr lang="en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6CA5-1C51-5F4A-BC8F-DCA9B31407EF}" type="slidenum">
              <a:rPr lang="en-GR" smtClean="0"/>
              <a:t>‹#›</a:t>
            </a:fld>
            <a:endParaRPr lang="en-G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196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CCF5-40D8-6B43-AE31-DCC4D10E5115}" type="datetimeFigureOut">
              <a:rPr lang="en-GR" smtClean="0"/>
              <a:t>03/30/2024</a:t>
            </a:fld>
            <a:endParaRPr lang="en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6CA5-1C51-5F4A-BC8F-DCA9B31407EF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73357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CCF5-40D8-6B43-AE31-DCC4D10E5115}" type="datetimeFigureOut">
              <a:rPr lang="en-GR" smtClean="0"/>
              <a:t>03/30/2024</a:t>
            </a:fld>
            <a:endParaRPr lang="en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6CA5-1C51-5F4A-BC8F-DCA9B31407EF}" type="slidenum">
              <a:rPr lang="en-GR" smtClean="0"/>
              <a:t>‹#›</a:t>
            </a:fld>
            <a:endParaRPr lang="en-G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336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8C0CCF5-40D8-6B43-AE31-DCC4D10E5115}" type="datetimeFigureOut">
              <a:rPr lang="en-GR" smtClean="0"/>
              <a:t>03/30/2024</a:t>
            </a:fld>
            <a:endParaRPr lang="en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6CA5-1C51-5F4A-BC8F-DCA9B31407EF}" type="slidenum">
              <a:rPr lang="en-GR" smtClean="0"/>
              <a:t>‹#›</a:t>
            </a:fld>
            <a:endParaRPr lang="en-G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033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0CCF5-40D8-6B43-AE31-DCC4D10E5115}" type="datetimeFigureOut">
              <a:rPr lang="en-GR" smtClean="0"/>
              <a:t>03/30/2024</a:t>
            </a:fld>
            <a:endParaRPr lang="en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0F16CA5-1C51-5F4A-BC8F-DCA9B31407EF}" type="slidenum">
              <a:rPr lang="en-GR" smtClean="0"/>
              <a:t>‹#›</a:t>
            </a:fld>
            <a:endParaRPr lang="en-G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362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82BEA-83FA-7FBC-A4A3-305185C702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R" b="1" dirty="0"/>
              <a:t>SPORTS MASTER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135F87-2842-E4F4-F2BA-E0099B6EE6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l-GR" sz="1200" dirty="0" err="1"/>
              <a:t>Μιχα</a:t>
            </a:r>
            <a:r>
              <a:rPr lang="en-GR" sz="1200" dirty="0"/>
              <a:t>ή</a:t>
            </a:r>
            <a:r>
              <a:rPr lang="el-GR" sz="1200" dirty="0"/>
              <a:t>λ Πρωτονοτάριος 3200164</a:t>
            </a:r>
          </a:p>
          <a:p>
            <a:r>
              <a:rPr lang="el-GR" sz="1200" dirty="0"/>
              <a:t>Μάριος </a:t>
            </a:r>
            <a:r>
              <a:rPr lang="el-GR" sz="1200" dirty="0" err="1"/>
              <a:t>Γεωργοπετρέας</a:t>
            </a:r>
            <a:r>
              <a:rPr lang="el-GR" sz="1200" dirty="0"/>
              <a:t> 3200028</a:t>
            </a:r>
            <a:endParaRPr lang="en-GR" sz="1200" dirty="0"/>
          </a:p>
        </p:txBody>
      </p:sp>
    </p:spTree>
    <p:extLst>
      <p:ext uri="{BB962C8B-B14F-4D97-AF65-F5344CB8AC3E}">
        <p14:creationId xmlns:p14="http://schemas.microsoft.com/office/powerpoint/2010/main" val="2616706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572C2-6A64-EA6B-9A07-916FBD4BB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3600" b="1" u="sng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Τι χρειαζόμαστε (Οικονομικό)</a:t>
            </a:r>
            <a:r>
              <a:rPr lang="en-GR" sz="3600" b="1" u="sng" dirty="0">
                <a:effectLst/>
              </a:rPr>
              <a:t> </a:t>
            </a:r>
            <a:endParaRPr lang="en-GR" sz="3600" b="1" u="sng" dirty="0"/>
          </a:p>
        </p:txBody>
      </p:sp>
      <p:pic>
        <p:nvPicPr>
          <p:cNvPr id="5" name="Picture 4" descr="A table with numbers and a blue background&#10;&#10;Description automatically generated with medium confidence">
            <a:extLst>
              <a:ext uri="{FF2B5EF4-FFF2-40B4-BE49-F238E27FC236}">
                <a16:creationId xmlns:a16="http://schemas.microsoft.com/office/drawing/2014/main" id="{465214D3-F429-1201-BD04-BE4B076CA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86" y="1969367"/>
            <a:ext cx="11904986" cy="408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969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AD020-162E-1EDA-7719-4B3C3D2ED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3600" b="1" u="sng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Πηγή εσόδων</a:t>
            </a:r>
            <a:r>
              <a:rPr lang="en-GR" sz="3600" b="1" u="sng" dirty="0">
                <a:effectLst/>
              </a:rPr>
              <a:t> </a:t>
            </a:r>
            <a:endParaRPr lang="en-GR" sz="36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3658F-DFA8-F7DB-C588-3E7CAD177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Έσοδα από διαφημίσεις:</a:t>
            </a:r>
          </a:p>
          <a:p>
            <a:pPr marL="457200" lvl="1" indent="0">
              <a:buNone/>
            </a:pPr>
            <a:r>
              <a:rPr lang="el-GR" dirty="0"/>
              <a:t>Η εφαρμογή θα διατίθεται δωρεάν με διαφημίσεις και χωρίς να είναι ξεκλειδωμένες όλες οι ασκήσεις</a:t>
            </a:r>
          </a:p>
          <a:p>
            <a:endParaRPr lang="el-GR" dirty="0"/>
          </a:p>
          <a:p>
            <a:r>
              <a:rPr lang="el-GR" dirty="0"/>
              <a:t>Έσοδα από συνδρομές:</a:t>
            </a:r>
          </a:p>
          <a:p>
            <a:pPr marL="457200" lvl="1" indent="0">
              <a:buNone/>
            </a:pPr>
            <a:r>
              <a:rPr lang="el-GR" dirty="0"/>
              <a:t>Μηνιαία συνδρομή 2.99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€</a:t>
            </a:r>
            <a:r>
              <a:rPr lang="el-GR" sz="1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l-GR" dirty="0">
                <a:latin typeface="Times New Roman" panose="02020603050405020304" pitchFamily="18" charset="0"/>
                <a:ea typeface="Times New Roman" panose="02020603050405020304" pitchFamily="18" charset="0"/>
              </a:rPr>
              <a:t>για την αποφυγή διαφημίσεων και ξεκλείδωμα όλων των ασκήσεων</a:t>
            </a:r>
            <a:endParaRPr lang="en-GR" dirty="0"/>
          </a:p>
        </p:txBody>
      </p:sp>
    </p:spTree>
    <p:extLst>
      <p:ext uri="{BB962C8B-B14F-4D97-AF65-F5344CB8AC3E}">
        <p14:creationId xmlns:p14="http://schemas.microsoft.com/office/powerpoint/2010/main" val="3126422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ADCCE-C5EB-36F8-3479-6F77EA231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l-GR" sz="3600" b="1" u="sng" dirty="0"/>
              <a:t>ΓενικΗ ΙΔΕΑ</a:t>
            </a:r>
            <a:endParaRPr lang="en-GR" sz="36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82403-73A8-D5C9-9ECA-42EFB47F5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983" y="1986455"/>
            <a:ext cx="10576034" cy="4419456"/>
          </a:xfrm>
        </p:spPr>
        <p:txBody>
          <a:bodyPr/>
          <a:lstStyle/>
          <a:p>
            <a:pPr marL="0" indent="0">
              <a:buNone/>
            </a:pPr>
            <a:r>
              <a:rPr lang="el-GR" sz="2800" dirty="0"/>
              <a:t>Δημιουργία προγραμμάτων προπόνησης για μεγάλη συλλογή αθλημάτων</a:t>
            </a:r>
          </a:p>
          <a:p>
            <a:pPr lvl="1"/>
            <a:r>
              <a:rPr lang="el-GR" sz="2400" dirty="0"/>
              <a:t>Χρήστες κάθε επιπέδου</a:t>
            </a:r>
          </a:p>
          <a:p>
            <a:pPr lvl="1"/>
            <a:r>
              <a:rPr lang="el-GR" sz="2400" dirty="0"/>
              <a:t>Λαμβάνοντας υπόψιν τις ικανότητες και επιθυμίες του χρήστη</a:t>
            </a:r>
          </a:p>
          <a:p>
            <a:pPr lvl="1"/>
            <a:r>
              <a:rPr lang="el-GR" sz="2400" dirty="0"/>
              <a:t>Μεγάλη γκάμα ασκήσεων σε συνεργασία με ειδικούς του χώρου</a:t>
            </a:r>
          </a:p>
          <a:p>
            <a:pPr lvl="1"/>
            <a:r>
              <a:rPr lang="el-GR" sz="2400" dirty="0"/>
              <a:t>Εξατομικευμένη προπόνηση</a:t>
            </a:r>
          </a:p>
          <a:p>
            <a:pPr algn="just"/>
            <a:endParaRPr lang="el-GR" dirty="0"/>
          </a:p>
          <a:p>
            <a:pPr lvl="1" algn="just"/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191771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4F957-54DB-C1FC-6175-7BC24C3CA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3600" b="1" u="sng" dirty="0"/>
              <a:t>Γιατι</a:t>
            </a:r>
            <a:r>
              <a:rPr lang="el-GR" sz="2800" dirty="0"/>
              <a:t> #1</a:t>
            </a:r>
            <a:endParaRPr lang="en-GR" sz="3600" b="1" u="sng" baseline="30000" dirty="0"/>
          </a:p>
        </p:txBody>
      </p:sp>
      <p:pic>
        <p:nvPicPr>
          <p:cNvPr id="5" name="Content Placeholder 4" descr="A graph of blue bars&#10;&#10;Description automatically generated with medium confidence">
            <a:extLst>
              <a:ext uri="{FF2B5EF4-FFF2-40B4-BE49-F238E27FC236}">
                <a16:creationId xmlns:a16="http://schemas.microsoft.com/office/drawing/2014/main" id="{19B656C5-A16E-AAE0-B894-969730A549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936017"/>
            <a:ext cx="9332757" cy="4191753"/>
          </a:xfrm>
        </p:spPr>
      </p:pic>
    </p:spTree>
    <p:extLst>
      <p:ext uri="{BB962C8B-B14F-4D97-AF65-F5344CB8AC3E}">
        <p14:creationId xmlns:p14="http://schemas.microsoft.com/office/powerpoint/2010/main" val="1720701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C9116-E4A6-DDC9-EA5C-60DA409B2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3600" b="1" u="sng" dirty="0"/>
              <a:t>ΓΙΑΤΙ</a:t>
            </a:r>
            <a:r>
              <a:rPr lang="el-GR" sz="3600" dirty="0"/>
              <a:t> </a:t>
            </a:r>
            <a:r>
              <a:rPr lang="el-GR" sz="2800" dirty="0"/>
              <a:t>#2</a:t>
            </a:r>
            <a:endParaRPr lang="en-GR" sz="3600" b="1" u="sng" baseline="30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D9CC3-9AF7-BF63-8945-F1BE65E40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4037749"/>
          </a:xfrm>
        </p:spPr>
        <p:txBody>
          <a:bodyPr>
            <a:normAutofit/>
          </a:bodyPr>
          <a:lstStyle/>
          <a:p>
            <a:r>
              <a:rPr lang="el-GR" sz="2400" dirty="0"/>
              <a:t>Το 1/3 των Ευρωπαίων περνάει τουλάχιστον150 λεπτά την εβδομάδα κάνοντας κάποια μορφή άσκησης.</a:t>
            </a:r>
          </a:p>
          <a:p>
            <a:r>
              <a:rPr lang="en-US" sz="2400" dirty="0"/>
              <a:t>“Practice of sports in general population”</a:t>
            </a:r>
            <a:r>
              <a:rPr lang="el-GR" sz="2400" dirty="0"/>
              <a:t> στο </a:t>
            </a:r>
            <a:r>
              <a:rPr lang="en-US" sz="2400" dirty="0"/>
              <a:t>PubMed 2020:</a:t>
            </a:r>
            <a:r>
              <a:rPr lang="el-GR" sz="2400" dirty="0"/>
              <a:t> Παραπάνω του 50% των αθλητών προπονούνται μόνοι τους!</a:t>
            </a:r>
          </a:p>
          <a:p>
            <a:r>
              <a:rPr lang="el-GR" sz="2400" dirty="0"/>
              <a:t>ΔΕΝ υπάρχουν αντίστοιχες εφαρμογές.</a:t>
            </a:r>
          </a:p>
          <a:p>
            <a:r>
              <a:rPr lang="el-GR" sz="2400" dirty="0"/>
              <a:t>Υπάρχουν μόνο παρόμοιες που συγκεντρώνονται στην γυμναστική, με αυτές να έχουν πολλά </a:t>
            </a:r>
            <a:r>
              <a:rPr lang="en-US" sz="2400" dirty="0"/>
              <a:t>downloads.</a:t>
            </a:r>
            <a:endParaRPr lang="en-GR" sz="2400" dirty="0"/>
          </a:p>
        </p:txBody>
      </p:sp>
    </p:spTree>
    <p:extLst>
      <p:ext uri="{BB962C8B-B14F-4D97-AF65-F5344CB8AC3E}">
        <p14:creationId xmlns:p14="http://schemas.microsoft.com/office/powerpoint/2010/main" val="3384184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97698-5CD4-B41A-71B9-7CD8C6BC5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3600" b="1" u="sng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Ποιοι θα συμμετάσχουν</a:t>
            </a:r>
            <a:endParaRPr lang="en-GR" sz="60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B3CC4-B24B-69FD-3BCB-FD2DB7321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Προπονητές και αθλητές</a:t>
            </a:r>
            <a:endParaRPr lang="en-US" dirty="0"/>
          </a:p>
          <a:p>
            <a:pPr lvl="1"/>
            <a:r>
              <a:rPr lang="el-G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Θα βοηθήσουν στην συλλογή και κατηγοριοποίηση των ασκήσεων </a:t>
            </a:r>
            <a:endParaRPr lang="el-GR" dirty="0"/>
          </a:p>
          <a:p>
            <a:r>
              <a:rPr lang="el-GR" dirty="0"/>
              <a:t>Μικρή ομάδα χρηστών </a:t>
            </a:r>
            <a:endParaRPr lang="en-US" dirty="0"/>
          </a:p>
          <a:p>
            <a:pPr lvl="1"/>
            <a:r>
              <a:rPr lang="en-US" dirty="0"/>
              <a:t>Testing </a:t>
            </a:r>
            <a:r>
              <a:rPr lang="el-GR" dirty="0"/>
              <a:t>και </a:t>
            </a:r>
            <a:r>
              <a:rPr lang="en-US" dirty="0"/>
              <a:t>feedback</a:t>
            </a:r>
            <a:endParaRPr lang="el-GR" dirty="0"/>
          </a:p>
          <a:p>
            <a:r>
              <a:rPr lang="en-US" dirty="0"/>
              <a:t>Marketing specialist</a:t>
            </a:r>
          </a:p>
          <a:p>
            <a:pPr lvl="1"/>
            <a:r>
              <a:rPr lang="el-GR" dirty="0"/>
              <a:t>Έρευνα και δημιουργία στοχευμένων διαφημίσεων</a:t>
            </a:r>
          </a:p>
        </p:txBody>
      </p:sp>
    </p:spTree>
    <p:extLst>
      <p:ext uri="{BB962C8B-B14F-4D97-AF65-F5344CB8AC3E}">
        <p14:creationId xmlns:p14="http://schemas.microsoft.com/office/powerpoint/2010/main" val="3349364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42B15-6FAD-1203-9246-F1F9EC623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3600" b="1" u="sng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Πως θα </a:t>
            </a:r>
            <a:r>
              <a:rPr lang="el-GR" sz="3600" b="1" u="sng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φΑΙΝΕΤΑΙ</a:t>
            </a:r>
            <a:endParaRPr lang="en-GR" sz="5400" b="1" dirty="0"/>
          </a:p>
        </p:txBody>
      </p:sp>
      <p:pic>
        <p:nvPicPr>
          <p:cNvPr id="5" name="Content Placeholder 4" descr="A group of sports balls&#10;&#10;Description automatically generated">
            <a:extLst>
              <a:ext uri="{FF2B5EF4-FFF2-40B4-BE49-F238E27FC236}">
                <a16:creationId xmlns:a16="http://schemas.microsoft.com/office/drawing/2014/main" id="{71726322-56CC-9156-212B-20839DFD36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3227" y="1853754"/>
            <a:ext cx="1929599" cy="42643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 descr="A screenshot of a fitness app&#10;&#10;Description automatically generated">
            <a:extLst>
              <a:ext uri="{FF2B5EF4-FFF2-40B4-BE49-F238E27FC236}">
                <a16:creationId xmlns:a16="http://schemas.microsoft.com/office/drawing/2014/main" id="{684EC937-D38A-436B-CA8E-11559D0FB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9510" y="1853749"/>
            <a:ext cx="1929599" cy="42643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Picture 16" descr="A screenshot of a video game&#10;&#10;Description automatically generated">
            <a:extLst>
              <a:ext uri="{FF2B5EF4-FFF2-40B4-BE49-F238E27FC236}">
                <a16:creationId xmlns:a16="http://schemas.microsoft.com/office/drawing/2014/main" id="{39B29C6D-8C01-611D-756A-2F8283DFF0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3016" y="1853752"/>
            <a:ext cx="1929599" cy="42643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Picture 18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0FCA5FA7-74A4-EC3D-B809-39CB7508AC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7442" y="1853752"/>
            <a:ext cx="1929598" cy="42643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1918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23CA8-FF13-8A49-DBB7-1A7CB082A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552271"/>
            <a:ext cx="9603275" cy="1049235"/>
          </a:xfrm>
        </p:spPr>
        <p:txBody>
          <a:bodyPr>
            <a:normAutofit/>
          </a:bodyPr>
          <a:lstStyle/>
          <a:p>
            <a:r>
              <a:rPr lang="el-GR" sz="3600" b="1" u="sng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Πως λειτουργεί</a:t>
            </a:r>
            <a:r>
              <a:rPr lang="en-GR" sz="5400" b="1" u="sng" dirty="0">
                <a:effectLst/>
              </a:rPr>
              <a:t> </a:t>
            </a:r>
            <a:endParaRPr lang="en-GR" sz="54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BCF5A-F1BF-4C86-5F44-8F3E7B77D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Βάση δεδομένων:</a:t>
            </a:r>
            <a:endParaRPr lang="en-US" dirty="0"/>
          </a:p>
          <a:p>
            <a:pPr lvl="1"/>
            <a:r>
              <a:rPr lang="el-GR" dirty="0"/>
              <a:t>Ασκήσεις αθλημάτων</a:t>
            </a:r>
          </a:p>
          <a:p>
            <a:pPr lvl="1"/>
            <a:r>
              <a:rPr lang="el-GR" dirty="0"/>
              <a:t>Στοιχεία χρήστη</a:t>
            </a:r>
          </a:p>
          <a:p>
            <a:pPr lvl="1"/>
            <a:r>
              <a:rPr lang="el-GR" dirty="0"/>
              <a:t>Στατιστικά χρήστη</a:t>
            </a:r>
          </a:p>
          <a:p>
            <a:r>
              <a:rPr lang="en-US" dirty="0"/>
              <a:t>Backend:</a:t>
            </a:r>
          </a:p>
          <a:p>
            <a:pPr lvl="1"/>
            <a:r>
              <a:rPr lang="el-GR" dirty="0"/>
              <a:t>Συνδυασμός στατιστικών και επιθυμιών του χρήστη για παραγωγή προπονήσεων</a:t>
            </a:r>
          </a:p>
          <a:p>
            <a:pPr lvl="1"/>
            <a:r>
              <a:rPr lang="el-GR" dirty="0"/>
              <a:t>Ζωντανή διατήρηση και ενημέρωση των στατιστικών κατά την χρήση</a:t>
            </a:r>
          </a:p>
        </p:txBody>
      </p:sp>
    </p:spTree>
    <p:extLst>
      <p:ext uri="{BB962C8B-B14F-4D97-AF65-F5344CB8AC3E}">
        <p14:creationId xmlns:p14="http://schemas.microsoft.com/office/powerpoint/2010/main" val="1888021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9D473-8F7F-639D-B7BA-C23F03485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 Retention - Gamification</a:t>
            </a:r>
            <a:r>
              <a:rPr lang="en-GR" sz="3600" b="1" u="sng" dirty="0">
                <a:effectLst/>
              </a:rPr>
              <a:t> </a:t>
            </a:r>
            <a:endParaRPr lang="en-GR" sz="36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F15B8-862C-2DCE-FD11-A3D207F22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198612"/>
            <a:ext cx="9603275" cy="3450613"/>
          </a:xfrm>
        </p:spPr>
        <p:txBody>
          <a:bodyPr/>
          <a:lstStyle/>
          <a:p>
            <a:r>
              <a:rPr lang="el-GR" dirty="0"/>
              <a:t>Συλλογή πόντων με την ολοκλήρωση προπονήσεων </a:t>
            </a:r>
          </a:p>
          <a:p>
            <a:r>
              <a:rPr lang="el-GR" dirty="0"/>
              <a:t>Επιπλέον επιβράβευση σε πόντους με βάση τις συνεχόμενες προπονήσεις</a:t>
            </a:r>
          </a:p>
          <a:p>
            <a:r>
              <a:rPr lang="el-GR" dirty="0"/>
              <a:t>Εξαργύρωση πόντων</a:t>
            </a:r>
          </a:p>
          <a:p>
            <a:pPr lvl="1"/>
            <a:r>
              <a:rPr lang="el-GR" dirty="0"/>
              <a:t>Σταδιακό ξεκλείδωμα ασκήσεων</a:t>
            </a:r>
          </a:p>
          <a:p>
            <a:pPr lvl="1"/>
            <a:r>
              <a:rPr lang="el-GR" dirty="0"/>
              <a:t>1 μήνα δωρεάν συνδρομή</a:t>
            </a:r>
          </a:p>
          <a:p>
            <a:pPr lvl="1"/>
            <a:r>
              <a:rPr lang="en-US"/>
              <a:t>Streak freeze 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945730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A364F-68AA-8FCE-946C-E0A0CA876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3600" b="1" u="sng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Τι χρειαζόμαστε</a:t>
            </a:r>
            <a:r>
              <a:rPr lang="en-US" sz="3600" b="1" u="sng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</a:t>
            </a:r>
            <a:r>
              <a:rPr lang="el-GR" sz="3600" b="1" u="sng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Χρονικά</a:t>
            </a:r>
            <a:r>
              <a:rPr lang="en-US" sz="3600" b="1" u="sng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r>
              <a:rPr lang="en-GR" sz="3600" b="1" u="sng" dirty="0">
                <a:effectLst/>
              </a:rPr>
              <a:t> </a:t>
            </a:r>
            <a:endParaRPr lang="en-GR" sz="3600" b="1" u="sng" dirty="0"/>
          </a:p>
        </p:txBody>
      </p:sp>
      <p:pic>
        <p:nvPicPr>
          <p:cNvPr id="5" name="Content Placeholder 4" descr="A chart with a graph&#10;&#10;Description automatically generated with medium confidence">
            <a:extLst>
              <a:ext uri="{FF2B5EF4-FFF2-40B4-BE49-F238E27FC236}">
                <a16:creationId xmlns:a16="http://schemas.microsoft.com/office/drawing/2014/main" id="{651CEBDC-6730-689C-5DC9-44D6105A7B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8" y="1853754"/>
            <a:ext cx="9603275" cy="4199727"/>
          </a:xfrm>
        </p:spPr>
      </p:pic>
    </p:spTree>
    <p:extLst>
      <p:ext uri="{BB962C8B-B14F-4D97-AF65-F5344CB8AC3E}">
        <p14:creationId xmlns:p14="http://schemas.microsoft.com/office/powerpoint/2010/main" val="306898165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419</TotalTime>
  <Words>242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Arial</vt:lpstr>
      <vt:lpstr>Gill Sans MT</vt:lpstr>
      <vt:lpstr>Times New Roman</vt:lpstr>
      <vt:lpstr>Gallery</vt:lpstr>
      <vt:lpstr>SPORTS MASTER</vt:lpstr>
      <vt:lpstr>ΓενικΗ ΙΔΕΑ</vt:lpstr>
      <vt:lpstr>Γιατι #1</vt:lpstr>
      <vt:lpstr>ΓΙΑΤΙ #2</vt:lpstr>
      <vt:lpstr>Ποιοι θα συμμετάσχουν</vt:lpstr>
      <vt:lpstr>Πως θα φΑΙΝΕΤΑΙ</vt:lpstr>
      <vt:lpstr>Πως λειτουργεί </vt:lpstr>
      <vt:lpstr>User Retention - Gamification </vt:lpstr>
      <vt:lpstr>Τι χρειαζόμαστε (Χρονικά) </vt:lpstr>
      <vt:lpstr>Τι χρειαζόμαστε (Οικονομικό) </vt:lpstr>
      <vt:lpstr>Πηγή εσόδων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 MASTER</dc:title>
  <dc:creator>MICHAIL PROTONOTARIOS</dc:creator>
  <cp:lastModifiedBy>MARIOS GEORGOPETREAS</cp:lastModifiedBy>
  <cp:revision>46</cp:revision>
  <dcterms:created xsi:type="dcterms:W3CDTF">2024-03-28T12:03:34Z</dcterms:created>
  <dcterms:modified xsi:type="dcterms:W3CDTF">2024-03-30T21:13:08Z</dcterms:modified>
</cp:coreProperties>
</file>