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ttern of triangles and lines&#10;&#10;Description automatically generated">
            <a:extLst>
              <a:ext uri="{FF2B5EF4-FFF2-40B4-BE49-F238E27FC236}">
                <a16:creationId xmlns:a16="http://schemas.microsoft.com/office/drawing/2014/main" id="{2AC3E835-565A-AB58-6EF1-3242C10E3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199" r="-1" b="55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GR" b="1">
                <a:solidFill>
                  <a:srgbClr val="FFFFFF"/>
                </a:solidFill>
              </a:rPr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l-GR">
                <a:solidFill>
                  <a:srgbClr val="FFFFFF"/>
                </a:solidFill>
              </a:rPr>
              <a:t>Μιχαήλ Πρωτονοτάριος 3200164</a:t>
            </a:r>
          </a:p>
          <a:p>
            <a:pPr algn="ctr"/>
            <a:r>
              <a:rPr lang="el-GR">
                <a:solidFill>
                  <a:srgbClr val="FFFFFF"/>
                </a:solidFill>
              </a:rPr>
              <a:t>Μάριος Γεωργοπετρέας 3200028</a:t>
            </a:r>
            <a:endParaRPr lang="en-G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6E-C0FB-5022-CBBB-97522F75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163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Σας Ευχαριστούμε!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672D-661E-C3B6-DF54-DD574CF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73D4-A0F0-FDB7-D344-6C545F40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Εφαρμογή δημιουργίας προγραμμάτων για αθλήματα.</a:t>
            </a:r>
          </a:p>
          <a:p>
            <a:r>
              <a:rPr lang="el-GR" dirty="0"/>
              <a:t>Ο χρήστης επιλέγει άθλημα και πεδία βελτίωσης και παράγεται πρόγραμμα</a:t>
            </a:r>
          </a:p>
          <a:p>
            <a:r>
              <a:rPr lang="el-GR" dirty="0"/>
              <a:t>Διατήρηση στατιστικών για καλύτερη επιλογή ασκήσεων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FB0-E2CE-E441-4E68-03A99CA6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ΜΕΡΗ ΤΗΣ ΕΦΑΡΜΟΓΗΣ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9BA5-8CC1-5246-3F77-EF2743AA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22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0EA6-D428-7851-FD95-5469474F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6763-53AB-7EFD-ADCE-9C261000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RDS Database</a:t>
            </a:r>
          </a:p>
          <a:p>
            <a:r>
              <a:rPr lang="en-US" dirty="0"/>
              <a:t>Public Subnet, private Database</a:t>
            </a:r>
          </a:p>
          <a:p>
            <a:r>
              <a:rPr lang="el-GR" dirty="0"/>
              <a:t>Κρατάει πληροφορίες για τους χρήστες, τις ασκήσεις, καθώς και τις περιπτώσεις που ο χρήστης έκανε κάποια άσκηση και τα απαραίτητα στατιστικά.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7A92D-4877-1B05-100C-AB0DAECD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" y="3758786"/>
            <a:ext cx="11885977" cy="26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3876D-3F19-BF46-78BF-1467A83D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468" y="164940"/>
            <a:ext cx="8513064" cy="6528119"/>
          </a:xfrm>
        </p:spPr>
      </p:pic>
    </p:spTree>
    <p:extLst>
      <p:ext uri="{BB962C8B-B14F-4D97-AF65-F5344CB8AC3E}">
        <p14:creationId xmlns:p14="http://schemas.microsoft.com/office/powerpoint/2010/main" val="11473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AA40D-8EA2-0864-6EFF-68D97319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GB" dirty="0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6892-635F-B016-90E0-FEBD2024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5" y="2788920"/>
            <a:ext cx="4829184" cy="3388042"/>
          </a:xfrm>
        </p:spPr>
        <p:txBody>
          <a:bodyPr>
            <a:normAutofit/>
          </a:bodyPr>
          <a:lstStyle/>
          <a:p>
            <a:r>
              <a:rPr lang="en-US" dirty="0"/>
              <a:t>Public EC</a:t>
            </a:r>
            <a:r>
              <a:rPr lang="el-GR" dirty="0"/>
              <a:t>2 </a:t>
            </a:r>
            <a:r>
              <a:rPr lang="en-US" dirty="0"/>
              <a:t>in Public Subnet on AWS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Django Framework using Object-Relational Mapper (ORM)</a:t>
            </a:r>
          </a:p>
          <a:p>
            <a:r>
              <a:rPr lang="el-GR" dirty="0"/>
              <a:t>Επιλογή ασκήσεων από πολλά κριτήρια, όπως </a:t>
            </a:r>
            <a:r>
              <a:rPr lang="en-US" dirty="0"/>
              <a:t>score </a:t>
            </a:r>
            <a:r>
              <a:rPr lang="el-GR" dirty="0"/>
              <a:t>ανά τομέα, επίδοση χρήστη, συχνότητα επιλογής άσκησης κλπ.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065-CA8A-DCED-B7E6-836C7FE0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48" y="2547175"/>
            <a:ext cx="6273002" cy="19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02E9-D402-E42F-0612-715F6E5B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9299-22F4-11AF-11D3-279E49E4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Επικοινωνία μεταξύ </a:t>
            </a:r>
            <a:r>
              <a:rPr lang="en-US" dirty="0"/>
              <a:t>frontend </a:t>
            </a:r>
            <a:r>
              <a:rPr lang="el-GR" dirty="0"/>
              <a:t>και </a:t>
            </a:r>
            <a:r>
              <a:rPr lang="en-US" dirty="0"/>
              <a:t>backend (EC2)</a:t>
            </a:r>
          </a:p>
          <a:p>
            <a:r>
              <a:rPr lang="el-GR" dirty="0"/>
              <a:t>Χρήση υπηρεσιών του </a:t>
            </a:r>
            <a:r>
              <a:rPr lang="en-US" dirty="0"/>
              <a:t>AWS </a:t>
            </a:r>
            <a:r>
              <a:rPr lang="en-GB" dirty="0"/>
              <a:t>(API Gateway)</a:t>
            </a:r>
          </a:p>
          <a:p>
            <a:r>
              <a:rPr lang="el-GR" dirty="0"/>
              <a:t>Συγκεκριμένα </a:t>
            </a:r>
            <a:r>
              <a:rPr lang="en-US" dirty="0"/>
              <a:t>REST API </a:t>
            </a:r>
            <a:r>
              <a:rPr lang="el-GR" dirty="0"/>
              <a:t>και </a:t>
            </a:r>
            <a:r>
              <a:rPr lang="en-US" dirty="0"/>
              <a:t>WEBSOCKET API</a:t>
            </a:r>
          </a:p>
        </p:txBody>
      </p:sp>
    </p:spTree>
    <p:extLst>
      <p:ext uri="{BB962C8B-B14F-4D97-AF65-F5344CB8AC3E}">
        <p14:creationId xmlns:p14="http://schemas.microsoft.com/office/powerpoint/2010/main" val="41752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C29-5425-8F1A-FD7B-6C0F3DB2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C8FB-C16C-6D72-D0AA-687E7671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Εφαρμογή για </a:t>
            </a:r>
            <a:r>
              <a:rPr lang="en-US" dirty="0"/>
              <a:t>android</a:t>
            </a:r>
            <a:r>
              <a:rPr lang="el-GR" dirty="0"/>
              <a:t> σε </a:t>
            </a:r>
            <a:r>
              <a:rPr lang="en-US" dirty="0"/>
              <a:t>Android Studio.</a:t>
            </a:r>
          </a:p>
          <a:p>
            <a:r>
              <a:rPr lang="el-GR" dirty="0"/>
              <a:t>Οθόνη με πληροφορίες χρήστη.</a:t>
            </a:r>
            <a:endParaRPr lang="en-US" dirty="0"/>
          </a:p>
          <a:p>
            <a:r>
              <a:rPr lang="el-GR" dirty="0"/>
              <a:t>Οθόνες για ασκήσεις, επιλογή αθλήματος, επιλογή τομέα βελτίωσης.</a:t>
            </a:r>
          </a:p>
          <a:p>
            <a:r>
              <a:rPr lang="el-GR" dirty="0"/>
              <a:t>Οθόνη παραγωγή προπόνησης με πληροφορίες ασκήσεων, έναρξη άσκησης για διατήρηση χρόνου.</a:t>
            </a:r>
          </a:p>
          <a:p>
            <a:r>
              <a:rPr lang="en-US" dirty="0"/>
              <a:t>Feedback</a:t>
            </a:r>
            <a:r>
              <a:rPr lang="el-GR" dirty="0"/>
              <a:t> χρήστη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3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6F5E-45FD-85A2-2CD2-1E35A0E4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" name="Content Placeholder 4" descr="A group of sports balls&#10;&#10;Description automatically generated">
            <a:extLst>
              <a:ext uri="{FF2B5EF4-FFF2-40B4-BE49-F238E27FC236}">
                <a16:creationId xmlns:a16="http://schemas.microsoft.com/office/drawing/2014/main" id="{6402C4CD-3C93-2A54-0B5B-A34A4F5E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14" y="2320681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shot of a fitness app&#10;&#10;Description automatically generated">
            <a:extLst>
              <a:ext uri="{FF2B5EF4-FFF2-40B4-BE49-F238E27FC236}">
                <a16:creationId xmlns:a16="http://schemas.microsoft.com/office/drawing/2014/main" id="{6522FF13-3247-A87B-83A5-66E31AA7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97" y="2320676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93FDC3BD-525E-DA84-EED1-04CF9503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03" y="2320679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88A18B2-0A9D-4E77-E637-2CA798D76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29" y="2320679"/>
            <a:ext cx="1929598" cy="42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94964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Footlight MT Light</vt:lpstr>
      <vt:lpstr>ArchVTI</vt:lpstr>
      <vt:lpstr>SPORTS MASTER</vt:lpstr>
      <vt:lpstr>ΕΙΣΑΓΩΓΗ</vt:lpstr>
      <vt:lpstr>ΜΕΡΗ ΤΗΣ ΕΦΑΡΜΟΓΗΣ</vt:lpstr>
      <vt:lpstr>DATABASE</vt:lpstr>
      <vt:lpstr>PowerPoint Presentation</vt:lpstr>
      <vt:lpstr>BACKEND</vt:lpstr>
      <vt:lpstr>API</vt:lpstr>
      <vt:lpstr>FRONTEND</vt:lpstr>
      <vt:lpstr>WIREFRAMES</vt:lpstr>
      <vt:lpstr>Σας Ευχαριστούμε!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Marios Geor</dc:creator>
  <cp:lastModifiedBy>Marios Geor</cp:lastModifiedBy>
  <cp:revision>3</cp:revision>
  <dcterms:created xsi:type="dcterms:W3CDTF">2024-05-15T18:52:36Z</dcterms:created>
  <dcterms:modified xsi:type="dcterms:W3CDTF">2024-05-16T08:11:26Z</dcterms:modified>
</cp:coreProperties>
</file>