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/>
    <p:restoredTop sz="94690"/>
  </p:normalViewPr>
  <p:slideViewPr>
    <p:cSldViewPr snapToGrid="0">
      <p:cViewPr varScale="1">
        <p:scale>
          <a:sx n="98" d="100"/>
          <a:sy n="98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6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335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CCF5-40D8-6B43-AE31-DCC4D10E5115}" type="datetimeFigureOut">
              <a:rPr lang="en-GR" smtClean="0"/>
              <a:t>29/3/24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BEA-83FA-7FBC-A4A3-305185C7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R" b="1" dirty="0"/>
              <a:t>SPORTS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5F87-2842-E4F4-F2BA-E0099B6E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200" dirty="0" err="1"/>
              <a:t>Μιχα</a:t>
            </a:r>
            <a:r>
              <a:rPr lang="en-GR" sz="1200" dirty="0"/>
              <a:t>ή</a:t>
            </a:r>
            <a:r>
              <a:rPr lang="el-GR" sz="1200" dirty="0"/>
              <a:t>λ Πρωτονοτάριος 3200164</a:t>
            </a:r>
          </a:p>
          <a:p>
            <a:r>
              <a:rPr lang="el-GR" sz="1200" dirty="0"/>
              <a:t>Μάριος </a:t>
            </a:r>
            <a:r>
              <a:rPr lang="el-GR" sz="1200" dirty="0" err="1"/>
              <a:t>Γεωργοπετρέας</a:t>
            </a:r>
            <a:r>
              <a:rPr lang="el-GR" sz="1200" dirty="0"/>
              <a:t> 3200028</a:t>
            </a:r>
            <a:endParaRPr lang="en-GR" sz="1200" dirty="0"/>
          </a:p>
        </p:txBody>
      </p:sp>
    </p:spTree>
    <p:extLst>
      <p:ext uri="{BB962C8B-B14F-4D97-AF65-F5344CB8AC3E}">
        <p14:creationId xmlns:p14="http://schemas.microsoft.com/office/powerpoint/2010/main" val="261670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364F-68AA-8FCE-946C-E0A0CA8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χρειαζόμαστε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Χρονικά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2842-61AE-20E6-3FEE-669AF36D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06898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2C2-6A64-EA6B-9A07-916FBD4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χρειαζόμαστε (Οικονομικό)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Picture 4" descr="A table with numbers and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65214D3-F429-1201-BD04-BE4B076C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" y="1969367"/>
            <a:ext cx="11904986" cy="40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D020-162E-1EDA-7719-4B3C3D2E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Πηγή εσόδων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658F-DFA8-F7DB-C588-3E7CAD17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Έσοδα από διαφημίσεις:</a:t>
            </a:r>
          </a:p>
          <a:p>
            <a:pPr marL="457200" lvl="1" indent="0">
              <a:buNone/>
            </a:pPr>
            <a:r>
              <a:rPr lang="el-GR" dirty="0"/>
              <a:t>Η εφαρμογή θα διατίθεται δωρεάν με διαφημίσεις και χωρίς να είναι ξεκλειδωμένες όλες οι ασκήσεις</a:t>
            </a:r>
          </a:p>
          <a:p>
            <a:endParaRPr lang="el-GR" dirty="0"/>
          </a:p>
          <a:p>
            <a:r>
              <a:rPr lang="el-GR" dirty="0"/>
              <a:t>Έσοδα από συνδρομές:</a:t>
            </a:r>
          </a:p>
          <a:p>
            <a:pPr marL="457200" lvl="1" indent="0">
              <a:buNone/>
            </a:pPr>
            <a:r>
              <a:rPr lang="el-GR" dirty="0"/>
              <a:t>Μηνιαία συνδρομή 2.99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€</a:t>
            </a:r>
            <a:r>
              <a:rPr lang="el-G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για την αποφυγή διαφημίσεων και ξεκλείδωμα όλων των ασκήσεων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264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DCCE-C5EB-36F8-3479-6F77EA2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3600" b="1" u="sng" dirty="0"/>
              <a:t>Γενική ιδέα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2403-73A8-D5C9-9ECA-42EFB47F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83" y="1986455"/>
            <a:ext cx="10576034" cy="4419456"/>
          </a:xfrm>
        </p:spPr>
        <p:txBody>
          <a:bodyPr/>
          <a:lstStyle/>
          <a:p>
            <a:pPr marL="0" indent="0">
              <a:buNone/>
            </a:pPr>
            <a:r>
              <a:rPr lang="el-GR" sz="2800" dirty="0"/>
              <a:t>Δημιουργία προγραμμάτων προπόνησης για μεγάλη συλλογή αθλημάτων</a:t>
            </a:r>
          </a:p>
          <a:p>
            <a:pPr lvl="1"/>
            <a:r>
              <a:rPr lang="el-GR" sz="2400" dirty="0"/>
              <a:t>Χρήστες κάθε επιπέδου</a:t>
            </a:r>
          </a:p>
          <a:p>
            <a:pPr lvl="1"/>
            <a:r>
              <a:rPr lang="el-GR" sz="2400" dirty="0"/>
              <a:t>Λαμβάνοντας υπόψιν τις ικανότητες και επιθυμίες του χρήστη</a:t>
            </a:r>
          </a:p>
          <a:p>
            <a:pPr lvl="1"/>
            <a:r>
              <a:rPr lang="el-GR" sz="2400" dirty="0"/>
              <a:t>Μεγάλη γκάμα ασκήσεων σε συνεργασία με ειδικούς του χώρου</a:t>
            </a:r>
          </a:p>
          <a:p>
            <a:pPr lvl="1"/>
            <a:r>
              <a:rPr lang="el-GR" sz="2400" dirty="0"/>
              <a:t>Εξατομικευμένη προπόνηση</a:t>
            </a:r>
          </a:p>
          <a:p>
            <a:pPr algn="just"/>
            <a:endParaRPr lang="el-GR" dirty="0"/>
          </a:p>
          <a:p>
            <a:pPr lvl="1" algn="just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17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F957-54DB-C1FC-6175-7BC24C3C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2800" dirty="0"/>
              <a:t> #1</a:t>
            </a:r>
            <a:endParaRPr lang="en-GR" sz="3600" b="1" u="sng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6690-EBD6-31C7-6085-E716DAAD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7207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9116-E4A6-DDC9-EA5C-60DA409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3600" dirty="0"/>
              <a:t> </a:t>
            </a:r>
            <a:r>
              <a:rPr lang="el-GR" sz="2800" dirty="0"/>
              <a:t>#2</a:t>
            </a:r>
            <a:endParaRPr lang="en-GR" sz="3600" b="1" u="sng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9CC3-9AF7-BF63-8945-F1BE65E4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841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7698-5CD4-B41A-71B9-7CD8C6BC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Ποιοι θα συμμετάσχουν</a:t>
            </a:r>
            <a:endParaRPr lang="en-GR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3CC4-B24B-69FD-3BCB-FD2DB732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Προπονητές και αθλητές</a:t>
            </a:r>
            <a:endParaRPr lang="en-US" dirty="0"/>
          </a:p>
          <a:p>
            <a:pPr lvl="1"/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Θα βοηθήσουν στην συλλογή και κατηγοριοποίηση των ασκήσεων </a:t>
            </a:r>
            <a:endParaRPr lang="el-GR" dirty="0"/>
          </a:p>
          <a:p>
            <a:r>
              <a:rPr lang="el-GR" dirty="0"/>
              <a:t>Μικρή ομάδα χρηστών </a:t>
            </a:r>
            <a:endParaRPr lang="en-US" dirty="0"/>
          </a:p>
          <a:p>
            <a:pPr lvl="1"/>
            <a:r>
              <a:rPr lang="en-US" dirty="0"/>
              <a:t>Testing </a:t>
            </a:r>
            <a:r>
              <a:rPr lang="el-GR" dirty="0"/>
              <a:t>και </a:t>
            </a:r>
            <a:r>
              <a:rPr lang="en-US" dirty="0"/>
              <a:t>feedback</a:t>
            </a:r>
            <a:endParaRPr lang="el-GR" dirty="0"/>
          </a:p>
          <a:p>
            <a:r>
              <a:rPr lang="en-US" dirty="0"/>
              <a:t>Marketing specialist</a:t>
            </a:r>
          </a:p>
          <a:p>
            <a:pPr lvl="1"/>
            <a:r>
              <a:rPr lang="el-GR" dirty="0"/>
              <a:t>Έρευνα και δημιουργία στοχευμένων διαφημίσεων</a:t>
            </a:r>
          </a:p>
        </p:txBody>
      </p:sp>
    </p:spTree>
    <p:extLst>
      <p:ext uri="{BB962C8B-B14F-4D97-AF65-F5344CB8AC3E}">
        <p14:creationId xmlns:p14="http://schemas.microsoft.com/office/powerpoint/2010/main" val="33493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2B15-6FAD-1203-9246-F1F9EC62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θα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φΑΙΝΕΤΑΙ</a:t>
            </a:r>
            <a:r>
              <a:rPr lang="el-GR" sz="3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#1</a:t>
            </a:r>
            <a:endParaRPr lang="en-GR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F6A6-038A-F8AA-EB9C-6B8630F6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719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FB34-9FAD-14D1-0725-0D1B1164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θα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φΑΙΝΕΤΑΙ</a:t>
            </a:r>
            <a:r>
              <a:rPr lang="el-GR" sz="3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l-GR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#2</a:t>
            </a:r>
            <a:endParaRPr lang="en-G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E26A-0C80-A856-B9FC-0F219CFD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78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CA8-FF13-8A49-DBB7-1A7CB082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52271"/>
            <a:ext cx="9603275" cy="1049235"/>
          </a:xfrm>
        </p:spPr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λειτουργεί</a:t>
            </a:r>
            <a:r>
              <a:rPr lang="en-GR" sz="5400" b="1" u="sng" dirty="0">
                <a:effectLst/>
              </a:rPr>
              <a:t> </a:t>
            </a:r>
            <a:endParaRPr lang="en-GR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F5A-F1BF-4C86-5F44-8F3E7B77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Βάση δεδομένων:</a:t>
            </a:r>
            <a:endParaRPr lang="en-US" dirty="0"/>
          </a:p>
          <a:p>
            <a:pPr lvl="1"/>
            <a:r>
              <a:rPr lang="el-GR" dirty="0"/>
              <a:t>Ασκήσεις αθλημάτων</a:t>
            </a:r>
          </a:p>
          <a:p>
            <a:pPr lvl="1"/>
            <a:r>
              <a:rPr lang="el-GR" dirty="0"/>
              <a:t>Στοιχεία χρήστη</a:t>
            </a:r>
          </a:p>
          <a:p>
            <a:pPr lvl="1"/>
            <a:r>
              <a:rPr lang="el-GR" dirty="0"/>
              <a:t>Στατιστικά χρήστη</a:t>
            </a:r>
          </a:p>
          <a:p>
            <a:r>
              <a:rPr lang="en-US" dirty="0"/>
              <a:t>Backend:</a:t>
            </a:r>
          </a:p>
          <a:p>
            <a:pPr lvl="1"/>
            <a:r>
              <a:rPr lang="el-GR" dirty="0"/>
              <a:t>Συνδυασμός στατιστικών και επιθυμιών του χρήστη για παραγωγή προπονήσεων</a:t>
            </a:r>
          </a:p>
          <a:p>
            <a:pPr lvl="1"/>
            <a:r>
              <a:rPr lang="el-GR" dirty="0"/>
              <a:t>Ζωντανή διατήρηση και ενημέρωση των στατιστικών κατά την χρήση</a:t>
            </a:r>
          </a:p>
        </p:txBody>
      </p:sp>
    </p:spTree>
    <p:extLst>
      <p:ext uri="{BB962C8B-B14F-4D97-AF65-F5344CB8AC3E}">
        <p14:creationId xmlns:p14="http://schemas.microsoft.com/office/powerpoint/2010/main" val="18880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D473-8F7F-639D-B7BA-C23F034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Retention - Gamification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15B8-862C-2DCE-FD11-A3D207F2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98612"/>
            <a:ext cx="9603275" cy="3450613"/>
          </a:xfrm>
        </p:spPr>
        <p:txBody>
          <a:bodyPr/>
          <a:lstStyle/>
          <a:p>
            <a:r>
              <a:rPr lang="el-GR" dirty="0"/>
              <a:t>Συλλογή πόντων με την ολοκλήρωση προπονήσεων </a:t>
            </a:r>
          </a:p>
          <a:p>
            <a:r>
              <a:rPr lang="el-GR" dirty="0"/>
              <a:t>Επιπλέον επιβράβευση σε πόντους με βάση τις συνεχόμενες προπονήσεις</a:t>
            </a:r>
          </a:p>
          <a:p>
            <a:r>
              <a:rPr lang="el-GR" dirty="0"/>
              <a:t>Εξαργύρωση πόντων</a:t>
            </a:r>
          </a:p>
          <a:p>
            <a:pPr lvl="1"/>
            <a:r>
              <a:rPr lang="el-GR" dirty="0"/>
              <a:t>Σταδιακό ξεκλείδωμα ασκήσεων</a:t>
            </a:r>
          </a:p>
          <a:p>
            <a:pPr lvl="1"/>
            <a:r>
              <a:rPr lang="el-GR" dirty="0"/>
              <a:t>1 μήνα δωρεάν συνδρομή</a:t>
            </a:r>
          </a:p>
          <a:p>
            <a:pPr lvl="1"/>
            <a:r>
              <a:rPr lang="en-US"/>
              <a:t>Streak freeze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57303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335</TotalTime>
  <Words>193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Gill Sans MT</vt:lpstr>
      <vt:lpstr>Times New Roman</vt:lpstr>
      <vt:lpstr>Gallery</vt:lpstr>
      <vt:lpstr>SPORTS MASTER</vt:lpstr>
      <vt:lpstr>Γενική ιδέα</vt:lpstr>
      <vt:lpstr>Γιατι #1</vt:lpstr>
      <vt:lpstr>ΓΙΑΤΙ #2</vt:lpstr>
      <vt:lpstr>Ποιοι θα συμμετάσχουν</vt:lpstr>
      <vt:lpstr>Πως θα φΑΙΝΕΤΑΙ #1</vt:lpstr>
      <vt:lpstr>Πως θα φΑΙΝΕΤΑΙ #2</vt:lpstr>
      <vt:lpstr>Πως λειτουργεί </vt:lpstr>
      <vt:lpstr>User Retention - Gamification </vt:lpstr>
      <vt:lpstr>Τι χρειαζόμαστε (Χρονικά) </vt:lpstr>
      <vt:lpstr>Τι χρειαζόμαστε (Οικονομικό) </vt:lpstr>
      <vt:lpstr>Πηγή εσόδων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MASTER</dc:title>
  <dc:creator>MICHAIL PROTONOTARIOS</dc:creator>
  <cp:lastModifiedBy>MICHAIL PROTONOTARIOS</cp:lastModifiedBy>
  <cp:revision>40</cp:revision>
  <dcterms:created xsi:type="dcterms:W3CDTF">2024-03-28T12:03:34Z</dcterms:created>
  <dcterms:modified xsi:type="dcterms:W3CDTF">2024-03-29T14:05:46Z</dcterms:modified>
</cp:coreProperties>
</file>