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25FC-2B0B-90D8-AFD0-709E1A096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853D-4EC4-78D0-E389-D3E46404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18F5-2112-FF63-2984-62241609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B92E-361B-F457-6EFD-9DE932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FAFF-9838-B680-8727-ABAEE4F4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9928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B059-F695-0AEF-9F1E-5ABC91B4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07EC-6472-4098-0859-8A5110AC2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A9F5-AC2D-AE82-00A8-6FAA7F0F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F045-BF01-9104-CD01-1A41C948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6BADC-E4B3-526D-D8D5-4FD82924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9423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F4526-B1E8-1E25-56B6-21D375D5D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0CBE5-6F31-B055-8F0F-BD44D9EF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F07F-2A99-ED5D-DB43-1623D611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F197-9C30-3D0E-CCB1-DF8E80C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818E-46F6-6381-FEBD-D4CC1B73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8303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697B-8D09-3C23-109D-FFFAE99A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65A7-8034-98EE-72B3-DD60AC12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6F4E-4D95-A534-1A59-F40A739A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D818-9409-68E0-98F5-7D6C8CBE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DCBD-BA0A-8727-F12B-70DB4E92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1752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BC13-2A7A-DD07-C9E4-490C71F9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62AF-10E1-9729-822E-08832D01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0F40-D9C4-C27C-DBC2-0706FD34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FA29-464F-DCF7-0C76-4D49A884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222A-2584-58AC-F5E2-457D8B7C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797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FF29-E63D-CABC-1E5D-F81DAF8B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1A8B-2414-35BA-51E0-E11BE4FA1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9A1C1-A032-3DA6-57F1-AE34A085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8ED59-93B4-47D2-E967-398572AB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39CF6-0EC2-30B3-4AB1-043BE510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9F230-5C61-A2C2-F68D-B05393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600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945E-A2B7-4654-BD98-419F8658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C129-B1C9-BEC7-5789-72284F6D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1440-68D0-69E7-6F2E-78DA173A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5F29B-563C-89FD-F947-22532BFB2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16B41-5F37-289F-19BE-E63ECBF3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97224-8521-A36F-4AC4-8F4E4C2E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1FCE8-7937-E477-8FA8-CB888E51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58096-1EA7-32DA-F0A4-9CB7702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6128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579C-6A57-3579-F077-F96E6E6D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529F4-C86B-5C28-91CB-2918F1C2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99161-D83B-3984-AFAB-CE0DBB75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04EAE-2720-100B-7016-4CF3CB24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317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7790A-3DED-71FA-032A-08FC6FFC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E2BAF-1EB7-1BA9-FF4D-81408BA2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0675B-AC56-A073-6B43-B920681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6991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B0E9-43E4-966C-CDEA-649B484F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0D8A-B824-2047-7E7E-A6B8C66B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2B06E-539B-6AB2-2770-796B5623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F2744-47AE-9C86-480D-E5EF9C0B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9380-7459-E7D8-B770-1459ECBC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28F6-CA6E-8208-908A-43C41FF3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9050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00EE-7513-6025-DA5A-B3ECD780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F15AC-E256-F4D2-9E47-5508AD795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F3E28-4E8E-4C7D-6736-5302AE9CD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93AB-E442-F1C0-E9A7-C354F8A2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2F895-82CF-7FA0-6B15-5F6121C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37150-3041-9DFB-D8D3-0C76BD57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4019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BAED-D8DB-9AFB-080F-1B40B002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44185-2846-68B5-274F-8D299FF0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0D31-BBB3-C59D-DF01-8B4FA7E32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CCF5-40D8-6B43-AE31-DCC4D10E5115}" type="datetimeFigureOut">
              <a:rPr lang="en-GR" smtClean="0"/>
              <a:t>28/3/24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470A-41F2-6BD5-12A6-FBE70BBD6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286B0-5EBE-AA34-0F65-3D5CE06A3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699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BEA-83FA-7FBC-A4A3-305185C70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R" b="1" dirty="0"/>
              <a:t>SPORTS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5F87-2842-E4F4-F2BA-E0099B6E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200" dirty="0" err="1"/>
              <a:t>Μιχα</a:t>
            </a:r>
            <a:r>
              <a:rPr lang="en-GR" sz="1200" dirty="0"/>
              <a:t>ή</a:t>
            </a:r>
            <a:r>
              <a:rPr lang="el-GR" sz="1200" dirty="0"/>
              <a:t>λ Πρωτονοτάριος 3200164</a:t>
            </a:r>
          </a:p>
          <a:p>
            <a:r>
              <a:rPr lang="el-GR" sz="1200" dirty="0"/>
              <a:t>Μάριος </a:t>
            </a:r>
            <a:r>
              <a:rPr lang="el-GR" sz="1200" dirty="0" err="1"/>
              <a:t>Γεωργοπετρέας</a:t>
            </a:r>
            <a:r>
              <a:rPr lang="el-GR" sz="1200" dirty="0"/>
              <a:t> 3200028</a:t>
            </a:r>
            <a:endParaRPr lang="en-GR" sz="1200" dirty="0"/>
          </a:p>
        </p:txBody>
      </p:sp>
    </p:spTree>
    <p:extLst>
      <p:ext uri="{BB962C8B-B14F-4D97-AF65-F5344CB8AC3E}">
        <p14:creationId xmlns:p14="http://schemas.microsoft.com/office/powerpoint/2010/main" val="261670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DCCE-C5EB-36F8-3479-6F77EA23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/>
              <a:t>Γενική ιδέα</a:t>
            </a:r>
            <a:endParaRPr lang="en-G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2403-73A8-D5C9-9ECA-42EFB47F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Βελτίωση και </a:t>
            </a:r>
            <a:r>
              <a:rPr lang="el-GR" dirty="0" err="1"/>
              <a:t>εκμάθησ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419177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F957-54DB-C1FC-6175-7BC24C3C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6690-EBD6-31C7-6085-E716DAAD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207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9116-E4A6-DDC9-EA5C-60DA409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9CC3-9AF7-BF63-8945-F1BE65E4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8418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SPORTS MASTER</vt:lpstr>
      <vt:lpstr>Γενική ιδέα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MASTER</dc:title>
  <dc:creator>MICHAIL PROTONOTARIOS</dc:creator>
  <cp:lastModifiedBy>MICHAIL PROTONOTARIOS</cp:lastModifiedBy>
  <cp:revision>1</cp:revision>
  <dcterms:created xsi:type="dcterms:W3CDTF">2024-03-28T12:03:34Z</dcterms:created>
  <dcterms:modified xsi:type="dcterms:W3CDTF">2024-03-28T15:21:18Z</dcterms:modified>
</cp:coreProperties>
</file>