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8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A7B7-B8BF-4DAD-BA49-3EAD8555F3DC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C0F85-674F-437C-B7FD-8F6513334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1E4A-3E08-4B97-9AA4-FC43492DBD27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308C7-F9E3-4367-96E9-B631F3068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5D82-1A48-4742-A924-1032488C7685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6F80E-DB6A-4C74-9145-960322256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4DBE8-90F3-42E0-BB34-BCFC4A3B6895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E2E5-D8F7-4490-A29D-9D767E89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1A9AA-3E6F-41B7-A331-C793CF5E98C7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36601-DA66-4425-B6AB-8C2311BAA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AF294-5FEF-411F-A682-0D5E8D17B20B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469A8-9A78-47F4-8CB2-33B831E77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4C517-5B29-407B-B43D-00B38ADD0EDC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69977-7FB4-4A11-A4DE-8CB8DA24B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410FF-E0B5-49F2-AD3F-1360E6C4E479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8884C-B82F-4304-BCE1-9596C7F0C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B6B5-73E4-40C9-A148-00885B6E499A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CFB1-0F11-4BA2-B1A6-6B40A2F39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AC417-574F-469C-8DA6-B9F14A1D6242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273C-2874-45CD-8674-1B67E7E99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8942-8B75-4FD9-B28B-EB0C2F6562F7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9F29-DCFC-40C5-B35D-807DF976B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A06E1E-2218-42FC-8CBE-B9C30E0536D6}" type="datetimeFigureOut">
              <a:rPr lang="en-US"/>
              <a:pPr>
                <a:defRPr/>
              </a:pPr>
              <a:t>12/18/2009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B643CB-22D4-45BE-BF54-9C072627C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3" r:id="rId2"/>
    <p:sldLayoutId id="2147483805" r:id="rId3"/>
    <p:sldLayoutId id="2147483802" r:id="rId4"/>
    <p:sldLayoutId id="2147483806" r:id="rId5"/>
    <p:sldLayoutId id="2147483801" r:id="rId6"/>
    <p:sldLayoutId id="2147483800" r:id="rId7"/>
    <p:sldLayoutId id="2147483807" r:id="rId8"/>
    <p:sldLayoutId id="2147483808" r:id="rId9"/>
    <p:sldLayoutId id="2147483799" r:id="rId10"/>
    <p:sldLayoutId id="214748379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v-SE" smtClean="0"/>
              <a:t>Group 2</a:t>
            </a:r>
            <a:endParaRPr lang="sv-SE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r>
              <a:rPr lang="sv-SE" smtClean="0"/>
              <a:t>Mr.roboto VS Ogrezilla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Physics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NxOgre wrapper</a:t>
            </a:r>
          </a:p>
          <a:p>
            <a:r>
              <a:rPr lang="sv-SE" smtClean="0"/>
              <a:t>Help from PhysX </a:t>
            </a:r>
          </a:p>
          <a:p>
            <a:endParaRPr lang="sv-S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Bullets and grenades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Four projectiles </a:t>
            </a:r>
          </a:p>
          <a:p>
            <a:r>
              <a:rPr lang="sv-SE" smtClean="0"/>
              <a:t>FastShell (raycast a location, spawn explosion)</a:t>
            </a:r>
          </a:p>
          <a:p>
            <a:r>
              <a:rPr lang="sv-SE" smtClean="0"/>
              <a:t>Shell (spawn explosion, no raycasting)</a:t>
            </a:r>
          </a:p>
          <a:p>
            <a:r>
              <a:rPr lang="sv-SE" smtClean="0"/>
              <a:t>Bullet (return the hit)</a:t>
            </a:r>
          </a:p>
          <a:p>
            <a:r>
              <a:rPr lang="sv-SE" smtClean="0"/>
              <a:t>Grenade (explode after a certain amount of time)</a:t>
            </a:r>
          </a:p>
          <a:p>
            <a:r>
              <a:rPr lang="sv-SE" smtClean="0"/>
              <a:t>A single class, manages all cannons.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Demo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Software Engineer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</a:t>
            </a:r>
            <a:r>
              <a:rPr lang="sv-SE" smtClean="0"/>
              <a:t>up </a:t>
            </a:r>
            <a:r>
              <a:rPr lang="sv-SE" smtClean="0"/>
              <a:t>SVN/Environment</a:t>
            </a:r>
            <a:endParaRPr lang="sv-SE" dirty="0" smtClean="0"/>
          </a:p>
          <a:p>
            <a:r>
              <a:rPr lang="sv-SE" dirty="0" smtClean="0"/>
              <a:t>Battling the Ogre</a:t>
            </a:r>
          </a:p>
          <a:p>
            <a:r>
              <a:rPr lang="sv-SE" dirty="0" smtClean="0"/>
              <a:t>Creating the framework</a:t>
            </a:r>
          </a:p>
          <a:p>
            <a:r>
              <a:rPr lang="sv-SE" dirty="0" smtClean="0"/>
              <a:t>Integrating everything into it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The basic structure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smtClean="0"/>
          </a:p>
        </p:txBody>
      </p:sp>
      <p:pic>
        <p:nvPicPr>
          <p:cNvPr id="15363" name="Picture 2" descr="C:\Users\Jocke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4054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smtClean="0"/>
              <a:t>General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Sound extension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OpenAl</a:t>
            </a:r>
            <a:r>
              <a:rPr lang="sv-SE" dirty="0" smtClean="0"/>
              <a:t> and </a:t>
            </a:r>
            <a:r>
              <a:rPr lang="sv-SE" dirty="0" err="1" smtClean="0"/>
              <a:t>Alut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smtClean="0"/>
              <a:t>Extension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echoes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err="1" smtClean="0"/>
              <a:t>Implementation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Soundplayer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Extended soundplayer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err="1" smtClean="0"/>
              <a:t>Echo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More multimedia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err="1" smtClean="0"/>
              <a:t>Calculation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Volume, calculated through surrounding objects’ reflection values, and reduced with </a:t>
            </a:r>
            <a:r>
              <a:rPr lang="sv-SE" dirty="0" err="1" smtClean="0"/>
              <a:t>distance</a:t>
            </a: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sv-SE" dirty="0" smtClean="0"/>
              <a:t>Delay, calculated through an approximate distance of surrounding objects, taking weight of values in </a:t>
            </a:r>
            <a:r>
              <a:rPr lang="sv-SE" dirty="0" err="1" smtClean="0"/>
              <a:t>consideration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sv-SE" dirty="0" smtClean="0"/>
              <a:t>The </a:t>
            </a:r>
            <a:r>
              <a:rPr lang="sv-SE" dirty="0" err="1" smtClean="0"/>
              <a:t>delay</a:t>
            </a:r>
            <a:r>
              <a:rPr lang="sv-SE" dirty="0" smtClean="0"/>
              <a:t> </a:t>
            </a:r>
            <a:r>
              <a:rPr lang="sv-SE" dirty="0" err="1" smtClean="0"/>
              <a:t>calculation</a:t>
            </a:r>
            <a:endParaRPr lang="sv-SE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sv-SE" dirty="0" smtClean="0"/>
              <a:t>	</a:t>
            </a:r>
            <a:br>
              <a:rPr lang="sv-SE" dirty="0" smtClean="0"/>
            </a:b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sv-SE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sv-SE" dirty="0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953000"/>
            <a:ext cx="45815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Graphics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sv-SE" smtClean="0"/>
              <a:t>Cartoon-styled sky and weather effects</a:t>
            </a:r>
          </a:p>
          <a:p>
            <a:pPr lvl="1"/>
            <a:r>
              <a:rPr lang="sv-SE" smtClean="0"/>
              <a:t>Sky, clouds, sun, snow, rain, wind</a:t>
            </a:r>
          </a:p>
          <a:p>
            <a:r>
              <a:rPr lang="sv-SE" smtClean="0"/>
              <a:t>Textures set on planes far away</a:t>
            </a:r>
          </a:p>
          <a:p>
            <a:pPr lvl="1"/>
            <a:r>
              <a:rPr lang="sv-SE" smtClean="0"/>
              <a:t>Smiley-faces</a:t>
            </a:r>
          </a:p>
          <a:p>
            <a:pPr marL="1143000" lvl="2" indent="-228600"/>
            <a:r>
              <a:rPr lang="sv-SE" smtClean="0"/>
              <a:t>Rotation to correctly face the camera</a:t>
            </a:r>
          </a:p>
          <a:p>
            <a:pPr lvl="1"/>
            <a:r>
              <a:rPr lang="sv-SE" smtClean="0"/>
              <a:t>Whatever I could find or create</a:t>
            </a:r>
          </a:p>
          <a:p>
            <a:pPr lvl="1">
              <a:lnSpc>
                <a:spcPct val="90000"/>
              </a:lnSpc>
            </a:pPr>
            <a:endParaRPr lang="sv-S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Graphics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Particle effects</a:t>
            </a:r>
          </a:p>
          <a:p>
            <a:pPr marL="742950" lvl="1" indent="-285750"/>
            <a:r>
              <a:rPr lang="sv-SE" smtClean="0"/>
              <a:t>Textures with transparency</a:t>
            </a:r>
          </a:p>
          <a:p>
            <a:pPr marL="742950" lvl="1" indent="-285750"/>
            <a:r>
              <a:rPr lang="sv-SE" smtClean="0"/>
              <a:t>Particle scripts</a:t>
            </a:r>
          </a:p>
          <a:p>
            <a:pPr marL="1143000" lvl="2" indent="-228600"/>
            <a:r>
              <a:rPr lang="sv-SE" smtClean="0"/>
              <a:t>Affected by wind, different density and velocity settings</a:t>
            </a:r>
          </a:p>
          <a:p>
            <a:r>
              <a:rPr lang="sv-SE" smtClean="0"/>
              <a:t>Skydome</a:t>
            </a:r>
          </a:p>
          <a:p>
            <a:pPr marL="742950" lvl="1" indent="-285750"/>
            <a:r>
              <a:rPr lang="sv-SE" smtClean="0"/>
              <a:t>Fast when switching between different domes</a:t>
            </a:r>
          </a:p>
          <a:p>
            <a:endParaRPr lang="sv-S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AI-Astar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914400"/>
            <a:ext cx="3657600" cy="2614613"/>
          </a:xfrm>
        </p:spPr>
      </p:pic>
      <p:sp>
        <p:nvSpPr>
          <p:cNvPr id="20483" name="Content Placeholder 4"/>
          <p:cNvSpPr>
            <a:spLocks noGrp="1"/>
          </p:cNvSpPr>
          <p:nvPr>
            <p:ph sz="half" idx="2"/>
          </p:nvPr>
        </p:nvSpPr>
        <p:spPr>
          <a:xfrm>
            <a:off x="533400" y="1371600"/>
            <a:ext cx="3657600" cy="4525963"/>
          </a:xfrm>
        </p:spPr>
        <p:txBody>
          <a:bodyPr/>
          <a:lstStyle/>
          <a:p>
            <a:r>
              <a:rPr lang="sv-SE" smtClean="0"/>
              <a:t>Pathfinding</a:t>
            </a:r>
          </a:p>
          <a:p>
            <a:pPr lvl="1"/>
            <a:r>
              <a:rPr lang="sv-SE" smtClean="0"/>
              <a:t>Astar</a:t>
            </a:r>
          </a:p>
          <a:p>
            <a:pPr lvl="2"/>
            <a:r>
              <a:rPr lang="sv-SE" smtClean="0"/>
              <a:t>Combination</a:t>
            </a:r>
          </a:p>
          <a:p>
            <a:pPr lvl="3"/>
            <a:r>
              <a:rPr lang="sv-SE" smtClean="0"/>
              <a:t>Shortest path</a:t>
            </a:r>
          </a:p>
          <a:p>
            <a:pPr lvl="3"/>
            <a:r>
              <a:rPr lang="sv-SE" smtClean="0"/>
              <a:t>Heuristic algorithm</a:t>
            </a:r>
          </a:p>
          <a:p>
            <a:pPr lvl="4"/>
            <a:r>
              <a:rPr lang="sv-SE" smtClean="0"/>
              <a:t>Manhattan</a:t>
            </a:r>
          </a:p>
          <a:p>
            <a:pPr lvl="1"/>
            <a:endParaRPr lang="sv-S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AI-Astar-Extension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Generate an Astar path</a:t>
            </a:r>
          </a:p>
          <a:p>
            <a:r>
              <a:rPr lang="sv-SE" smtClean="0"/>
              <a:t>Generate an NxN graph with AstarNodes</a:t>
            </a:r>
          </a:p>
          <a:p>
            <a:r>
              <a:rPr lang="sv-SE" smtClean="0"/>
              <a:t>Convert Astar node number to ogre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271</TotalTime>
  <Words>219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Group 2</vt:lpstr>
      <vt:lpstr>Software Engineer</vt:lpstr>
      <vt:lpstr>The basic structure</vt:lpstr>
      <vt:lpstr>Multimedia</vt:lpstr>
      <vt:lpstr>More multimedia</vt:lpstr>
      <vt:lpstr>Graphics</vt:lpstr>
      <vt:lpstr>Graphics</vt:lpstr>
      <vt:lpstr>AI-Astar</vt:lpstr>
      <vt:lpstr>AI-Astar-Extension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Joakim</cp:lastModifiedBy>
  <cp:revision>57</cp:revision>
  <dcterms:created xsi:type="dcterms:W3CDTF">2006-08-16T00:00:00Z</dcterms:created>
  <dcterms:modified xsi:type="dcterms:W3CDTF">2009-12-18T07:50:54Z</dcterms:modified>
</cp:coreProperties>
</file>