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wierd engine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Hello</a:t>
            </a:r>
          </a:p>
          <a:p>
            <a:pPr lvl="1"/>
            <a:r>
              <a:rPr lang="sv-SE" smtClean="0"/>
              <a:t>Hi</a:t>
            </a:r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Sound extension</a:t>
            </a:r>
          </a:p>
          <a:p>
            <a:r>
              <a:rPr lang="sv-SE" dirty="0" err="1" smtClean="0"/>
              <a:t>OpenAl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Dynamic echos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r>
              <a:rPr lang="sv-SE" dirty="0" err="1" smtClean="0"/>
              <a:t>Implementation</a:t>
            </a:r>
            <a:endParaRPr lang="sv-SE" dirty="0" smtClean="0"/>
          </a:p>
          <a:p>
            <a:pPr lvl="1"/>
            <a:r>
              <a:rPr lang="sv-SE" dirty="0" err="1" smtClean="0"/>
              <a:t>Soundplayer</a:t>
            </a:r>
            <a:r>
              <a:rPr lang="sv-SE" dirty="0" smtClean="0"/>
              <a:t>, </a:t>
            </a:r>
            <a:r>
              <a:rPr lang="sv-SE" dirty="0" err="1" smtClean="0"/>
              <a:t>Echo</a:t>
            </a:r>
            <a:endParaRPr lang="sv-SE" dirty="0" smtClean="0"/>
          </a:p>
          <a:p>
            <a:r>
              <a:rPr lang="sv-SE" dirty="0" err="1" smtClean="0"/>
              <a:t>Calculation</a:t>
            </a:r>
            <a:endParaRPr lang="sv-SE" dirty="0" smtClean="0"/>
          </a:p>
          <a:p>
            <a:pPr lvl="1"/>
            <a:r>
              <a:rPr lang="sv-SE" dirty="0" err="1" smtClean="0"/>
              <a:t>Delay</a:t>
            </a:r>
            <a:endParaRPr lang="sv-SE" dirty="0" smtClean="0"/>
          </a:p>
          <a:p>
            <a:pPr lvl="1"/>
            <a:r>
              <a:rPr lang="sv-SE" smtClean="0"/>
              <a:t>Volume</a:t>
            </a:r>
            <a:endParaRPr lang="sv-SE" dirty="0" smtClean="0"/>
          </a:p>
          <a:p>
            <a:pPr lvl="1"/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Astar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37</Words>
  <Application>Microsoft Office PowerPoint</Application>
  <PresentationFormat>Bildspel på skärmen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structure</vt:lpstr>
      <vt:lpstr>Multimedia</vt:lpstr>
      <vt:lpstr>Dynamic echos</vt:lpstr>
      <vt:lpstr>Graphics</vt:lpstr>
      <vt:lpstr>Cartoon filter</vt:lpstr>
      <vt:lpstr>AI</vt:lpstr>
      <vt:lpstr>Astar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Alle</cp:lastModifiedBy>
  <cp:revision>12</cp:revision>
  <dcterms:created xsi:type="dcterms:W3CDTF">2006-08-16T00:00:00Z</dcterms:created>
  <dcterms:modified xsi:type="dcterms:W3CDTF">2009-12-17T19:03:51Z</dcterms:modified>
</cp:coreProperties>
</file>