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8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Group 2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Mr.roboto VS Ogrezilla 2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Physics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NxOgre wrapper</a:t>
            </a:r>
          </a:p>
          <a:p>
            <a:r>
              <a:rPr lang="sv-SE" dirty="0" smtClean="0"/>
              <a:t>Help </a:t>
            </a:r>
            <a:r>
              <a:rPr lang="sv-SE" smtClean="0"/>
              <a:t>from PhysX 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Bullets and grenades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Four projectiles </a:t>
            </a:r>
          </a:p>
          <a:p>
            <a:r>
              <a:rPr lang="sv-SE" dirty="0" smtClean="0"/>
              <a:t>FastShell (raycast a location, spawn explosion)</a:t>
            </a:r>
          </a:p>
          <a:p>
            <a:r>
              <a:rPr lang="sv-SE" dirty="0" smtClean="0"/>
              <a:t>Shell (spawn explosion, no raycasting)</a:t>
            </a:r>
          </a:p>
          <a:p>
            <a:r>
              <a:rPr lang="sv-SE" dirty="0" smtClean="0"/>
              <a:t>Bullet (return the hit)</a:t>
            </a:r>
          </a:p>
          <a:p>
            <a:r>
              <a:rPr lang="sv-SE" dirty="0" smtClean="0"/>
              <a:t>Grenade (explode after a certain amount of time)</a:t>
            </a:r>
          </a:p>
          <a:p>
            <a:r>
              <a:rPr lang="sv-SE" dirty="0" smtClean="0"/>
              <a:t>A single class, manages all cannons.</a:t>
            </a:r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Software Engineerer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Setting up SVN/Enviroment</a:t>
            </a:r>
          </a:p>
          <a:p>
            <a:r>
              <a:rPr lang="sv-SE" dirty="0" smtClean="0"/>
              <a:t>Battling the Ogre</a:t>
            </a:r>
          </a:p>
          <a:p>
            <a:r>
              <a:rPr lang="sv-SE" dirty="0" smtClean="0"/>
              <a:t>Creating the framework</a:t>
            </a:r>
          </a:p>
          <a:p>
            <a:r>
              <a:rPr lang="sv-SE" dirty="0" smtClean="0"/>
              <a:t>Integrating everything into it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basic structure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C:\Users\Jocke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405425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Multimedia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General</a:t>
            </a:r>
          </a:p>
          <a:p>
            <a:pPr lvl="1"/>
            <a:r>
              <a:rPr lang="sv-SE" dirty="0" smtClean="0"/>
              <a:t>Sound extension</a:t>
            </a:r>
          </a:p>
          <a:p>
            <a:pPr lvl="1"/>
            <a:r>
              <a:rPr lang="sv-SE" dirty="0" err="1" smtClean="0"/>
              <a:t>OpenAl</a:t>
            </a:r>
            <a:r>
              <a:rPr lang="sv-SE" dirty="0" smtClean="0"/>
              <a:t> and </a:t>
            </a:r>
            <a:r>
              <a:rPr lang="sv-SE" dirty="0" err="1" smtClean="0"/>
              <a:t>Alut</a:t>
            </a:r>
            <a:endParaRPr lang="sv-SE" dirty="0" smtClean="0"/>
          </a:p>
          <a:p>
            <a:r>
              <a:rPr lang="sv-SE" dirty="0" smtClean="0"/>
              <a:t>Extension</a:t>
            </a:r>
          </a:p>
          <a:p>
            <a:pPr lvl="1"/>
            <a:r>
              <a:rPr lang="sv-SE" dirty="0" err="1" smtClean="0"/>
              <a:t>Dynamic</a:t>
            </a:r>
            <a:r>
              <a:rPr lang="sv-SE" dirty="0" smtClean="0"/>
              <a:t> </a:t>
            </a:r>
            <a:r>
              <a:rPr lang="sv-SE" dirty="0" err="1" smtClean="0"/>
              <a:t>echoes</a:t>
            </a:r>
            <a:endParaRPr lang="sv-SE" dirty="0" smtClean="0"/>
          </a:p>
          <a:p>
            <a:pPr lvl="1"/>
            <a:r>
              <a:rPr lang="sv-SE" dirty="0" err="1" smtClean="0"/>
              <a:t>Depends</a:t>
            </a:r>
            <a:r>
              <a:rPr lang="sv-SE" dirty="0" smtClean="0"/>
              <a:t> on </a:t>
            </a:r>
            <a:r>
              <a:rPr lang="sv-SE" dirty="0" err="1" smtClean="0"/>
              <a:t>surroundings</a:t>
            </a:r>
            <a:endParaRPr lang="sv-SE" dirty="0" smtClean="0"/>
          </a:p>
          <a:p>
            <a:r>
              <a:rPr lang="sv-SE" dirty="0" err="1" smtClean="0"/>
              <a:t>Implementation</a:t>
            </a:r>
            <a:endParaRPr lang="sv-SE" dirty="0" smtClean="0"/>
          </a:p>
          <a:p>
            <a:pPr lvl="1"/>
            <a:r>
              <a:rPr lang="sv-SE" dirty="0" smtClean="0"/>
              <a:t>Soundplayer</a:t>
            </a:r>
          </a:p>
          <a:p>
            <a:pPr lvl="1"/>
            <a:r>
              <a:rPr lang="sv-SE" dirty="0" smtClean="0"/>
              <a:t>Extended soundplayer</a:t>
            </a:r>
            <a:endParaRPr lang="sv-SE" dirty="0" smtClean="0"/>
          </a:p>
          <a:p>
            <a:pPr lvl="1"/>
            <a:r>
              <a:rPr lang="sv-SE" dirty="0" err="1" smtClean="0"/>
              <a:t>Echo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More</a:t>
            </a:r>
            <a:r>
              <a:rPr lang="sv-SE" dirty="0" smtClean="0"/>
              <a:t> multimedia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Calculation</a:t>
            </a:r>
            <a:endParaRPr lang="sv-SE" dirty="0" smtClean="0"/>
          </a:p>
          <a:p>
            <a:pPr lvl="1"/>
            <a:r>
              <a:rPr lang="sv-SE" dirty="0" smtClean="0"/>
              <a:t>Volume, calculated through surrounding objects’ reflection </a:t>
            </a:r>
            <a:r>
              <a:rPr lang="sv-SE" dirty="0" smtClean="0"/>
              <a:t>values, and reduced with distance</a:t>
            </a:r>
            <a:endParaRPr lang="sv-SE" dirty="0" smtClean="0"/>
          </a:p>
          <a:p>
            <a:pPr lvl="1"/>
            <a:r>
              <a:rPr lang="sv-SE" dirty="0" smtClean="0"/>
              <a:t>Delay, calculated through an approximate distance </a:t>
            </a:r>
            <a:r>
              <a:rPr lang="sv-SE" dirty="0" smtClean="0"/>
              <a:t>of surrounding objects</a:t>
            </a:r>
            <a:r>
              <a:rPr lang="sv-SE" dirty="0" smtClean="0"/>
              <a:t>, taking weight of values in consideration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Cartoon filter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AI-Astar</a:t>
            </a:r>
            <a:endParaRPr lang="sv-S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48200" y="914400"/>
            <a:ext cx="3657600" cy="261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1371600"/>
            <a:ext cx="3657600" cy="4525963"/>
          </a:xfrm>
        </p:spPr>
        <p:txBody>
          <a:bodyPr/>
          <a:lstStyle/>
          <a:p>
            <a:r>
              <a:rPr lang="sv-SE" dirty="0" smtClean="0"/>
              <a:t>Pathfinding</a:t>
            </a:r>
          </a:p>
          <a:p>
            <a:pPr lvl="1"/>
            <a:r>
              <a:rPr lang="sv-SE" dirty="0" smtClean="0"/>
              <a:t>Astar</a:t>
            </a:r>
          </a:p>
          <a:p>
            <a:pPr lvl="2"/>
            <a:r>
              <a:rPr lang="sv-SE" dirty="0" smtClean="0"/>
              <a:t>Combination</a:t>
            </a:r>
          </a:p>
          <a:p>
            <a:pPr lvl="3"/>
            <a:r>
              <a:rPr lang="sv-SE" dirty="0" smtClean="0"/>
              <a:t>Shortest path</a:t>
            </a:r>
          </a:p>
          <a:p>
            <a:pPr lvl="3"/>
            <a:r>
              <a:rPr lang="sv-SE" dirty="0" smtClean="0"/>
              <a:t>Heuristic algorithm</a:t>
            </a:r>
          </a:p>
          <a:p>
            <a:pPr lvl="4"/>
            <a:r>
              <a:rPr lang="sv-SE" dirty="0" smtClean="0"/>
              <a:t>Manhattan</a:t>
            </a:r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AI-Astar-Extension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Generate an Astar path</a:t>
            </a:r>
          </a:p>
          <a:p>
            <a:r>
              <a:rPr lang="sv-SE" dirty="0" smtClean="0"/>
              <a:t>Generate an NxN graph with AstarNodes</a:t>
            </a:r>
          </a:p>
          <a:p>
            <a:r>
              <a:rPr lang="sv-SE" dirty="0" smtClean="0"/>
              <a:t>Convert Astar node number to ogre coordinates</a:t>
            </a: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62</TotalTime>
  <Words>159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Group 2</vt:lpstr>
      <vt:lpstr>Software Engineerer</vt:lpstr>
      <vt:lpstr>The basic structure</vt:lpstr>
      <vt:lpstr>Multimedia</vt:lpstr>
      <vt:lpstr>More multimedia</vt:lpstr>
      <vt:lpstr>Graphics</vt:lpstr>
      <vt:lpstr>Cartoon filter</vt:lpstr>
      <vt:lpstr>AI-Astar</vt:lpstr>
      <vt:lpstr>AI-Astar-Extension</vt:lpstr>
      <vt:lpstr>Physics</vt:lpstr>
      <vt:lpstr>Bullets and grenades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Jocke</dc:creator>
  <cp:lastModifiedBy>Iro</cp:lastModifiedBy>
  <cp:revision>44</cp:revision>
  <dcterms:created xsi:type="dcterms:W3CDTF">2006-08-16T00:00:00Z</dcterms:created>
  <dcterms:modified xsi:type="dcterms:W3CDTF">2009-12-17T23:21:44Z</dcterms:modified>
</cp:coreProperties>
</file>