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wierd engine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NxOgre wrapper</a:t>
            </a:r>
          </a:p>
          <a:p>
            <a:r>
              <a:rPr lang="sv-SE" dirty="0" smtClean="0"/>
              <a:t>Help </a:t>
            </a:r>
            <a:r>
              <a:rPr lang="sv-SE" smtClean="0"/>
              <a:t>from PhysX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projectiles </a:t>
            </a:r>
          </a:p>
          <a:p>
            <a:r>
              <a:rPr lang="sv-SE" dirty="0" smtClean="0"/>
              <a:t>FastShell (raycast a location, spawn explosion)</a:t>
            </a:r>
          </a:p>
          <a:p>
            <a:r>
              <a:rPr lang="sv-SE" dirty="0" smtClean="0"/>
              <a:t>Shell (spawn explosion, no raycasting)</a:t>
            </a:r>
          </a:p>
          <a:p>
            <a:r>
              <a:rPr lang="sv-SE" dirty="0" smtClean="0"/>
              <a:t>Bullet (return the hit)</a:t>
            </a:r>
          </a:p>
          <a:p>
            <a:r>
              <a:rPr lang="sv-SE" dirty="0" smtClean="0"/>
              <a:t>Grenade (explode after a certain amount of time)</a:t>
            </a:r>
          </a:p>
          <a:p>
            <a:r>
              <a:rPr lang="sv-SE" dirty="0" smtClean="0"/>
              <a:t>A single class, manages all cannons.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up SVN/Enviroment</a:t>
            </a:r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basic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Jocke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40542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General</a:t>
            </a:r>
          </a:p>
          <a:p>
            <a:pPr lvl="1"/>
            <a:r>
              <a:rPr lang="sv-SE" dirty="0" smtClean="0"/>
              <a:t>Sound extension</a:t>
            </a:r>
          </a:p>
          <a:p>
            <a:pPr lvl="1"/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r>
              <a:rPr lang="sv-SE" dirty="0" smtClean="0"/>
              <a:t>Extension</a:t>
            </a:r>
          </a:p>
          <a:p>
            <a:pPr lvl="1"/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lvl="1"/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r>
              <a:rPr lang="sv-SE" dirty="0" err="1" smtClean="0"/>
              <a:t>Implementation</a:t>
            </a:r>
            <a:endParaRPr lang="sv-SE" dirty="0" smtClean="0"/>
          </a:p>
          <a:p>
            <a:pPr lvl="1"/>
            <a:r>
              <a:rPr lang="sv-SE" dirty="0" err="1" smtClean="0"/>
              <a:t>Soundplayer</a:t>
            </a:r>
            <a:endParaRPr lang="sv-SE" dirty="0" smtClean="0"/>
          </a:p>
          <a:p>
            <a:pPr lvl="1"/>
            <a:r>
              <a:rPr lang="sv-SE" dirty="0" err="1" smtClean="0"/>
              <a:t>E</a:t>
            </a:r>
            <a:r>
              <a:rPr lang="sv-SE" dirty="0" err="1" smtClean="0"/>
              <a:t>cho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More</a:t>
            </a:r>
            <a:r>
              <a:rPr lang="sv-SE" dirty="0" smtClean="0"/>
              <a:t> multimedia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Calculation</a:t>
            </a:r>
            <a:endParaRPr lang="sv-SE" dirty="0" smtClean="0"/>
          </a:p>
          <a:p>
            <a:pPr lvl="1"/>
            <a:r>
              <a:rPr lang="sv-SE" dirty="0" err="1" smtClean="0"/>
              <a:t>Volume</a:t>
            </a:r>
            <a:r>
              <a:rPr lang="sv-SE" dirty="0" smtClean="0"/>
              <a:t>, </a:t>
            </a:r>
            <a:r>
              <a:rPr lang="sv-SE" dirty="0" err="1" smtClean="0"/>
              <a:t>calculated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</a:t>
            </a:r>
            <a:r>
              <a:rPr lang="sv-SE" dirty="0" err="1" smtClean="0"/>
              <a:t>surrounding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’ </a:t>
            </a:r>
            <a:r>
              <a:rPr lang="sv-SE" dirty="0" err="1" smtClean="0"/>
              <a:t>reflection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endParaRPr lang="sv-SE" dirty="0" smtClean="0"/>
          </a:p>
          <a:p>
            <a:pPr lvl="1"/>
            <a:r>
              <a:rPr lang="sv-SE" dirty="0" err="1" smtClean="0"/>
              <a:t>Delay</a:t>
            </a:r>
            <a:r>
              <a:rPr lang="sv-SE" dirty="0" smtClean="0"/>
              <a:t>, </a:t>
            </a:r>
            <a:r>
              <a:rPr lang="sv-SE" dirty="0" err="1" smtClean="0"/>
              <a:t>calculated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an </a:t>
            </a:r>
            <a:r>
              <a:rPr lang="sv-SE" dirty="0" err="1" smtClean="0"/>
              <a:t>approximate</a:t>
            </a:r>
            <a:r>
              <a:rPr lang="sv-SE" dirty="0" smtClean="0"/>
              <a:t> </a:t>
            </a:r>
            <a:r>
              <a:rPr lang="sv-SE" dirty="0" err="1" smtClean="0"/>
              <a:t>distance</a:t>
            </a:r>
            <a:r>
              <a:rPr lang="sv-SE" dirty="0" smtClean="0"/>
              <a:t> on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taking</a:t>
            </a:r>
            <a:r>
              <a:rPr lang="sv-SE" dirty="0" smtClean="0"/>
              <a:t> </a:t>
            </a:r>
            <a:r>
              <a:rPr lang="sv-SE" dirty="0" err="1" smtClean="0"/>
              <a:t>weight</a:t>
            </a:r>
            <a:r>
              <a:rPr lang="sv-SE" dirty="0" smtClean="0"/>
              <a:t> of </a:t>
            </a:r>
            <a:r>
              <a:rPr lang="sv-SE" dirty="0" err="1" smtClean="0"/>
              <a:t>values</a:t>
            </a:r>
            <a:r>
              <a:rPr lang="sv-SE" dirty="0" smtClean="0"/>
              <a:t> in </a:t>
            </a:r>
            <a:r>
              <a:rPr lang="sv-SE" smtClean="0"/>
              <a:t>consideration</a:t>
            </a:r>
            <a:endParaRPr lang="sv-S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Astar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125</Words>
  <Application>Microsoft Office PowerPoint</Application>
  <PresentationFormat>Bildspel på skärmen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basic structure</vt:lpstr>
      <vt:lpstr>Multimedia</vt:lpstr>
      <vt:lpstr>More multimedia</vt:lpstr>
      <vt:lpstr>Graphics</vt:lpstr>
      <vt:lpstr>Cartoon filter</vt:lpstr>
      <vt:lpstr>AI</vt:lpstr>
      <vt:lpstr>Astar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Alle</cp:lastModifiedBy>
  <cp:revision>34</cp:revision>
  <dcterms:created xsi:type="dcterms:W3CDTF">2006-08-16T00:00:00Z</dcterms:created>
  <dcterms:modified xsi:type="dcterms:W3CDTF">2009-12-17T22:38:33Z</dcterms:modified>
</cp:coreProperties>
</file>