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Group 2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A wierd engine</a:t>
            </a:r>
            <a:endParaRPr lang="sv-S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Physics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Bullets and grenades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Demo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Software Engineerer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Hello</a:t>
            </a:r>
          </a:p>
          <a:p>
            <a:pPr lvl="1"/>
            <a:r>
              <a:rPr lang="sv-SE" smtClean="0"/>
              <a:t>Hi</a:t>
            </a:r>
            <a:endParaRPr lang="sv-S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The structure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Multimedia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Dynamic echos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Graphics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Cartoon filter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AI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Astar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20</TotalTime>
  <Words>24</Words>
  <Application>Microsoft Office PowerPoint</Application>
  <PresentationFormat>On-screen Show (4:3)</PresentationFormat>
  <Paragraphs>15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Group 2</vt:lpstr>
      <vt:lpstr>Software Engineerer</vt:lpstr>
      <vt:lpstr>The structure</vt:lpstr>
      <vt:lpstr>Multimedia</vt:lpstr>
      <vt:lpstr>Dynamic echos</vt:lpstr>
      <vt:lpstr>Graphics</vt:lpstr>
      <vt:lpstr>Cartoon filter</vt:lpstr>
      <vt:lpstr>AI</vt:lpstr>
      <vt:lpstr>Astar</vt:lpstr>
      <vt:lpstr>Physics</vt:lpstr>
      <vt:lpstr>Bullets and grenades</vt:lpstr>
      <vt:lpstr>Demo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2</dc:title>
  <dc:creator>Jocke</dc:creator>
  <cp:lastModifiedBy>Jocke</cp:lastModifiedBy>
  <cp:revision>5</cp:revision>
  <dcterms:created xsi:type="dcterms:W3CDTF">2006-08-16T00:00:00Z</dcterms:created>
  <dcterms:modified xsi:type="dcterms:W3CDTF">2009-12-17T18:25:17Z</dcterms:modified>
</cp:coreProperties>
</file>