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Group 2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 wierd engine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Physics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NxOgre wrapper</a:t>
            </a:r>
          </a:p>
          <a:p>
            <a:r>
              <a:rPr lang="sv-SE" dirty="0" smtClean="0"/>
              <a:t>Help </a:t>
            </a:r>
            <a:r>
              <a:rPr lang="sv-SE" smtClean="0"/>
              <a:t>from PhysX 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Bullets and grenades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Four projectiles </a:t>
            </a:r>
          </a:p>
          <a:p>
            <a:r>
              <a:rPr lang="sv-SE" dirty="0" smtClean="0"/>
              <a:t>FastShell (raycast a location, spawn explosion)</a:t>
            </a:r>
          </a:p>
          <a:p>
            <a:r>
              <a:rPr lang="sv-SE" dirty="0" smtClean="0"/>
              <a:t>Shell (spawn explosion, no raycasting)</a:t>
            </a:r>
            <a:endParaRPr lang="sv-SE" dirty="0" smtClean="0"/>
          </a:p>
          <a:p>
            <a:r>
              <a:rPr lang="sv-SE" dirty="0" smtClean="0"/>
              <a:t>Bullet (return the hit)</a:t>
            </a:r>
          </a:p>
          <a:p>
            <a:r>
              <a:rPr lang="sv-SE" dirty="0" smtClean="0"/>
              <a:t>Grenade (explode after a certain amount of time)</a:t>
            </a:r>
          </a:p>
          <a:p>
            <a:r>
              <a:rPr lang="sv-SE" dirty="0" smtClean="0"/>
              <a:t>A single class, manages all cannons.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Software Engineerer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up SVN/Enviroment</a:t>
            </a:r>
          </a:p>
          <a:p>
            <a:r>
              <a:rPr lang="sv-SE" dirty="0" smtClean="0"/>
              <a:t>Battling the Ogre</a:t>
            </a:r>
          </a:p>
          <a:p>
            <a:r>
              <a:rPr lang="sv-SE" dirty="0" smtClean="0"/>
              <a:t>Creating the framework</a:t>
            </a:r>
          </a:p>
          <a:p>
            <a:r>
              <a:rPr lang="sv-SE" dirty="0" smtClean="0"/>
              <a:t>Integrating everything into it</a:t>
            </a:r>
          </a:p>
          <a:p>
            <a:endParaRPr lang="sv-S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structure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Multimedia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General</a:t>
            </a:r>
          </a:p>
          <a:p>
            <a:pPr lvl="1"/>
            <a:r>
              <a:rPr lang="sv-SE" dirty="0" smtClean="0"/>
              <a:t>Sound extension</a:t>
            </a:r>
          </a:p>
          <a:p>
            <a:pPr lvl="1"/>
            <a:r>
              <a:rPr lang="sv-SE" dirty="0" err="1" smtClean="0"/>
              <a:t>OpenAl</a:t>
            </a:r>
            <a:r>
              <a:rPr lang="sv-SE" dirty="0" smtClean="0"/>
              <a:t> and </a:t>
            </a:r>
            <a:r>
              <a:rPr lang="sv-SE" dirty="0" err="1" smtClean="0"/>
              <a:t>Alut</a:t>
            </a:r>
            <a:endParaRPr lang="sv-SE" dirty="0" smtClean="0"/>
          </a:p>
          <a:p>
            <a:r>
              <a:rPr lang="sv-SE" dirty="0" smtClean="0"/>
              <a:t>Extension</a:t>
            </a:r>
          </a:p>
          <a:p>
            <a:pPr lvl="1"/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echoes</a:t>
            </a:r>
            <a:endParaRPr lang="sv-SE" dirty="0" smtClean="0"/>
          </a:p>
          <a:p>
            <a:pPr lvl="1"/>
            <a:r>
              <a:rPr lang="sv-SE" dirty="0" err="1" smtClean="0"/>
              <a:t>Depends</a:t>
            </a:r>
            <a:r>
              <a:rPr lang="sv-SE" dirty="0" smtClean="0"/>
              <a:t> on </a:t>
            </a:r>
            <a:r>
              <a:rPr lang="sv-SE" dirty="0" err="1" smtClean="0"/>
              <a:t>surroundings</a:t>
            </a:r>
            <a:endParaRPr lang="sv-SE" dirty="0" smtClean="0"/>
          </a:p>
          <a:p>
            <a:pPr lvl="1"/>
            <a:r>
              <a:rPr lang="sv-SE" dirty="0" err="1" smtClean="0"/>
              <a:t>Implementation</a:t>
            </a:r>
            <a:endParaRPr lang="sv-SE" dirty="0" smtClean="0"/>
          </a:p>
          <a:p>
            <a:pPr lvl="2"/>
            <a:r>
              <a:rPr lang="sv-SE" dirty="0" err="1" smtClean="0"/>
              <a:t>Soundplayer</a:t>
            </a:r>
            <a:r>
              <a:rPr lang="sv-SE" dirty="0" smtClean="0"/>
              <a:t>, </a:t>
            </a:r>
            <a:r>
              <a:rPr lang="sv-SE" dirty="0" err="1" smtClean="0"/>
              <a:t>Echo</a:t>
            </a:r>
            <a:endParaRPr lang="sv-SE" dirty="0" smtClean="0"/>
          </a:p>
          <a:p>
            <a:pPr lvl="1"/>
            <a:r>
              <a:rPr lang="sv-SE" dirty="0" err="1" smtClean="0"/>
              <a:t>Calculation</a:t>
            </a:r>
            <a:endParaRPr lang="sv-SE" dirty="0" smtClean="0"/>
          </a:p>
          <a:p>
            <a:pPr lvl="2"/>
            <a:r>
              <a:rPr lang="sv-SE" dirty="0" err="1" smtClean="0"/>
              <a:t>Delay</a:t>
            </a:r>
            <a:endParaRPr lang="sv-SE" dirty="0" smtClean="0"/>
          </a:p>
          <a:p>
            <a:pPr lvl="2"/>
            <a:r>
              <a:rPr lang="sv-SE" dirty="0" err="1" smtClean="0"/>
              <a:t>Volume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Dynamic echos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Cartoon filter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Astar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102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Group 2</vt:lpstr>
      <vt:lpstr>Software Engineerer</vt:lpstr>
      <vt:lpstr>The structure</vt:lpstr>
      <vt:lpstr>Multimedia</vt:lpstr>
      <vt:lpstr>Dynamic echos</vt:lpstr>
      <vt:lpstr>Graphics</vt:lpstr>
      <vt:lpstr>Cartoon filter</vt:lpstr>
      <vt:lpstr>AI</vt:lpstr>
      <vt:lpstr>Astar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anx</cp:lastModifiedBy>
  <cp:revision>24</cp:revision>
  <dcterms:created xsi:type="dcterms:W3CDTF">2006-08-16T00:00:00Z</dcterms:created>
  <dcterms:modified xsi:type="dcterms:W3CDTF">2009-12-17T21:03:33Z</dcterms:modified>
</cp:coreProperties>
</file>