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2" r:id="rId4"/>
    <p:sldId id="258" r:id="rId5"/>
    <p:sldId id="268" r:id="rId6"/>
    <p:sldId id="259" r:id="rId7"/>
    <p:sldId id="264" r:id="rId8"/>
    <p:sldId id="260" r:id="rId9"/>
    <p:sldId id="265" r:id="rId10"/>
    <p:sldId id="261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Group 2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Mr.roboto VS Ogrezilla 2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Physics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NxOgre wrapper</a:t>
            </a:r>
          </a:p>
          <a:p>
            <a:r>
              <a:rPr lang="sv-SE" dirty="0" smtClean="0"/>
              <a:t>Help </a:t>
            </a:r>
            <a:r>
              <a:rPr lang="sv-SE" smtClean="0"/>
              <a:t>from PhysX </a:t>
            </a: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Bullets and grenades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Four projectiles </a:t>
            </a:r>
          </a:p>
          <a:p>
            <a:r>
              <a:rPr lang="sv-SE" dirty="0" smtClean="0"/>
              <a:t>FastShell (raycast a location, spawn explosion)</a:t>
            </a:r>
          </a:p>
          <a:p>
            <a:r>
              <a:rPr lang="sv-SE" dirty="0" smtClean="0"/>
              <a:t>Shell (spawn explosion, no raycasting)</a:t>
            </a:r>
          </a:p>
          <a:p>
            <a:r>
              <a:rPr lang="sv-SE" dirty="0" smtClean="0"/>
              <a:t>Bullet (return the hit)</a:t>
            </a:r>
          </a:p>
          <a:p>
            <a:r>
              <a:rPr lang="sv-SE" dirty="0" smtClean="0"/>
              <a:t>Grenade (explode after a certain amount of time)</a:t>
            </a:r>
          </a:p>
          <a:p>
            <a:r>
              <a:rPr lang="sv-SE" dirty="0" smtClean="0"/>
              <a:t>A single class, manages all cannons.</a:t>
            </a:r>
            <a:endParaRPr lang="sv-S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Software Engineerer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Setting up SVN/Enviroment</a:t>
            </a:r>
          </a:p>
          <a:p>
            <a:r>
              <a:rPr lang="sv-SE" dirty="0" smtClean="0"/>
              <a:t>Battling the Ogre</a:t>
            </a:r>
          </a:p>
          <a:p>
            <a:r>
              <a:rPr lang="sv-SE" dirty="0" smtClean="0"/>
              <a:t>Creating the framework</a:t>
            </a:r>
          </a:p>
          <a:p>
            <a:r>
              <a:rPr lang="sv-SE" dirty="0" smtClean="0"/>
              <a:t>Integrating everything into it</a:t>
            </a:r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basic structure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1026" name="Picture 2" descr="C:\Users\Jocke\Desktop\Untitled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5405425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Multimedia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General</a:t>
            </a:r>
          </a:p>
          <a:p>
            <a:pPr lvl="1"/>
            <a:r>
              <a:rPr lang="sv-SE" dirty="0" smtClean="0"/>
              <a:t>Sound extension</a:t>
            </a:r>
          </a:p>
          <a:p>
            <a:pPr lvl="1"/>
            <a:r>
              <a:rPr lang="sv-SE" dirty="0" err="1" smtClean="0"/>
              <a:t>OpenAl</a:t>
            </a:r>
            <a:r>
              <a:rPr lang="sv-SE" dirty="0" smtClean="0"/>
              <a:t> and </a:t>
            </a:r>
            <a:r>
              <a:rPr lang="sv-SE" dirty="0" err="1" smtClean="0"/>
              <a:t>Alut</a:t>
            </a:r>
            <a:endParaRPr lang="sv-SE" dirty="0" smtClean="0"/>
          </a:p>
          <a:p>
            <a:r>
              <a:rPr lang="sv-SE" dirty="0" smtClean="0"/>
              <a:t>Extension</a:t>
            </a:r>
          </a:p>
          <a:p>
            <a:pPr lvl="1"/>
            <a:r>
              <a:rPr lang="sv-SE" dirty="0" err="1" smtClean="0"/>
              <a:t>Dynamic</a:t>
            </a:r>
            <a:r>
              <a:rPr lang="sv-SE" dirty="0" smtClean="0"/>
              <a:t> </a:t>
            </a:r>
            <a:r>
              <a:rPr lang="sv-SE" dirty="0" err="1" smtClean="0"/>
              <a:t>echoes</a:t>
            </a:r>
            <a:endParaRPr lang="sv-SE" dirty="0" smtClean="0"/>
          </a:p>
          <a:p>
            <a:pPr lvl="1"/>
            <a:r>
              <a:rPr lang="sv-SE" dirty="0" err="1" smtClean="0"/>
              <a:t>Depends</a:t>
            </a:r>
            <a:r>
              <a:rPr lang="sv-SE" dirty="0" smtClean="0"/>
              <a:t> on </a:t>
            </a:r>
            <a:r>
              <a:rPr lang="sv-SE" dirty="0" err="1" smtClean="0"/>
              <a:t>surroundings</a:t>
            </a:r>
            <a:endParaRPr lang="sv-SE" dirty="0" smtClean="0"/>
          </a:p>
          <a:p>
            <a:r>
              <a:rPr lang="sv-SE" dirty="0" err="1" smtClean="0"/>
              <a:t>Implementation</a:t>
            </a:r>
            <a:endParaRPr lang="sv-SE" dirty="0" smtClean="0"/>
          </a:p>
          <a:p>
            <a:pPr lvl="1"/>
            <a:r>
              <a:rPr lang="sv-SE" dirty="0" smtClean="0"/>
              <a:t>Soundplayer</a:t>
            </a:r>
          </a:p>
          <a:p>
            <a:pPr lvl="1"/>
            <a:r>
              <a:rPr lang="sv-SE" dirty="0" smtClean="0"/>
              <a:t>Extended soundplayer</a:t>
            </a:r>
          </a:p>
          <a:p>
            <a:pPr lvl="1"/>
            <a:r>
              <a:rPr lang="sv-SE" dirty="0" err="1" smtClean="0"/>
              <a:t>Echo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More</a:t>
            </a:r>
            <a:r>
              <a:rPr lang="sv-SE" dirty="0" smtClean="0"/>
              <a:t> multimedia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 smtClean="0"/>
              <a:t>Calculation</a:t>
            </a:r>
            <a:endParaRPr lang="sv-SE" dirty="0" smtClean="0"/>
          </a:p>
          <a:p>
            <a:pPr lvl="1"/>
            <a:r>
              <a:rPr lang="sv-SE" dirty="0" smtClean="0"/>
              <a:t>Volume, calculated through surrounding objects’ reflection values, and reduced with </a:t>
            </a:r>
            <a:r>
              <a:rPr lang="sv-SE" dirty="0" err="1" smtClean="0"/>
              <a:t>distance</a:t>
            </a:r>
            <a:endParaRPr lang="sv-SE" dirty="0" smtClean="0"/>
          </a:p>
          <a:p>
            <a:pPr lvl="1"/>
            <a:r>
              <a:rPr lang="sv-SE" dirty="0" smtClean="0"/>
              <a:t>Delay, calculated through an approximate distance of surrounding objects, taking weight of values in </a:t>
            </a:r>
            <a:r>
              <a:rPr lang="sv-SE" dirty="0" err="1" smtClean="0"/>
              <a:t>consideration</a:t>
            </a:r>
            <a:endParaRPr lang="sv-SE" dirty="0" smtClean="0"/>
          </a:p>
          <a:p>
            <a:r>
              <a:rPr lang="sv-SE" dirty="0" smtClean="0"/>
              <a:t>The </a:t>
            </a:r>
            <a:r>
              <a:rPr lang="sv-SE" dirty="0" err="1" smtClean="0"/>
              <a:t>delay</a:t>
            </a:r>
            <a:r>
              <a:rPr lang="sv-SE" dirty="0" smtClean="0"/>
              <a:t> </a:t>
            </a:r>
            <a:r>
              <a:rPr lang="sv-SE" dirty="0" err="1" smtClean="0"/>
              <a:t>calculation</a:t>
            </a:r>
            <a:endParaRPr lang="sv-SE" dirty="0" smtClean="0"/>
          </a:p>
          <a:p>
            <a:pPr>
              <a:buNone/>
            </a:pPr>
            <a:r>
              <a:rPr lang="sv-SE" dirty="0" smtClean="0"/>
              <a:t>	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953000"/>
            <a:ext cx="45815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Graphics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Cartoon filter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AI-Astar</a:t>
            </a:r>
            <a:endParaRPr lang="sv-S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914400"/>
            <a:ext cx="3657600" cy="261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3400" y="1371600"/>
            <a:ext cx="3657600" cy="4525963"/>
          </a:xfrm>
        </p:spPr>
        <p:txBody>
          <a:bodyPr/>
          <a:lstStyle/>
          <a:p>
            <a:r>
              <a:rPr lang="sv-SE" dirty="0" smtClean="0"/>
              <a:t>Pathfinding</a:t>
            </a:r>
          </a:p>
          <a:p>
            <a:pPr lvl="1"/>
            <a:r>
              <a:rPr lang="sv-SE" dirty="0" smtClean="0"/>
              <a:t>Astar</a:t>
            </a:r>
          </a:p>
          <a:p>
            <a:pPr lvl="2"/>
            <a:r>
              <a:rPr lang="sv-SE" dirty="0" smtClean="0"/>
              <a:t>Combination</a:t>
            </a:r>
          </a:p>
          <a:p>
            <a:pPr lvl="3"/>
            <a:r>
              <a:rPr lang="sv-SE" dirty="0" smtClean="0"/>
              <a:t>Shortest path</a:t>
            </a:r>
          </a:p>
          <a:p>
            <a:pPr lvl="3"/>
            <a:r>
              <a:rPr lang="sv-SE" dirty="0" smtClean="0"/>
              <a:t>Heuristic algorithm</a:t>
            </a:r>
          </a:p>
          <a:p>
            <a:pPr lvl="4"/>
            <a:r>
              <a:rPr lang="sv-SE" dirty="0" smtClean="0"/>
              <a:t>Manhattan</a:t>
            </a:r>
          </a:p>
          <a:p>
            <a:pPr lvl="1"/>
            <a:endParaRPr lang="sv-S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AI-Astar-Extension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Generate an Astar path</a:t>
            </a:r>
          </a:p>
          <a:p>
            <a:r>
              <a:rPr lang="sv-SE" dirty="0" smtClean="0"/>
              <a:t>Generate an NxN graph with AstarNodes</a:t>
            </a:r>
          </a:p>
          <a:p>
            <a:r>
              <a:rPr lang="sv-SE" dirty="0" smtClean="0"/>
              <a:t>Convert Astar node number to ogre coordinates</a:t>
            </a:r>
            <a:endParaRPr lang="sv-S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83</TotalTime>
  <Words>162</Words>
  <Application>Microsoft Office PowerPoint</Application>
  <PresentationFormat>Bildspel på skärmen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3" baseType="lpstr">
      <vt:lpstr>Technic</vt:lpstr>
      <vt:lpstr>Group 2</vt:lpstr>
      <vt:lpstr>Software Engineerer</vt:lpstr>
      <vt:lpstr>The basic structure</vt:lpstr>
      <vt:lpstr>Multimedia</vt:lpstr>
      <vt:lpstr>More multimedia</vt:lpstr>
      <vt:lpstr>Graphics</vt:lpstr>
      <vt:lpstr>Cartoon filter</vt:lpstr>
      <vt:lpstr>AI-Astar</vt:lpstr>
      <vt:lpstr>AI-Astar-Extension</vt:lpstr>
      <vt:lpstr>Physics</vt:lpstr>
      <vt:lpstr>Bullets and grenades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Jocke</dc:creator>
  <cp:lastModifiedBy>Alle</cp:lastModifiedBy>
  <cp:revision>51</cp:revision>
  <dcterms:created xsi:type="dcterms:W3CDTF">2006-08-16T00:00:00Z</dcterms:created>
  <dcterms:modified xsi:type="dcterms:W3CDTF">2009-12-17T23:44:09Z</dcterms:modified>
</cp:coreProperties>
</file>