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Deep Learing of ABAC in Cloud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881393" y="2091170"/>
            <a:ext cx="2974883" cy="26756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en-US"/>
              <a:t>Maitrey Govind Ranade 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(18CS30026)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Divyanshu Kumar (18CS30016)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Gawai Laukik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(19CS10032)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457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Access Control</a:t>
            </a:r>
            <a:endParaRPr/>
          </a:p>
        </p:txBody>
      </p:sp>
      <p:sp>
        <p:nvSpPr>
          <p:cNvPr id="112229138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Access control is the practice of regulating who can access certain resources, data, or services in a computing environment.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It is a fundamental aspect of cybersecurity and is used to protect against unauthorized access, theft, modification, or destruction of sensitive information</a:t>
            </a:r>
            <a:endParaRPr/>
          </a:p>
          <a:p>
            <a:pPr>
              <a:defRPr/>
            </a:pPr>
            <a:r>
              <a:rPr/>
              <a:t>Types of Access Control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Discretionary Access Control (DAC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Mandatory Access Control (MAC)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Role-Based Access Control (RBAC)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Attribute-Based Access Control (ABAC)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3956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Related Approaches to Access Control</a:t>
            </a:r>
            <a:endParaRPr/>
          </a:p>
        </p:txBody>
      </p:sp>
      <p:sp>
        <p:nvSpPr>
          <p:cNvPr id="15302361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Classical policy mining approaches</a:t>
            </a:r>
            <a:endParaRPr/>
          </a:p>
          <a:p>
            <a:pPr>
              <a:defRPr/>
            </a:pPr>
            <a:r>
              <a:rPr/>
              <a:t>Machine learning based policy mining approaches</a:t>
            </a:r>
            <a:endParaRPr/>
          </a:p>
          <a:p>
            <a:pPr>
              <a:defRPr/>
            </a:pPr>
            <a:r>
              <a:rPr/>
              <a:t>ML approaches to make control decision instead of mining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Implemented framework: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DLBAC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α</a:t>
            </a:r>
            <a:r>
              <a:rPr/>
              <a:t>: Deep learning based decision making approach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77885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The DLBAC</a:t>
            </a: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α</a:t>
            </a: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Framework</a:t>
            </a:r>
            <a:endParaRPr lang="en-US" sz="4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547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framework to let user access resources</a:t>
            </a:r>
            <a:endParaRPr/>
          </a:p>
          <a:p>
            <a:pPr>
              <a:defRPr/>
            </a:pPr>
            <a:r>
              <a:rPr/>
              <a:t>Each resource and user is associated with their own metadata</a:t>
            </a:r>
            <a:endParaRPr/>
          </a:p>
          <a:p>
            <a:pPr>
              <a:defRPr/>
            </a:pPr>
            <a:r>
              <a:rPr/>
              <a:t>It constructs a Residual Deep neural network</a:t>
            </a:r>
            <a:endParaRPr/>
          </a:p>
          <a:p>
            <a:pPr lvl="1">
              <a:defRPr/>
            </a:pPr>
            <a:r>
              <a:rPr/>
              <a:t>Takes in user and resource metadata</a:t>
            </a:r>
            <a:endParaRPr/>
          </a:p>
          <a:p>
            <a:pPr lvl="1">
              <a:defRPr/>
            </a:pPr>
            <a:r>
              <a:rPr/>
              <a:t>Outputs an authorization tuple</a:t>
            </a:r>
            <a:endParaRPr/>
          </a:p>
          <a:p>
            <a:pPr lvl="2">
              <a:defRPr/>
            </a:pPr>
            <a:r>
              <a:rPr/>
              <a:t>A boolean vector with dimensions = Types of operations</a:t>
            </a:r>
            <a:endParaRPr/>
          </a:p>
          <a:p>
            <a:pPr lvl="2">
              <a:defRPr/>
            </a:pPr>
            <a:r>
              <a:rPr/>
              <a:t>0 meaning access denied to the type of operation</a:t>
            </a:r>
            <a:endParaRPr/>
          </a:p>
          <a:p>
            <a:pPr lvl="2">
              <a:defRPr/>
            </a:pPr>
            <a:r>
              <a:rPr/>
              <a:t>1 meaning access granted</a:t>
            </a:r>
            <a:endParaRPr/>
          </a:p>
        </p:txBody>
      </p:sp>
      <p:pic>
        <p:nvPicPr>
          <p:cNvPr id="5875327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674378" y="2694877"/>
            <a:ext cx="2501842" cy="3721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085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Proposed Improvement</a:t>
            </a:r>
            <a:endParaRPr/>
          </a:p>
        </p:txBody>
      </p:sp>
      <p:sp>
        <p:nvSpPr>
          <p:cNvPr id="38125099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The original framework calcualates the number of epochs as:</a:t>
            </a:r>
            <a:endParaRPr/>
          </a:p>
          <a:p>
            <a:pPr lvl="1">
              <a:defRPr/>
            </a:pPr>
            <a:r>
              <a:rPr/>
              <a:t>IF d &gt; 9 = e1 ELSE epochs = e2</a:t>
            </a:r>
            <a:endParaRPr/>
          </a:p>
          <a:p>
            <a:pPr lvl="1">
              <a:defRPr/>
            </a:pPr>
            <a:r>
              <a:rPr/>
              <a:t>For given dataset e1 = 30, e2 = 60</a:t>
            </a:r>
            <a:endParaRPr/>
          </a:p>
          <a:p>
            <a:pPr lvl="1">
              <a:defRPr/>
            </a:pPr>
            <a:r>
              <a:rPr/>
              <a:t>The depth function is proposed as d = n*6 + 2, where n is depth parameter based on metadata length</a:t>
            </a:r>
            <a:endParaRPr/>
          </a:p>
          <a:p>
            <a:pPr lvl="0">
              <a:defRPr/>
            </a:pPr>
            <a:r>
              <a:rPr/>
              <a:t>However in any dataset we do not observe any improvement on loss going beyond for about 20 epochs, hence propose to not take this decision. This leads to a faster training process which is crucial as the model may be needed to update in a real-life situation.</a:t>
            </a:r>
            <a:endParaRPr/>
          </a:p>
          <a:p>
            <a:pPr lvl="0">
              <a:defRPr/>
            </a:pPr>
            <a:r>
              <a:rPr/>
              <a:t>To improve learning of complex datasets like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“u5k-r5k-auth12k</a:t>
            </a:r>
            <a:r>
              <a:rPr/>
              <a:t>” We double the number of convolution filters.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9980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Observations</a:t>
            </a:r>
            <a:endParaRPr/>
          </a:p>
        </p:txBody>
      </p:sp>
      <p:pic>
        <p:nvPicPr>
          <p:cNvPr id="10976587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1439" y="1567094"/>
            <a:ext cx="5592828" cy="4386348"/>
          </a:xfrm>
          <a:prstGeom prst="rect">
            <a:avLst/>
          </a:prstGeom>
        </p:spPr>
      </p:pic>
      <p:pic>
        <p:nvPicPr>
          <p:cNvPr id="11676471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14603"/>
            <a:ext cx="5711689" cy="435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0662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Deployment in cloud</a:t>
            </a:r>
            <a:endParaRPr/>
          </a:p>
        </p:txBody>
      </p:sp>
      <p:sp>
        <p:nvSpPr>
          <p:cNvPr id="5564052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 suggested, to deploy the framework in an actual cloud based scenario, we modify the “decision engine” for the framework DLBAC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α</a:t>
            </a:r>
            <a:endParaRPr/>
          </a:p>
          <a:p>
            <a:pPr>
              <a:defRPr/>
            </a:pPr>
            <a:r>
              <a:rPr/>
              <a:t>This helps user access their files through the web</a:t>
            </a:r>
            <a:endParaRPr/>
          </a:p>
          <a:p>
            <a:pPr>
              <a:defRPr/>
            </a:pPr>
            <a:r>
              <a:rPr/>
              <a:t>Th framework is easily deployed inside a docker container and lets user query and access files with the trained network as the access control barrier.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599460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Thank you</a:t>
            </a:r>
            <a:endParaRPr/>
          </a:p>
        </p:txBody>
      </p:sp>
      <p:sp>
        <p:nvSpPr>
          <p:cNvPr id="20859898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2023-04-09T09:27:46Z</dcterms:modified>
  <cp:category/>
  <cp:contentStatus/>
  <cp:version/>
</cp:coreProperties>
</file>