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presProps" Target="presProps.xml" /><Relationship Id="rId12" Type="http://schemas.openxmlformats.org/officeDocument/2006/relationships/tableStyles" Target="tableStyles.xml" /><Relationship Id="rId13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Shape 1058"/>
          <p:cNvSpPr>
            <a:spLocks noChangeArrowheads="1" noGrp="1"/>
          </p:cNvSpPr>
          <p:nvPr userDrawn="1"/>
        </p:nvSpPr>
        <p:spPr bwMode="auto">
          <a:xfrm>
            <a:off x="8220990" y="1"/>
            <a:ext cx="3971005" cy="685746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874" y="0"/>
                </a:moveTo>
                <a:lnTo>
                  <a:pt x="3874" y="19794"/>
                </a:lnTo>
                <a:lnTo>
                  <a:pt x="3874" y="19794"/>
                </a:lnTo>
                <a:cubicBezTo>
                  <a:pt x="3874" y="19794"/>
                  <a:pt x="3932" y="19794"/>
                  <a:pt x="3932" y="19794"/>
                </a:cubicBezTo>
                <a:lnTo>
                  <a:pt x="3932" y="19794"/>
                </a:lnTo>
                <a:cubicBezTo>
                  <a:pt x="1759" y="19794"/>
                  <a:pt x="0" y="20605"/>
                  <a:pt x="0" y="21600"/>
                </a:cubicBezTo>
                <a:lnTo>
                  <a:pt x="0" y="21600"/>
                </a:lnTo>
                <a:cubicBezTo>
                  <a:pt x="0" y="22594"/>
                  <a:pt x="1759" y="23405"/>
                  <a:pt x="3932" y="23405"/>
                </a:cubicBezTo>
                <a:lnTo>
                  <a:pt x="3932" y="23405"/>
                </a:lnTo>
                <a:cubicBezTo>
                  <a:pt x="3932" y="23405"/>
                  <a:pt x="3874" y="23405"/>
                  <a:pt x="3874" y="23405"/>
                </a:cubicBezTo>
                <a:lnTo>
                  <a:pt x="3874" y="43200"/>
                </a:lnTo>
                <a:lnTo>
                  <a:pt x="43200" y="43200"/>
                </a:lnTo>
                <a:lnTo>
                  <a:pt x="43200" y="0"/>
                </a:lnTo>
                <a:lnTo>
                  <a:pt x="3874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1" name="Shape 1102"/>
          <p:cNvSpPr>
            <a:spLocks noChangeArrowheads="1" noGrp="1"/>
          </p:cNvSpPr>
          <p:nvPr userDrawn="1"/>
        </p:nvSpPr>
        <p:spPr bwMode="auto">
          <a:xfrm>
            <a:off x="8400255" y="3356809"/>
            <a:ext cx="190499" cy="14524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0"/>
                </a:moveTo>
                <a:lnTo>
                  <a:pt x="43200" y="43200"/>
                </a:lnTo>
                <a:lnTo>
                  <a:pt x="0" y="21623"/>
                </a:lnTo>
                <a:lnTo>
                  <a:pt x="43200" y="0"/>
                </a:lnTo>
              </a:path>
            </a:pathLst>
          </a:custGeom>
          <a:solidFill>
            <a:srgbClr val="FFFFFF"/>
          </a:solidFill>
          <a:ln w="9524" cap="rnd">
            <a:solidFill>
              <a:srgbClr val="000000"/>
            </a:solidFill>
            <a:bevel/>
            <a:headEnd/>
            <a:tailEnd/>
          </a:ln>
        </p:spPr>
      </p:sp>
      <p:sp>
        <p:nvSpPr>
          <p:cNvPr id="19" name="Text Placeholder 4"/>
          <p:cNvSpPr>
            <a:spLocks noGrp="1"/>
          </p:cNvSpPr>
          <p:nvPr>
            <p:ph type="subTitle" idx="1" hasCustomPrompt="1"/>
          </p:nvPr>
        </p:nvSpPr>
        <p:spPr bwMode="auto">
          <a:xfrm>
            <a:off x="8881393" y="2597939"/>
            <a:ext cx="2974883" cy="1661581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171450" indent="-171450" algn="l">
              <a:buFont typeface="Arial"/>
              <a:buChar char="•"/>
              <a:defRPr sz="20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623395" y="2569090"/>
            <a:ext cx="7383251" cy="1654020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11" name="Дата 10"/>
          <p:cNvSpPr>
            <a:spLocks noGrp="1"/>
          </p:cNvSpPr>
          <p:nvPr>
            <p:ph type="dt" sz="half" idx="15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/>
            </a:fld>
            <a:endParaRPr lang="ru-RU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6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7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839199" y="274642"/>
            <a:ext cx="2743200" cy="5835649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609599" y="274642"/>
            <a:ext cx="8026399" cy="5835649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963083" y="4406904"/>
            <a:ext cx="10363199" cy="13620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963083" y="2906717"/>
            <a:ext cx="10363199" cy="150018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815413" y="1595438"/>
            <a:ext cx="5178986" cy="451484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197599" y="1595438"/>
            <a:ext cx="5178986" cy="451484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 lang="ru-RU"/>
              <a:t/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15413" y="1535113"/>
            <a:ext cx="5181103" cy="63976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815413" y="2174874"/>
            <a:ext cx="518110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93377" y="1535113"/>
            <a:ext cx="5183210" cy="63976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93377" y="2174874"/>
            <a:ext cx="518321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 lang="ru-RU"/>
              <a:t/>
            </a:fld>
            <a:endParaRPr lang="ru-RU"/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609610" y="273054"/>
            <a:ext cx="4011084" cy="1162049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4766732" y="273050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609610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15413" y="4800603"/>
            <a:ext cx="1056117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 bwMode="auto">
          <a:xfrm>
            <a:off x="815413" y="612778"/>
            <a:ext cx="10561173" cy="41147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15413" y="5367337"/>
            <a:ext cx="1056117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Shape 1100"/>
          <p:cNvSpPr>
            <a:spLocks noChangeArrowheads="1" noGrp="1"/>
          </p:cNvSpPr>
          <p:nvPr userDrawn="1"/>
        </p:nvSpPr>
        <p:spPr bwMode="auto">
          <a:xfrm>
            <a:off x="3669" y="270"/>
            <a:ext cx="12184661" cy="6857460"/>
          </a:xfrm>
          <a:custGeom>
            <a:avLst/>
            <a:gdLst>
              <a:gd name="connsiteX0" fmla="*/ 43199 w 43199"/>
              <a:gd name="connsiteY0" fmla="*/ 23405 h 43200"/>
              <a:gd name="connsiteX1" fmla="*/ 43199 w 43199"/>
              <a:gd name="connsiteY1" fmla="*/ 23405 h 43200"/>
              <a:gd name="connsiteX2" fmla="*/ 41239 w 43199"/>
              <a:gd name="connsiteY2" fmla="*/ 21600 h 43200"/>
              <a:gd name="connsiteX3" fmla="*/ 43199 w 43199"/>
              <a:gd name="connsiteY3" fmla="*/ 19794 h 43200"/>
              <a:gd name="connsiteX4" fmla="*/ 43199 w 43199"/>
              <a:gd name="connsiteY4" fmla="*/ 19794 h 43200"/>
              <a:gd name="connsiteX5" fmla="*/ 43174 w 43199"/>
              <a:gd name="connsiteY5" fmla="*/ 19794 h 43200"/>
              <a:gd name="connsiteX6" fmla="*/ 43174 w 43199"/>
              <a:gd name="connsiteY6" fmla="*/ 0 h 43200"/>
              <a:gd name="connsiteX7" fmla="*/ 0 w 43199"/>
              <a:gd name="connsiteY7" fmla="*/ 0 h 43200"/>
              <a:gd name="connsiteX8" fmla="*/ 0 w 43199"/>
              <a:gd name="connsiteY8" fmla="*/ 43200 h 43200"/>
              <a:gd name="connsiteX9" fmla="*/ 43174 w 43199"/>
              <a:gd name="connsiteY9" fmla="*/ 43200 h 43200"/>
              <a:gd name="connsiteX10" fmla="*/ 43174 w 43199"/>
              <a:gd name="connsiteY10" fmla="*/ 23405 h 43200"/>
              <a:gd name="connsiteX11" fmla="*/ 43174 w 43199"/>
              <a:gd name="connsiteY11" fmla="*/ 23405 h 43200"/>
              <a:gd name="connsiteX12" fmla="*/ 43199 w 43199"/>
              <a:gd name="connsiteY12" fmla="*/ 23405 h 43200"/>
              <a:gd name="connsiteX0" fmla="*/ 43199 w 43199"/>
              <a:gd name="connsiteY0" fmla="*/ 23405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19794 h 43200"/>
              <a:gd name="connsiteX5" fmla="*/ 43174 w 43199"/>
              <a:gd name="connsiteY5" fmla="*/ 0 h 43200"/>
              <a:gd name="connsiteX6" fmla="*/ 0 w 43199"/>
              <a:gd name="connsiteY6" fmla="*/ 0 h 43200"/>
              <a:gd name="connsiteX7" fmla="*/ 0 w 43199"/>
              <a:gd name="connsiteY7" fmla="*/ 43200 h 43200"/>
              <a:gd name="connsiteX8" fmla="*/ 43174 w 43199"/>
              <a:gd name="connsiteY8" fmla="*/ 43200 h 43200"/>
              <a:gd name="connsiteX9" fmla="*/ 43174 w 43199"/>
              <a:gd name="connsiteY9" fmla="*/ 23405 h 43200"/>
              <a:gd name="connsiteX10" fmla="*/ 43174 w 43199"/>
              <a:gd name="connsiteY10" fmla="*/ 23405 h 43200"/>
              <a:gd name="connsiteX11" fmla="*/ 43199 w 43199"/>
              <a:gd name="connsiteY11" fmla="*/ 23405 h 43200"/>
              <a:gd name="connsiteX0" fmla="*/ 43174 w 43199"/>
              <a:gd name="connsiteY0" fmla="*/ 23405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19794 h 43200"/>
              <a:gd name="connsiteX5" fmla="*/ 43174 w 43199"/>
              <a:gd name="connsiteY5" fmla="*/ 0 h 43200"/>
              <a:gd name="connsiteX6" fmla="*/ 0 w 43199"/>
              <a:gd name="connsiteY6" fmla="*/ 0 h 43200"/>
              <a:gd name="connsiteX7" fmla="*/ 0 w 43199"/>
              <a:gd name="connsiteY7" fmla="*/ 43200 h 43200"/>
              <a:gd name="connsiteX8" fmla="*/ 43174 w 43199"/>
              <a:gd name="connsiteY8" fmla="*/ 43200 h 43200"/>
              <a:gd name="connsiteX9" fmla="*/ 43174 w 43199"/>
              <a:gd name="connsiteY9" fmla="*/ 23405 h 43200"/>
              <a:gd name="connsiteX10" fmla="*/ 43174 w 43199"/>
              <a:gd name="connsiteY10" fmla="*/ 23405 h 43200"/>
              <a:gd name="connsiteX0" fmla="*/ 43174 w 43199"/>
              <a:gd name="connsiteY0" fmla="*/ 23405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0 h 43200"/>
              <a:gd name="connsiteX5" fmla="*/ 0 w 43199"/>
              <a:gd name="connsiteY5" fmla="*/ 0 h 43200"/>
              <a:gd name="connsiteX6" fmla="*/ 0 w 43199"/>
              <a:gd name="connsiteY6" fmla="*/ 43200 h 43200"/>
              <a:gd name="connsiteX7" fmla="*/ 43174 w 43199"/>
              <a:gd name="connsiteY7" fmla="*/ 43200 h 43200"/>
              <a:gd name="connsiteX8" fmla="*/ 43174 w 43199"/>
              <a:gd name="connsiteY8" fmla="*/ 23405 h 43200"/>
              <a:gd name="connsiteX9" fmla="*/ 43174 w 43199"/>
              <a:gd name="connsiteY9" fmla="*/ 23405 h 43200"/>
              <a:gd name="connsiteX0" fmla="*/ 43174 w 43199"/>
              <a:gd name="connsiteY0" fmla="*/ 23405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0 h 43200"/>
              <a:gd name="connsiteX5" fmla="*/ 0 w 43199"/>
              <a:gd name="connsiteY5" fmla="*/ 0 h 43200"/>
              <a:gd name="connsiteX6" fmla="*/ 0 w 43199"/>
              <a:gd name="connsiteY6" fmla="*/ 43200 h 43200"/>
              <a:gd name="connsiteX7" fmla="*/ 43174 w 43199"/>
              <a:gd name="connsiteY7" fmla="*/ 43200 h 43200"/>
              <a:gd name="connsiteX8" fmla="*/ 43174 w 43199"/>
              <a:gd name="connsiteY8" fmla="*/ 23405 h 43200"/>
              <a:gd name="connsiteX0" fmla="*/ 43174 w 43199"/>
              <a:gd name="connsiteY0" fmla="*/ 43200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0 h 43200"/>
              <a:gd name="connsiteX5" fmla="*/ 0 w 43199"/>
              <a:gd name="connsiteY5" fmla="*/ 0 h 43200"/>
              <a:gd name="connsiteX6" fmla="*/ 0 w 43199"/>
              <a:gd name="connsiteY6" fmla="*/ 43200 h 43200"/>
              <a:gd name="connsiteX7" fmla="*/ 43174 w 43199"/>
              <a:gd name="connsiteY7" fmla="*/ 43200 h 43200"/>
              <a:gd name="connsiteX0" fmla="*/ 43174 w 43199"/>
              <a:gd name="connsiteY0" fmla="*/ 43200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74 w 43199"/>
              <a:gd name="connsiteY3" fmla="*/ 0 h 43200"/>
              <a:gd name="connsiteX4" fmla="*/ 0 w 43199"/>
              <a:gd name="connsiteY4" fmla="*/ 0 h 43200"/>
              <a:gd name="connsiteX5" fmla="*/ 0 w 43199"/>
              <a:gd name="connsiteY5" fmla="*/ 43200 h 43200"/>
              <a:gd name="connsiteX6" fmla="*/ 43174 w 43199"/>
              <a:gd name="connsiteY6" fmla="*/ 43200 h 43200"/>
              <a:gd name="connsiteX0" fmla="*/ 43174 w 46380"/>
              <a:gd name="connsiteY0" fmla="*/ 43200 h 43200"/>
              <a:gd name="connsiteX1" fmla="*/ 43199 w 46380"/>
              <a:gd name="connsiteY1" fmla="*/ 19794 h 43200"/>
              <a:gd name="connsiteX2" fmla="*/ 43174 w 46380"/>
              <a:gd name="connsiteY2" fmla="*/ 0 h 43200"/>
              <a:gd name="connsiteX3" fmla="*/ 0 w 46380"/>
              <a:gd name="connsiteY3" fmla="*/ 0 h 43200"/>
              <a:gd name="connsiteX4" fmla="*/ 0 w 46380"/>
              <a:gd name="connsiteY4" fmla="*/ 43200 h 43200"/>
              <a:gd name="connsiteX5" fmla="*/ 43174 w 46380"/>
              <a:gd name="connsiteY5" fmla="*/ 43200 h 43200"/>
              <a:gd name="connsiteX0" fmla="*/ 43174 w 43199"/>
              <a:gd name="connsiteY0" fmla="*/ 43200 h 43200"/>
              <a:gd name="connsiteX1" fmla="*/ 43199 w 43199"/>
              <a:gd name="connsiteY1" fmla="*/ 19794 h 43200"/>
              <a:gd name="connsiteX2" fmla="*/ 43174 w 43199"/>
              <a:gd name="connsiteY2" fmla="*/ 0 h 43200"/>
              <a:gd name="connsiteX3" fmla="*/ 0 w 43199"/>
              <a:gd name="connsiteY3" fmla="*/ 0 h 43200"/>
              <a:gd name="connsiteX4" fmla="*/ 0 w 43199"/>
              <a:gd name="connsiteY4" fmla="*/ 43200 h 43200"/>
              <a:gd name="connsiteX5" fmla="*/ 43174 w 43199"/>
              <a:gd name="connsiteY5" fmla="*/ 43200 h 43200"/>
              <a:gd name="connsiteX0" fmla="*/ 43174 w 43174"/>
              <a:gd name="connsiteY0" fmla="*/ 43200 h 43200"/>
              <a:gd name="connsiteX1" fmla="*/ 43174 w 43174"/>
              <a:gd name="connsiteY1" fmla="*/ 0 h 43200"/>
              <a:gd name="connsiteX2" fmla="*/ 0 w 43174"/>
              <a:gd name="connsiteY2" fmla="*/ 0 h 43200"/>
              <a:gd name="connsiteX3" fmla="*/ 0 w 43174"/>
              <a:gd name="connsiteY3" fmla="*/ 43200 h 43200"/>
              <a:gd name="connsiteX4" fmla="*/ 43174 w 43174"/>
              <a:gd name="connsiteY4" fmla="*/ 43200 h 43200"/>
              <a:gd name="connsiteX0" fmla="*/ 43174 w 43174"/>
              <a:gd name="connsiteY0" fmla="*/ 43200 h 43200"/>
              <a:gd name="connsiteX1" fmla="*/ 43174 w 43174"/>
              <a:gd name="connsiteY1" fmla="*/ 0 h 43200"/>
              <a:gd name="connsiteX2" fmla="*/ 0 w 43174"/>
              <a:gd name="connsiteY2" fmla="*/ 0 h 43200"/>
              <a:gd name="connsiteX3" fmla="*/ 0 w 43174"/>
              <a:gd name="connsiteY3" fmla="*/ 43200 h 43200"/>
              <a:gd name="connsiteX4" fmla="*/ 43174 w 43174"/>
              <a:gd name="connsiteY4" fmla="*/ 43200 h 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174" h="43200" fill="norm" stroke="0" extrusionOk="0">
                <a:moveTo>
                  <a:pt x="43174" y="43200"/>
                </a:moveTo>
                <a:lnTo>
                  <a:pt x="43174" y="0"/>
                </a:lnTo>
                <a:lnTo>
                  <a:pt x="0" y="0"/>
                </a:lnTo>
                <a:lnTo>
                  <a:pt x="0" y="43200"/>
                </a:lnTo>
                <a:lnTo>
                  <a:pt x="43174" y="432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" name="Shape 1103"/>
          <p:cNvSpPr>
            <a:spLocks noChangeArrowheads="1" noGrp="1"/>
          </p:cNvSpPr>
          <p:nvPr userDrawn="1"/>
        </p:nvSpPr>
        <p:spPr bwMode="auto">
          <a:xfrm>
            <a:off x="183165" y="101751"/>
            <a:ext cx="7789614" cy="585789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199" y="21599"/>
                </a:moveTo>
                <a:lnTo>
                  <a:pt x="43199" y="21599"/>
                </a:lnTo>
                <a:lnTo>
                  <a:pt x="43199" y="21599"/>
                </a:lnTo>
                <a:cubicBezTo>
                  <a:pt x="43199" y="21599"/>
                  <a:pt x="43199" y="21599"/>
                  <a:pt x="43199" y="21599"/>
                </a:cubicBezTo>
                <a:lnTo>
                  <a:pt x="43199" y="21599"/>
                </a:lnTo>
                <a:lnTo>
                  <a:pt x="43199" y="21599"/>
                </a:lnTo>
                <a:cubicBezTo>
                  <a:pt x="43199" y="33449"/>
                  <a:pt x="33448" y="43199"/>
                  <a:pt x="21600" y="43199"/>
                </a:cubicBezTo>
                <a:lnTo>
                  <a:pt x="21600" y="43199"/>
                </a:lnTo>
                <a:cubicBezTo>
                  <a:pt x="9749" y="43199"/>
                  <a:pt x="0" y="33449"/>
                  <a:pt x="0" y="21599"/>
                </a:cubicBezTo>
                <a:lnTo>
                  <a:pt x="0" y="21599"/>
                </a:lnTo>
                <a:cubicBezTo>
                  <a:pt x="0" y="9750"/>
                  <a:pt x="9749" y="0"/>
                  <a:pt x="21600" y="0"/>
                </a:cubicBezTo>
                <a:lnTo>
                  <a:pt x="21600" y="0"/>
                </a:lnTo>
                <a:cubicBezTo>
                  <a:pt x="33448" y="0"/>
                  <a:pt x="43199" y="9750"/>
                  <a:pt x="43199" y="21599"/>
                </a:cubicBezTo>
              </a:path>
            </a:pathLst>
          </a:custGeom>
          <a:solidFill>
            <a:srgbClr val="FFFFFF">
              <a:alpha val="1568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" name="Shape 1104"/>
          <p:cNvSpPr>
            <a:spLocks noChangeArrowheads="1" noGrp="1"/>
          </p:cNvSpPr>
          <p:nvPr userDrawn="1"/>
        </p:nvSpPr>
        <p:spPr bwMode="auto">
          <a:xfrm>
            <a:off x="244971" y="130323"/>
            <a:ext cx="7610403" cy="572343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50" y="43200"/>
                  <a:pt x="21600" y="43200"/>
                </a:cubicBezTo>
                <a:lnTo>
                  <a:pt x="21600" y="43200"/>
                </a:lnTo>
                <a:cubicBezTo>
                  <a:pt x="9749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1"/>
                  <a:pt x="9749" y="0"/>
                  <a:pt x="21600" y="0"/>
                </a:cubicBezTo>
                <a:lnTo>
                  <a:pt x="21600" y="0"/>
                </a:lnTo>
                <a:cubicBezTo>
                  <a:pt x="33450" y="0"/>
                  <a:pt x="43200" y="9750"/>
                  <a:pt x="43200" y="21600"/>
                </a:cubicBezTo>
              </a:path>
            </a:pathLst>
          </a:custGeom>
          <a:solidFill>
            <a:srgbClr val="FFFFFF">
              <a:alpha val="3137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" name="Shape 1105"/>
          <p:cNvSpPr>
            <a:spLocks noChangeArrowheads="1" noGrp="1"/>
          </p:cNvSpPr>
          <p:nvPr userDrawn="1"/>
        </p:nvSpPr>
        <p:spPr bwMode="auto">
          <a:xfrm>
            <a:off x="306493" y="159054"/>
            <a:ext cx="7431757" cy="558883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50"/>
                  <a:pt x="33448" y="43200"/>
                  <a:pt x="21599" y="43200"/>
                </a:cubicBezTo>
                <a:lnTo>
                  <a:pt x="21599" y="43200"/>
                </a:lnTo>
                <a:cubicBezTo>
                  <a:pt x="9749" y="43200"/>
                  <a:pt x="0" y="33450"/>
                  <a:pt x="0" y="21599"/>
                </a:cubicBezTo>
                <a:lnTo>
                  <a:pt x="0" y="21599"/>
                </a:lnTo>
                <a:cubicBezTo>
                  <a:pt x="0" y="9750"/>
                  <a:pt x="9749" y="0"/>
                  <a:pt x="21599" y="0"/>
                </a:cubicBezTo>
                <a:lnTo>
                  <a:pt x="21599" y="0"/>
                </a:lnTo>
                <a:cubicBezTo>
                  <a:pt x="33448" y="0"/>
                  <a:pt x="43200" y="9750"/>
                  <a:pt x="43200" y="21599"/>
                </a:cubicBezTo>
              </a:path>
            </a:pathLst>
          </a:custGeom>
          <a:solidFill>
            <a:srgbClr val="FFFFFF">
              <a:alpha val="4705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" name="Shape 1106"/>
          <p:cNvSpPr>
            <a:spLocks noChangeArrowheads="1" noGrp="1"/>
          </p:cNvSpPr>
          <p:nvPr userDrawn="1"/>
        </p:nvSpPr>
        <p:spPr bwMode="auto">
          <a:xfrm>
            <a:off x="368021" y="187787"/>
            <a:ext cx="7252827" cy="545437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7"/>
                  <a:pt x="33450" y="43200"/>
                  <a:pt x="21600" y="43200"/>
                </a:cubicBezTo>
                <a:lnTo>
                  <a:pt x="21600" y="43200"/>
                </a:lnTo>
                <a:cubicBezTo>
                  <a:pt x="9750" y="43200"/>
                  <a:pt x="0" y="33447"/>
                  <a:pt x="0" y="21599"/>
                </a:cubicBezTo>
                <a:lnTo>
                  <a:pt x="0" y="21599"/>
                </a:lnTo>
                <a:cubicBezTo>
                  <a:pt x="0" y="9749"/>
                  <a:pt x="9750" y="0"/>
                  <a:pt x="21600" y="0"/>
                </a:cubicBezTo>
                <a:lnTo>
                  <a:pt x="21600" y="0"/>
                </a:lnTo>
                <a:cubicBezTo>
                  <a:pt x="33450" y="0"/>
                  <a:pt x="43200" y="9749"/>
                  <a:pt x="43200" y="21599"/>
                </a:cubicBezTo>
              </a:path>
            </a:pathLst>
          </a:custGeom>
          <a:solidFill>
            <a:srgbClr val="FFFFFF">
              <a:alpha val="6274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" name="Shape 1107"/>
          <p:cNvSpPr>
            <a:spLocks noChangeArrowheads="1" noGrp="1"/>
          </p:cNvSpPr>
          <p:nvPr userDrawn="1"/>
        </p:nvSpPr>
        <p:spPr bwMode="auto">
          <a:xfrm>
            <a:off x="429541" y="216360"/>
            <a:ext cx="7074181" cy="531992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8"/>
                  <a:pt x="33448" y="43200"/>
                  <a:pt x="21600" y="43200"/>
                </a:cubicBezTo>
                <a:lnTo>
                  <a:pt x="21600" y="43200"/>
                </a:lnTo>
                <a:cubicBezTo>
                  <a:pt x="9751" y="43200"/>
                  <a:pt x="0" y="33448"/>
                  <a:pt x="0" y="21599"/>
                </a:cubicBezTo>
                <a:lnTo>
                  <a:pt x="0" y="21599"/>
                </a:lnTo>
                <a:cubicBezTo>
                  <a:pt x="0" y="9751"/>
                  <a:pt x="9751" y="0"/>
                  <a:pt x="21600" y="0"/>
                </a:cubicBezTo>
                <a:lnTo>
                  <a:pt x="21600" y="0"/>
                </a:lnTo>
                <a:cubicBezTo>
                  <a:pt x="33448" y="0"/>
                  <a:pt x="43200" y="9751"/>
                  <a:pt x="43200" y="21599"/>
                </a:cubicBezTo>
              </a:path>
            </a:pathLst>
          </a:custGeom>
          <a:solidFill>
            <a:srgbClr val="FFFFFF">
              <a:alpha val="7843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3" name="Shape 1108"/>
          <p:cNvSpPr>
            <a:spLocks noChangeArrowheads="1" noGrp="1"/>
          </p:cNvSpPr>
          <p:nvPr userDrawn="1"/>
        </p:nvSpPr>
        <p:spPr bwMode="auto">
          <a:xfrm>
            <a:off x="491347" y="245090"/>
            <a:ext cx="6894970" cy="518531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49" y="43200"/>
                  <a:pt x="21599" y="43200"/>
                </a:cubicBezTo>
                <a:lnTo>
                  <a:pt x="21599" y="43200"/>
                </a:lnTo>
                <a:cubicBezTo>
                  <a:pt x="9750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0"/>
                  <a:pt x="9750" y="0"/>
                  <a:pt x="21599" y="0"/>
                </a:cubicBezTo>
                <a:lnTo>
                  <a:pt x="21599" y="0"/>
                </a:lnTo>
                <a:cubicBezTo>
                  <a:pt x="33449" y="0"/>
                  <a:pt x="43200" y="9750"/>
                  <a:pt x="43200" y="21600"/>
                </a:cubicBezTo>
              </a:path>
            </a:pathLst>
          </a:custGeom>
          <a:solidFill>
            <a:srgbClr val="FFFFFF">
              <a:alpha val="9411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4" name="Shape 1109"/>
          <p:cNvSpPr>
            <a:spLocks noChangeArrowheads="1" noGrp="1"/>
          </p:cNvSpPr>
          <p:nvPr userDrawn="1"/>
        </p:nvSpPr>
        <p:spPr bwMode="auto">
          <a:xfrm>
            <a:off x="552877" y="273821"/>
            <a:ext cx="6716041" cy="505071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8"/>
                  <a:pt x="33449" y="43199"/>
                  <a:pt x="21600" y="43199"/>
                </a:cubicBezTo>
                <a:lnTo>
                  <a:pt x="21600" y="43199"/>
                </a:lnTo>
                <a:cubicBezTo>
                  <a:pt x="9750" y="43199"/>
                  <a:pt x="0" y="33448"/>
                  <a:pt x="0" y="21600"/>
                </a:cubicBezTo>
                <a:lnTo>
                  <a:pt x="0" y="21600"/>
                </a:lnTo>
                <a:cubicBezTo>
                  <a:pt x="0" y="9748"/>
                  <a:pt x="9750" y="0"/>
                  <a:pt x="21600" y="0"/>
                </a:cubicBezTo>
                <a:lnTo>
                  <a:pt x="21600" y="0"/>
                </a:lnTo>
                <a:cubicBezTo>
                  <a:pt x="33449" y="0"/>
                  <a:pt x="43200" y="9748"/>
                  <a:pt x="43200" y="21600"/>
                </a:cubicBezTo>
              </a:path>
            </a:pathLst>
          </a:custGeom>
          <a:solidFill>
            <a:srgbClr val="FFFFFF">
              <a:alpha val="10980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5" name="Shape 1110"/>
          <p:cNvSpPr>
            <a:spLocks noChangeArrowheads="1" noGrp="1"/>
          </p:cNvSpPr>
          <p:nvPr userDrawn="1"/>
        </p:nvSpPr>
        <p:spPr bwMode="auto">
          <a:xfrm>
            <a:off x="614397" y="302395"/>
            <a:ext cx="6537394" cy="491625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199" y="21600"/>
                </a:moveTo>
                <a:lnTo>
                  <a:pt x="43199" y="21600"/>
                </a:lnTo>
                <a:lnTo>
                  <a:pt x="43199" y="21600"/>
                </a:lnTo>
                <a:cubicBezTo>
                  <a:pt x="43199" y="21600"/>
                  <a:pt x="43199" y="21600"/>
                  <a:pt x="43199" y="21600"/>
                </a:cubicBezTo>
                <a:lnTo>
                  <a:pt x="43199" y="21600"/>
                </a:lnTo>
                <a:lnTo>
                  <a:pt x="43199" y="21600"/>
                </a:lnTo>
                <a:cubicBezTo>
                  <a:pt x="43199" y="33449"/>
                  <a:pt x="33449" y="43200"/>
                  <a:pt x="21600" y="43200"/>
                </a:cubicBezTo>
                <a:lnTo>
                  <a:pt x="21600" y="43200"/>
                </a:lnTo>
                <a:cubicBezTo>
                  <a:pt x="9750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1"/>
                  <a:pt x="9750" y="0"/>
                  <a:pt x="21600" y="0"/>
                </a:cubicBezTo>
                <a:lnTo>
                  <a:pt x="21600" y="0"/>
                </a:lnTo>
                <a:cubicBezTo>
                  <a:pt x="33449" y="0"/>
                  <a:pt x="43199" y="9751"/>
                  <a:pt x="43199" y="21600"/>
                </a:cubicBezTo>
              </a:path>
            </a:pathLst>
          </a:custGeom>
          <a:solidFill>
            <a:srgbClr val="FFFFFF">
              <a:alpha val="1254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6" name="Shape 1111"/>
          <p:cNvSpPr>
            <a:spLocks noChangeArrowheads="1" noGrp="1"/>
          </p:cNvSpPr>
          <p:nvPr userDrawn="1"/>
        </p:nvSpPr>
        <p:spPr bwMode="auto">
          <a:xfrm>
            <a:off x="676203" y="331128"/>
            <a:ext cx="6358183" cy="47816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199" y="21600"/>
                </a:moveTo>
                <a:lnTo>
                  <a:pt x="43199" y="21600"/>
                </a:lnTo>
                <a:lnTo>
                  <a:pt x="43199" y="21600"/>
                </a:lnTo>
                <a:cubicBezTo>
                  <a:pt x="43199" y="21600"/>
                  <a:pt x="43199" y="21600"/>
                  <a:pt x="43199" y="21600"/>
                </a:cubicBezTo>
                <a:lnTo>
                  <a:pt x="43199" y="21600"/>
                </a:lnTo>
                <a:lnTo>
                  <a:pt x="43199" y="21600"/>
                </a:lnTo>
                <a:cubicBezTo>
                  <a:pt x="43199" y="33449"/>
                  <a:pt x="33449" y="43199"/>
                  <a:pt x="21598" y="43199"/>
                </a:cubicBezTo>
                <a:lnTo>
                  <a:pt x="21598" y="43199"/>
                </a:lnTo>
                <a:cubicBezTo>
                  <a:pt x="9750" y="43199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0"/>
                  <a:pt x="9750" y="0"/>
                  <a:pt x="21598" y="0"/>
                </a:cubicBezTo>
                <a:lnTo>
                  <a:pt x="21598" y="0"/>
                </a:lnTo>
                <a:cubicBezTo>
                  <a:pt x="33449" y="0"/>
                  <a:pt x="43199" y="9750"/>
                  <a:pt x="43199" y="21600"/>
                </a:cubicBezTo>
              </a:path>
            </a:pathLst>
          </a:custGeom>
          <a:solidFill>
            <a:srgbClr val="FFFFFF">
              <a:alpha val="14117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7" name="Shape 1112"/>
          <p:cNvSpPr>
            <a:spLocks noChangeArrowheads="1" noGrp="1"/>
          </p:cNvSpPr>
          <p:nvPr userDrawn="1"/>
        </p:nvSpPr>
        <p:spPr bwMode="auto">
          <a:xfrm>
            <a:off x="737731" y="359857"/>
            <a:ext cx="6179254" cy="464703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48" y="43199"/>
                  <a:pt x="21599" y="43199"/>
                </a:cubicBezTo>
                <a:lnTo>
                  <a:pt x="21599" y="43199"/>
                </a:lnTo>
                <a:cubicBezTo>
                  <a:pt x="9750" y="43199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1"/>
                  <a:pt x="9750" y="0"/>
                  <a:pt x="21599" y="0"/>
                </a:cubicBezTo>
                <a:lnTo>
                  <a:pt x="21599" y="0"/>
                </a:lnTo>
                <a:cubicBezTo>
                  <a:pt x="33448" y="0"/>
                  <a:pt x="43200" y="9751"/>
                  <a:pt x="43200" y="21599"/>
                </a:cubicBezTo>
              </a:path>
            </a:pathLst>
          </a:custGeom>
          <a:solidFill>
            <a:srgbClr val="FFFFFF">
              <a:alpha val="15686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8" name="Shape 1113"/>
          <p:cNvSpPr>
            <a:spLocks noChangeArrowheads="1" noGrp="1"/>
          </p:cNvSpPr>
          <p:nvPr userDrawn="1"/>
        </p:nvSpPr>
        <p:spPr bwMode="auto">
          <a:xfrm>
            <a:off x="799253" y="388590"/>
            <a:ext cx="6000607" cy="451243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9"/>
                  <a:pt x="33449" y="43200"/>
                  <a:pt x="21600" y="43200"/>
                </a:cubicBezTo>
                <a:lnTo>
                  <a:pt x="21600" y="43200"/>
                </a:lnTo>
                <a:cubicBezTo>
                  <a:pt x="9750" y="43200"/>
                  <a:pt x="0" y="33449"/>
                  <a:pt x="0" y="21599"/>
                </a:cubicBezTo>
                <a:lnTo>
                  <a:pt x="0" y="21599"/>
                </a:lnTo>
                <a:cubicBezTo>
                  <a:pt x="0" y="9749"/>
                  <a:pt x="9750" y="0"/>
                  <a:pt x="21600" y="0"/>
                </a:cubicBezTo>
                <a:lnTo>
                  <a:pt x="21600" y="0"/>
                </a:lnTo>
                <a:cubicBezTo>
                  <a:pt x="33449" y="0"/>
                  <a:pt x="43200" y="9749"/>
                  <a:pt x="43200" y="21599"/>
                </a:cubicBezTo>
              </a:path>
            </a:pathLst>
          </a:custGeom>
          <a:solidFill>
            <a:srgbClr val="FFFFFF">
              <a:alpha val="17647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9" name="Shape 1114"/>
          <p:cNvSpPr>
            <a:spLocks noChangeArrowheads="1" noGrp="1"/>
          </p:cNvSpPr>
          <p:nvPr userDrawn="1"/>
        </p:nvSpPr>
        <p:spPr bwMode="auto">
          <a:xfrm>
            <a:off x="860777" y="417163"/>
            <a:ext cx="5821679" cy="437797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49" y="43200"/>
                  <a:pt x="21599" y="43200"/>
                </a:cubicBezTo>
                <a:lnTo>
                  <a:pt x="21599" y="43200"/>
                </a:lnTo>
                <a:cubicBezTo>
                  <a:pt x="9750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0"/>
                  <a:pt x="9750" y="0"/>
                  <a:pt x="21599" y="0"/>
                </a:cubicBezTo>
                <a:lnTo>
                  <a:pt x="21599" y="0"/>
                </a:lnTo>
                <a:cubicBezTo>
                  <a:pt x="33449" y="0"/>
                  <a:pt x="43200" y="9750"/>
                  <a:pt x="43200" y="21600"/>
                </a:cubicBezTo>
              </a:path>
            </a:pathLst>
          </a:custGeom>
          <a:solidFill>
            <a:srgbClr val="FFFFFF">
              <a:alpha val="19215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0" name="Shape 1115"/>
          <p:cNvSpPr>
            <a:spLocks noChangeArrowheads="1" noGrp="1"/>
          </p:cNvSpPr>
          <p:nvPr userDrawn="1"/>
        </p:nvSpPr>
        <p:spPr bwMode="auto">
          <a:xfrm>
            <a:off x="922587" y="445894"/>
            <a:ext cx="5642750" cy="424352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9"/>
                  <a:pt x="33448" y="43200"/>
                  <a:pt x="21600" y="43200"/>
                </a:cubicBezTo>
                <a:lnTo>
                  <a:pt x="21600" y="43200"/>
                </a:lnTo>
                <a:cubicBezTo>
                  <a:pt x="9748" y="43200"/>
                  <a:pt x="0" y="33449"/>
                  <a:pt x="0" y="21599"/>
                </a:cubicBezTo>
                <a:lnTo>
                  <a:pt x="0" y="21599"/>
                </a:lnTo>
                <a:cubicBezTo>
                  <a:pt x="0" y="9750"/>
                  <a:pt x="9748" y="0"/>
                  <a:pt x="21600" y="0"/>
                </a:cubicBezTo>
                <a:lnTo>
                  <a:pt x="21600" y="0"/>
                </a:lnTo>
                <a:cubicBezTo>
                  <a:pt x="33448" y="0"/>
                  <a:pt x="43200" y="9750"/>
                  <a:pt x="43200" y="21599"/>
                </a:cubicBezTo>
              </a:path>
            </a:pathLst>
          </a:custGeom>
          <a:solidFill>
            <a:srgbClr val="FFFFFF">
              <a:alpha val="20784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1" name="Shape 1116"/>
          <p:cNvSpPr>
            <a:spLocks noChangeArrowheads="1" noGrp="1"/>
          </p:cNvSpPr>
          <p:nvPr userDrawn="1"/>
        </p:nvSpPr>
        <p:spPr bwMode="auto">
          <a:xfrm>
            <a:off x="984107" y="474624"/>
            <a:ext cx="5463821" cy="410891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199" y="21599"/>
                </a:moveTo>
                <a:lnTo>
                  <a:pt x="43199" y="21599"/>
                </a:lnTo>
                <a:lnTo>
                  <a:pt x="43199" y="21599"/>
                </a:lnTo>
                <a:cubicBezTo>
                  <a:pt x="43199" y="21599"/>
                  <a:pt x="43199" y="21599"/>
                  <a:pt x="43199" y="21599"/>
                </a:cubicBezTo>
                <a:lnTo>
                  <a:pt x="43199" y="21599"/>
                </a:lnTo>
                <a:lnTo>
                  <a:pt x="43199" y="21599"/>
                </a:lnTo>
                <a:cubicBezTo>
                  <a:pt x="43199" y="33448"/>
                  <a:pt x="33448" y="43200"/>
                  <a:pt x="21599" y="43200"/>
                </a:cubicBezTo>
                <a:lnTo>
                  <a:pt x="21599" y="43200"/>
                </a:lnTo>
                <a:cubicBezTo>
                  <a:pt x="9750" y="43200"/>
                  <a:pt x="0" y="33448"/>
                  <a:pt x="0" y="21599"/>
                </a:cubicBezTo>
                <a:lnTo>
                  <a:pt x="0" y="21599"/>
                </a:lnTo>
                <a:cubicBezTo>
                  <a:pt x="0" y="9749"/>
                  <a:pt x="9750" y="0"/>
                  <a:pt x="21599" y="0"/>
                </a:cubicBezTo>
                <a:lnTo>
                  <a:pt x="21599" y="0"/>
                </a:lnTo>
                <a:cubicBezTo>
                  <a:pt x="33448" y="0"/>
                  <a:pt x="43199" y="9749"/>
                  <a:pt x="43199" y="21599"/>
                </a:cubicBezTo>
              </a:path>
            </a:pathLst>
          </a:custGeom>
          <a:solidFill>
            <a:srgbClr val="FFFFFF">
              <a:alpha val="22352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2" name="Shape 1117"/>
          <p:cNvSpPr>
            <a:spLocks noChangeArrowheads="1" noGrp="1"/>
          </p:cNvSpPr>
          <p:nvPr userDrawn="1"/>
        </p:nvSpPr>
        <p:spPr bwMode="auto">
          <a:xfrm>
            <a:off x="1045632" y="503197"/>
            <a:ext cx="5284893" cy="397446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9"/>
                  <a:pt x="33450" y="43200"/>
                  <a:pt x="21599" y="43200"/>
                </a:cubicBezTo>
                <a:lnTo>
                  <a:pt x="21599" y="43200"/>
                </a:lnTo>
                <a:cubicBezTo>
                  <a:pt x="9751" y="43200"/>
                  <a:pt x="0" y="33449"/>
                  <a:pt x="0" y="21599"/>
                </a:cubicBezTo>
                <a:lnTo>
                  <a:pt x="0" y="21599"/>
                </a:lnTo>
                <a:cubicBezTo>
                  <a:pt x="0" y="9750"/>
                  <a:pt x="9751" y="0"/>
                  <a:pt x="21599" y="0"/>
                </a:cubicBezTo>
                <a:lnTo>
                  <a:pt x="21599" y="0"/>
                </a:lnTo>
                <a:cubicBezTo>
                  <a:pt x="33450" y="0"/>
                  <a:pt x="43200" y="9750"/>
                  <a:pt x="43200" y="21599"/>
                </a:cubicBezTo>
              </a:path>
            </a:pathLst>
          </a:custGeom>
          <a:solidFill>
            <a:srgbClr val="FFFFFF">
              <a:alpha val="23921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3" name="Shape 1118"/>
          <p:cNvSpPr>
            <a:spLocks noChangeArrowheads="1" noGrp="1"/>
          </p:cNvSpPr>
          <p:nvPr userDrawn="1"/>
        </p:nvSpPr>
        <p:spPr bwMode="auto">
          <a:xfrm>
            <a:off x="1107443" y="531930"/>
            <a:ext cx="5105963" cy="383985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48" y="43200"/>
                  <a:pt x="21599" y="43200"/>
                </a:cubicBezTo>
                <a:lnTo>
                  <a:pt x="21599" y="43200"/>
                </a:lnTo>
                <a:cubicBezTo>
                  <a:pt x="9749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0"/>
                  <a:pt x="9749" y="0"/>
                  <a:pt x="21599" y="0"/>
                </a:cubicBezTo>
                <a:lnTo>
                  <a:pt x="21599" y="0"/>
                </a:lnTo>
                <a:cubicBezTo>
                  <a:pt x="33448" y="0"/>
                  <a:pt x="43200" y="9750"/>
                  <a:pt x="43200" y="21600"/>
                </a:cubicBezTo>
              </a:path>
            </a:pathLst>
          </a:custGeom>
          <a:solidFill>
            <a:srgbClr val="FFFFFF">
              <a:alpha val="25490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4" name="Shape 1119"/>
          <p:cNvSpPr>
            <a:spLocks noChangeArrowheads="1" noGrp="1"/>
          </p:cNvSpPr>
          <p:nvPr userDrawn="1"/>
        </p:nvSpPr>
        <p:spPr bwMode="auto">
          <a:xfrm>
            <a:off x="1168963" y="560659"/>
            <a:ext cx="4927034" cy="37052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8"/>
                  <a:pt x="33450" y="43200"/>
                  <a:pt x="21600" y="43200"/>
                </a:cubicBezTo>
                <a:lnTo>
                  <a:pt x="21600" y="43200"/>
                </a:lnTo>
                <a:cubicBezTo>
                  <a:pt x="9749" y="43200"/>
                  <a:pt x="0" y="33448"/>
                  <a:pt x="0" y="21600"/>
                </a:cubicBezTo>
                <a:lnTo>
                  <a:pt x="0" y="21600"/>
                </a:lnTo>
                <a:cubicBezTo>
                  <a:pt x="0" y="9749"/>
                  <a:pt x="9749" y="0"/>
                  <a:pt x="21600" y="0"/>
                </a:cubicBezTo>
                <a:lnTo>
                  <a:pt x="21600" y="0"/>
                </a:lnTo>
                <a:cubicBezTo>
                  <a:pt x="33450" y="0"/>
                  <a:pt x="43200" y="9749"/>
                  <a:pt x="43200" y="21600"/>
                </a:cubicBezTo>
              </a:path>
            </a:pathLst>
          </a:custGeom>
          <a:solidFill>
            <a:srgbClr val="FFFFFF">
              <a:alpha val="27058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5" name="Shape 1120"/>
          <p:cNvSpPr>
            <a:spLocks noChangeArrowheads="1" noGrp="1"/>
          </p:cNvSpPr>
          <p:nvPr userDrawn="1"/>
        </p:nvSpPr>
        <p:spPr bwMode="auto">
          <a:xfrm>
            <a:off x="2023254" y="5083093"/>
            <a:ext cx="1181945" cy="88892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0" y="0"/>
                </a:moveTo>
                <a:lnTo>
                  <a:pt x="21600" y="0"/>
                </a:lnTo>
                <a:cubicBezTo>
                  <a:pt x="33534" y="0"/>
                  <a:pt x="43200" y="9673"/>
                  <a:pt x="43200" y="21599"/>
                </a:cubicBezTo>
                <a:lnTo>
                  <a:pt x="43200" y="21599"/>
                </a:lnTo>
                <a:cubicBezTo>
                  <a:pt x="43200" y="33533"/>
                  <a:pt x="33534" y="43200"/>
                  <a:pt x="21600" y="43200"/>
                </a:cubicBezTo>
                <a:lnTo>
                  <a:pt x="21600" y="43200"/>
                </a:lnTo>
                <a:cubicBezTo>
                  <a:pt x="9665" y="43200"/>
                  <a:pt x="0" y="33533"/>
                  <a:pt x="0" y="21599"/>
                </a:cubicBezTo>
                <a:lnTo>
                  <a:pt x="0" y="21599"/>
                </a:lnTo>
                <a:cubicBezTo>
                  <a:pt x="0" y="9673"/>
                  <a:pt x="9665" y="0"/>
                  <a:pt x="21600" y="0"/>
                </a:cubicBezTo>
                <a:close/>
              </a:path>
            </a:pathLst>
          </a:custGeom>
          <a:solidFill>
            <a:srgbClr val="FFFFFF">
              <a:alpha val="11764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6" name="Shape 1121"/>
          <p:cNvSpPr>
            <a:spLocks noChangeArrowheads="1" noGrp="1"/>
          </p:cNvSpPr>
          <p:nvPr userDrawn="1"/>
        </p:nvSpPr>
        <p:spPr bwMode="auto">
          <a:xfrm>
            <a:off x="2851007" y="4515765"/>
            <a:ext cx="1869157" cy="140562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596" y="0"/>
                </a:moveTo>
                <a:lnTo>
                  <a:pt x="21596" y="0"/>
                </a:lnTo>
                <a:cubicBezTo>
                  <a:pt x="33526" y="0"/>
                  <a:pt x="43200" y="9669"/>
                  <a:pt x="43200" y="21601"/>
                </a:cubicBezTo>
                <a:lnTo>
                  <a:pt x="43200" y="21601"/>
                </a:lnTo>
                <a:cubicBezTo>
                  <a:pt x="43200" y="33530"/>
                  <a:pt x="33526" y="43200"/>
                  <a:pt x="21596" y="43200"/>
                </a:cubicBezTo>
                <a:lnTo>
                  <a:pt x="21596" y="43200"/>
                </a:lnTo>
                <a:cubicBezTo>
                  <a:pt x="9673" y="43200"/>
                  <a:pt x="0" y="33530"/>
                  <a:pt x="0" y="21601"/>
                </a:cubicBezTo>
                <a:lnTo>
                  <a:pt x="0" y="21601"/>
                </a:lnTo>
                <a:cubicBezTo>
                  <a:pt x="0" y="9669"/>
                  <a:pt x="9673" y="0"/>
                  <a:pt x="21596" y="0"/>
                </a:cubicBezTo>
                <a:close/>
              </a:path>
            </a:pathLst>
          </a:custGeom>
          <a:solidFill>
            <a:srgbClr val="FFFFFF">
              <a:alpha val="1450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9" name="Shape 1124"/>
          <p:cNvSpPr>
            <a:spLocks noChangeArrowheads="1" noGrp="1"/>
          </p:cNvSpPr>
          <p:nvPr userDrawn="1"/>
        </p:nvSpPr>
        <p:spPr bwMode="auto">
          <a:xfrm>
            <a:off x="3037839" y="4457826"/>
            <a:ext cx="835941" cy="62875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0" y="0"/>
                </a:moveTo>
                <a:lnTo>
                  <a:pt x="21600" y="0"/>
                </a:lnTo>
                <a:cubicBezTo>
                  <a:pt x="33530" y="0"/>
                  <a:pt x="43200" y="9672"/>
                  <a:pt x="43200" y="21604"/>
                </a:cubicBezTo>
                <a:lnTo>
                  <a:pt x="43200" y="21604"/>
                </a:lnTo>
                <a:cubicBezTo>
                  <a:pt x="43200" y="33525"/>
                  <a:pt x="33530" y="43200"/>
                  <a:pt x="21600" y="43200"/>
                </a:cubicBezTo>
                <a:lnTo>
                  <a:pt x="21600" y="43200"/>
                </a:lnTo>
                <a:cubicBezTo>
                  <a:pt x="9669" y="43200"/>
                  <a:pt x="0" y="33525"/>
                  <a:pt x="0" y="21604"/>
                </a:cubicBezTo>
                <a:lnTo>
                  <a:pt x="0" y="21604"/>
                </a:lnTo>
                <a:cubicBezTo>
                  <a:pt x="0" y="9672"/>
                  <a:pt x="9669" y="0"/>
                  <a:pt x="21600" y="0"/>
                </a:cubicBezTo>
                <a:close/>
              </a:path>
            </a:pathLst>
          </a:custGeom>
          <a:solidFill>
            <a:srgbClr val="FFFFFF">
              <a:alpha val="784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30" name="Shape 1125"/>
          <p:cNvSpPr>
            <a:spLocks noChangeArrowheads="1" noGrp="1"/>
          </p:cNvSpPr>
          <p:nvPr userDrawn="1"/>
        </p:nvSpPr>
        <p:spPr bwMode="auto">
          <a:xfrm>
            <a:off x="1015999" y="4613071"/>
            <a:ext cx="685800" cy="51557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599" y="0"/>
                </a:moveTo>
                <a:lnTo>
                  <a:pt x="21599" y="0"/>
                </a:lnTo>
                <a:cubicBezTo>
                  <a:pt x="33527" y="0"/>
                  <a:pt x="43200" y="9668"/>
                  <a:pt x="43200" y="21599"/>
                </a:cubicBezTo>
                <a:lnTo>
                  <a:pt x="43200" y="21599"/>
                </a:lnTo>
                <a:cubicBezTo>
                  <a:pt x="43200" y="33530"/>
                  <a:pt x="33527" y="43200"/>
                  <a:pt x="21599" y="43200"/>
                </a:cubicBezTo>
                <a:lnTo>
                  <a:pt x="21599" y="43200"/>
                </a:lnTo>
                <a:cubicBezTo>
                  <a:pt x="9671" y="43200"/>
                  <a:pt x="0" y="33530"/>
                  <a:pt x="0" y="21599"/>
                </a:cubicBezTo>
                <a:lnTo>
                  <a:pt x="0" y="21599"/>
                </a:lnTo>
                <a:cubicBezTo>
                  <a:pt x="0" y="9668"/>
                  <a:pt x="9671" y="0"/>
                  <a:pt x="21599" y="0"/>
                </a:cubicBezTo>
                <a:close/>
              </a:path>
            </a:pathLst>
          </a:custGeom>
          <a:solidFill>
            <a:srgbClr val="FFFFFF">
              <a:alpha val="45098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3" name="Shape 1138"/>
          <p:cNvSpPr>
            <a:spLocks noChangeArrowheads="1" noGrp="1"/>
          </p:cNvSpPr>
          <p:nvPr userDrawn="1"/>
        </p:nvSpPr>
        <p:spPr bwMode="auto">
          <a:xfrm>
            <a:off x="2311403" y="4372901"/>
            <a:ext cx="796430" cy="59891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0" y="0"/>
                </a:moveTo>
                <a:lnTo>
                  <a:pt x="21600" y="0"/>
                </a:lnTo>
                <a:cubicBezTo>
                  <a:pt x="33525" y="0"/>
                  <a:pt x="43200" y="9675"/>
                  <a:pt x="43200" y="21594"/>
                </a:cubicBezTo>
                <a:lnTo>
                  <a:pt x="43200" y="21594"/>
                </a:lnTo>
                <a:cubicBezTo>
                  <a:pt x="43200" y="33524"/>
                  <a:pt x="33525" y="43200"/>
                  <a:pt x="21600" y="43200"/>
                </a:cubicBezTo>
                <a:lnTo>
                  <a:pt x="21600" y="43200"/>
                </a:lnTo>
                <a:cubicBezTo>
                  <a:pt x="9674" y="43200"/>
                  <a:pt x="0" y="33524"/>
                  <a:pt x="0" y="21594"/>
                </a:cubicBezTo>
                <a:lnTo>
                  <a:pt x="0" y="21594"/>
                </a:lnTo>
                <a:cubicBezTo>
                  <a:pt x="0" y="9675"/>
                  <a:pt x="9674" y="0"/>
                  <a:pt x="21600" y="0"/>
                </a:cubicBezTo>
                <a:close/>
              </a:path>
            </a:pathLst>
          </a:custGeom>
          <a:solidFill>
            <a:srgbClr val="FFFFFF">
              <a:alpha val="7843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4" name="Shape 1139"/>
          <p:cNvSpPr>
            <a:spLocks noChangeArrowheads="1" noGrp="1"/>
          </p:cNvSpPr>
          <p:nvPr userDrawn="1"/>
        </p:nvSpPr>
        <p:spPr bwMode="auto">
          <a:xfrm>
            <a:off x="1648462" y="4729109"/>
            <a:ext cx="755507" cy="56812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8" y="0"/>
                </a:moveTo>
                <a:lnTo>
                  <a:pt x="21608" y="0"/>
                </a:lnTo>
                <a:cubicBezTo>
                  <a:pt x="33533" y="0"/>
                  <a:pt x="43200" y="9668"/>
                  <a:pt x="43200" y="21593"/>
                </a:cubicBezTo>
                <a:lnTo>
                  <a:pt x="43200" y="21593"/>
                </a:lnTo>
                <a:cubicBezTo>
                  <a:pt x="43200" y="33519"/>
                  <a:pt x="33533" y="43200"/>
                  <a:pt x="21608" y="43200"/>
                </a:cubicBezTo>
                <a:lnTo>
                  <a:pt x="21608" y="43200"/>
                </a:lnTo>
                <a:cubicBezTo>
                  <a:pt x="9682" y="43200"/>
                  <a:pt x="0" y="33519"/>
                  <a:pt x="0" y="21593"/>
                </a:cubicBezTo>
                <a:lnTo>
                  <a:pt x="0" y="21593"/>
                </a:lnTo>
                <a:cubicBezTo>
                  <a:pt x="0" y="9668"/>
                  <a:pt x="9682" y="0"/>
                  <a:pt x="21608" y="0"/>
                </a:cubicBezTo>
                <a:close/>
              </a:path>
            </a:pathLst>
          </a:custGeom>
          <a:solidFill>
            <a:srgbClr val="FFFFFF">
              <a:alpha val="24705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5" name="Shape 1140"/>
          <p:cNvSpPr>
            <a:spLocks noChangeArrowheads="1" noGrp="1"/>
          </p:cNvSpPr>
          <p:nvPr userDrawn="1"/>
        </p:nvSpPr>
        <p:spPr bwMode="auto">
          <a:xfrm>
            <a:off x="1506501" y="5387076"/>
            <a:ext cx="753250" cy="566374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7" y="0"/>
                </a:moveTo>
                <a:lnTo>
                  <a:pt x="21607" y="0"/>
                </a:lnTo>
                <a:cubicBezTo>
                  <a:pt x="33536" y="0"/>
                  <a:pt x="43200" y="9673"/>
                  <a:pt x="43200" y="21599"/>
                </a:cubicBezTo>
                <a:lnTo>
                  <a:pt x="43200" y="21599"/>
                </a:lnTo>
                <a:cubicBezTo>
                  <a:pt x="43200" y="33526"/>
                  <a:pt x="33536" y="43200"/>
                  <a:pt x="21607" y="43200"/>
                </a:cubicBezTo>
                <a:lnTo>
                  <a:pt x="21607" y="43200"/>
                </a:lnTo>
                <a:cubicBezTo>
                  <a:pt x="9679" y="43200"/>
                  <a:pt x="0" y="33526"/>
                  <a:pt x="0" y="21599"/>
                </a:cubicBezTo>
                <a:lnTo>
                  <a:pt x="0" y="21599"/>
                </a:lnTo>
                <a:cubicBezTo>
                  <a:pt x="0" y="9673"/>
                  <a:pt x="9679" y="0"/>
                  <a:pt x="21607" y="0"/>
                </a:cubicBezTo>
                <a:close/>
              </a:path>
            </a:pathLst>
          </a:custGeom>
          <a:solidFill>
            <a:srgbClr val="FFFFFF">
              <a:alpha val="3254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6" name="Shape 1141"/>
          <p:cNvSpPr>
            <a:spLocks noChangeArrowheads="1" noGrp="1"/>
          </p:cNvSpPr>
          <p:nvPr userDrawn="1"/>
        </p:nvSpPr>
        <p:spPr bwMode="auto">
          <a:xfrm>
            <a:off x="2370101" y="5855034"/>
            <a:ext cx="893513" cy="67193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0" y="0"/>
                </a:moveTo>
                <a:lnTo>
                  <a:pt x="21600" y="0"/>
                </a:lnTo>
                <a:cubicBezTo>
                  <a:pt x="33525" y="0"/>
                  <a:pt x="43200" y="9674"/>
                  <a:pt x="43200" y="21605"/>
                </a:cubicBezTo>
                <a:lnTo>
                  <a:pt x="43200" y="21605"/>
                </a:lnTo>
                <a:cubicBezTo>
                  <a:pt x="43200" y="33535"/>
                  <a:pt x="33525" y="43200"/>
                  <a:pt x="21600" y="43200"/>
                </a:cubicBezTo>
                <a:lnTo>
                  <a:pt x="21600" y="43200"/>
                </a:lnTo>
                <a:cubicBezTo>
                  <a:pt x="9674" y="43200"/>
                  <a:pt x="0" y="33535"/>
                  <a:pt x="0" y="21605"/>
                </a:cubicBezTo>
                <a:lnTo>
                  <a:pt x="0" y="21605"/>
                </a:lnTo>
                <a:cubicBezTo>
                  <a:pt x="0" y="9674"/>
                  <a:pt x="9674" y="0"/>
                  <a:pt x="21600" y="0"/>
                </a:cubicBezTo>
                <a:close/>
              </a:path>
            </a:pathLst>
          </a:custGeom>
          <a:solidFill>
            <a:srgbClr val="FFFFFF">
              <a:alpha val="7058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7" name="Shape 1142"/>
          <p:cNvSpPr>
            <a:spLocks noChangeArrowheads="1" noGrp="1"/>
          </p:cNvSpPr>
          <p:nvPr userDrawn="1"/>
        </p:nvSpPr>
        <p:spPr bwMode="auto">
          <a:xfrm>
            <a:off x="2241977" y="6244482"/>
            <a:ext cx="688339" cy="51780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591" y="0"/>
                </a:moveTo>
                <a:lnTo>
                  <a:pt x="21591" y="0"/>
                </a:lnTo>
                <a:cubicBezTo>
                  <a:pt x="33528" y="0"/>
                  <a:pt x="43198" y="9667"/>
                  <a:pt x="43198" y="21600"/>
                </a:cubicBezTo>
                <a:lnTo>
                  <a:pt x="43198" y="21600"/>
                </a:lnTo>
                <a:cubicBezTo>
                  <a:pt x="43198" y="33519"/>
                  <a:pt x="33528" y="43200"/>
                  <a:pt x="21591" y="43200"/>
                </a:cubicBezTo>
                <a:lnTo>
                  <a:pt x="21591" y="43200"/>
                </a:lnTo>
                <a:cubicBezTo>
                  <a:pt x="9670" y="43200"/>
                  <a:pt x="0" y="33519"/>
                  <a:pt x="0" y="21600"/>
                </a:cubicBezTo>
                <a:lnTo>
                  <a:pt x="0" y="21600"/>
                </a:lnTo>
                <a:cubicBezTo>
                  <a:pt x="0" y="9667"/>
                  <a:pt x="9670" y="0"/>
                  <a:pt x="21591" y="0"/>
                </a:cubicBezTo>
                <a:close/>
              </a:path>
            </a:pathLst>
          </a:custGeom>
          <a:solidFill>
            <a:srgbClr val="FFFFFF">
              <a:alpha val="3097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8" name="Shape 1143"/>
          <p:cNvSpPr>
            <a:spLocks noChangeArrowheads="1" noGrp="1"/>
          </p:cNvSpPr>
          <p:nvPr userDrawn="1"/>
        </p:nvSpPr>
        <p:spPr bwMode="auto">
          <a:xfrm>
            <a:off x="3596920" y="5964721"/>
            <a:ext cx="726439" cy="54621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599" y="0"/>
                </a:moveTo>
                <a:lnTo>
                  <a:pt x="21599" y="0"/>
                </a:lnTo>
                <a:cubicBezTo>
                  <a:pt x="33531" y="0"/>
                  <a:pt x="43200" y="9666"/>
                  <a:pt x="43200" y="21605"/>
                </a:cubicBezTo>
                <a:lnTo>
                  <a:pt x="43200" y="21605"/>
                </a:lnTo>
                <a:cubicBezTo>
                  <a:pt x="43200" y="33533"/>
                  <a:pt x="33531" y="43200"/>
                  <a:pt x="21599" y="43200"/>
                </a:cubicBezTo>
                <a:lnTo>
                  <a:pt x="21599" y="43200"/>
                </a:lnTo>
                <a:cubicBezTo>
                  <a:pt x="9666" y="43200"/>
                  <a:pt x="0" y="33533"/>
                  <a:pt x="0" y="21605"/>
                </a:cubicBezTo>
                <a:lnTo>
                  <a:pt x="0" y="21605"/>
                </a:lnTo>
                <a:cubicBezTo>
                  <a:pt x="0" y="9666"/>
                  <a:pt x="9666" y="0"/>
                  <a:pt x="21599" y="0"/>
                </a:cubicBezTo>
                <a:close/>
              </a:path>
            </a:pathLst>
          </a:custGeom>
          <a:solidFill>
            <a:srgbClr val="FFFFFF">
              <a:alpha val="67450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9" name="Shape 1144"/>
          <p:cNvSpPr>
            <a:spLocks noChangeArrowheads="1" noGrp="1"/>
          </p:cNvSpPr>
          <p:nvPr userDrawn="1"/>
        </p:nvSpPr>
        <p:spPr bwMode="auto">
          <a:xfrm>
            <a:off x="3037843" y="5578669"/>
            <a:ext cx="977899" cy="73527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6" y="0"/>
                </a:moveTo>
                <a:lnTo>
                  <a:pt x="21606" y="0"/>
                </a:lnTo>
                <a:cubicBezTo>
                  <a:pt x="33524" y="0"/>
                  <a:pt x="43200" y="9671"/>
                  <a:pt x="43200" y="21599"/>
                </a:cubicBezTo>
                <a:lnTo>
                  <a:pt x="43200" y="21599"/>
                </a:lnTo>
                <a:cubicBezTo>
                  <a:pt x="43200" y="33528"/>
                  <a:pt x="33524" y="43200"/>
                  <a:pt x="21606" y="43200"/>
                </a:cubicBezTo>
                <a:lnTo>
                  <a:pt x="21606" y="43200"/>
                </a:lnTo>
                <a:cubicBezTo>
                  <a:pt x="9674" y="43200"/>
                  <a:pt x="0" y="33528"/>
                  <a:pt x="0" y="21599"/>
                </a:cubicBezTo>
                <a:lnTo>
                  <a:pt x="0" y="21599"/>
                </a:lnTo>
                <a:cubicBezTo>
                  <a:pt x="0" y="9671"/>
                  <a:pt x="9674" y="0"/>
                  <a:pt x="21606" y="0"/>
                </a:cubicBezTo>
                <a:close/>
              </a:path>
            </a:pathLst>
          </a:custGeom>
          <a:solidFill>
            <a:srgbClr val="FFFFFF">
              <a:alpha val="31372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2" name="Shape 1147"/>
          <p:cNvSpPr>
            <a:spLocks noChangeArrowheads="1" noGrp="1"/>
          </p:cNvSpPr>
          <p:nvPr userDrawn="1"/>
        </p:nvSpPr>
        <p:spPr bwMode="auto">
          <a:xfrm>
            <a:off x="2609712" y="36827"/>
            <a:ext cx="752403" cy="56589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0" y="0"/>
                </a:moveTo>
                <a:lnTo>
                  <a:pt x="21600" y="0"/>
                </a:lnTo>
                <a:cubicBezTo>
                  <a:pt x="33541" y="0"/>
                  <a:pt x="43200" y="9670"/>
                  <a:pt x="43200" y="21593"/>
                </a:cubicBezTo>
                <a:lnTo>
                  <a:pt x="43200" y="21593"/>
                </a:lnTo>
                <a:cubicBezTo>
                  <a:pt x="43200" y="33529"/>
                  <a:pt x="33541" y="43200"/>
                  <a:pt x="21600" y="43200"/>
                </a:cubicBezTo>
                <a:lnTo>
                  <a:pt x="21600" y="43200"/>
                </a:lnTo>
                <a:cubicBezTo>
                  <a:pt x="9673" y="43200"/>
                  <a:pt x="0" y="33529"/>
                  <a:pt x="0" y="21593"/>
                </a:cubicBezTo>
                <a:lnTo>
                  <a:pt x="0" y="21593"/>
                </a:lnTo>
                <a:cubicBezTo>
                  <a:pt x="0" y="9670"/>
                  <a:pt x="9673" y="0"/>
                  <a:pt x="21600" y="0"/>
                </a:cubicBezTo>
                <a:close/>
              </a:path>
            </a:pathLst>
          </a:custGeom>
          <a:solidFill>
            <a:srgbClr val="FFFFFF">
              <a:alpha val="1450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3" name="Shape 1148"/>
          <p:cNvSpPr>
            <a:spLocks noChangeArrowheads="1" noGrp="1"/>
          </p:cNvSpPr>
          <p:nvPr userDrawn="1"/>
        </p:nvSpPr>
        <p:spPr bwMode="auto">
          <a:xfrm>
            <a:off x="2272174" y="35715"/>
            <a:ext cx="748734" cy="56304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8" y="0"/>
                </a:moveTo>
                <a:lnTo>
                  <a:pt x="21608" y="0"/>
                </a:lnTo>
                <a:cubicBezTo>
                  <a:pt x="33527" y="0"/>
                  <a:pt x="43200" y="9670"/>
                  <a:pt x="43200" y="21593"/>
                </a:cubicBezTo>
                <a:lnTo>
                  <a:pt x="43200" y="21593"/>
                </a:lnTo>
                <a:cubicBezTo>
                  <a:pt x="43200" y="33529"/>
                  <a:pt x="33527" y="43200"/>
                  <a:pt x="21608" y="43200"/>
                </a:cubicBezTo>
                <a:lnTo>
                  <a:pt x="21608" y="43200"/>
                </a:lnTo>
                <a:cubicBezTo>
                  <a:pt x="9672" y="43200"/>
                  <a:pt x="0" y="33529"/>
                  <a:pt x="0" y="21593"/>
                </a:cubicBezTo>
                <a:lnTo>
                  <a:pt x="0" y="21593"/>
                </a:lnTo>
                <a:cubicBezTo>
                  <a:pt x="0" y="9670"/>
                  <a:pt x="9672" y="0"/>
                  <a:pt x="21608" y="0"/>
                </a:cubicBezTo>
                <a:close/>
              </a:path>
            </a:pathLst>
          </a:custGeom>
          <a:solidFill>
            <a:srgbClr val="FFFFFF">
              <a:alpha val="16470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799253" y="1600203"/>
            <a:ext cx="10577333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 bwMode="auto">
          <a:xfrm>
            <a:off x="815413" y="6356353"/>
            <a:ext cx="28447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7184183-74E9-4393-9769-E1D9236041BE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 bwMode="auto">
          <a:xfrm>
            <a:off x="4165599" y="6356353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787829" y="274638"/>
            <a:ext cx="1058875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 bwMode="auto">
          <a:xfrm>
            <a:off x="8592277" y="6356353"/>
            <a:ext cx="2784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A530004-958A-4E15-9840-E9741BECB0F3}" type="slidenum">
              <a:rPr lang="ru-RU"/>
              <a:t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lvl1pPr algn="ctr" defTabSz="914400">
        <a:spcBef>
          <a:spcPts val="0"/>
        </a:spcBef>
        <a:buNone/>
        <a:defRPr sz="4400" b="1">
          <a:solidFill>
            <a:schemeClr val="accent6">
              <a:lumMod val="50000"/>
            </a:schemeClr>
          </a:solidFill>
          <a:latin typeface="+mj-lt"/>
          <a:ea typeface="+mj-ea"/>
          <a:cs typeface="Arial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5pPr>
      <a:lvl6pPr marL="2514599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Deep Leanring of ABAC in Cloud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 flipH="0" flipV="0">
            <a:off x="8881393" y="2091170"/>
            <a:ext cx="2974883" cy="2675657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/>
          <a:p>
            <a:pPr marL="0" indent="0" algn="ctr">
              <a:buFont typeface="Arial"/>
              <a:buNone/>
              <a:defRPr/>
            </a:pPr>
            <a:r>
              <a:rPr lang="en-US"/>
              <a:t>Maitrey Govind Ranade </a:t>
            </a:r>
            <a:endParaRPr lang="en-US"/>
          </a:p>
          <a:p>
            <a:pPr marL="0" indent="0" algn="ctr">
              <a:buFont typeface="Arial"/>
              <a:buNone/>
              <a:defRPr/>
            </a:pPr>
            <a:r>
              <a:rPr lang="en-US"/>
              <a:t>(18CS30026)</a:t>
            </a:r>
            <a:endParaRPr lang="en-US"/>
          </a:p>
          <a:p>
            <a:pPr marL="0" indent="0" algn="ctr">
              <a:buFont typeface="Arial"/>
              <a:buNone/>
              <a:defRPr/>
            </a:pPr>
            <a:endParaRPr lang="en-US"/>
          </a:p>
          <a:p>
            <a:pPr marL="0" indent="0" algn="ctr">
              <a:buFont typeface="Arial"/>
              <a:buNone/>
              <a:defRPr/>
            </a:pPr>
            <a:r>
              <a:rPr lang="en-US"/>
              <a:t>Divyanshu Kumar (18CS30016)</a:t>
            </a:r>
            <a:endParaRPr lang="en-US"/>
          </a:p>
          <a:p>
            <a:pPr marL="0" indent="0" algn="ctr">
              <a:buFont typeface="Arial"/>
              <a:buNone/>
              <a:defRPr/>
            </a:pPr>
            <a:endParaRPr lang="en-US"/>
          </a:p>
          <a:p>
            <a:pPr marL="0" indent="0" algn="ctr">
              <a:buFont typeface="Arial"/>
              <a:buNone/>
              <a:defRPr/>
            </a:pPr>
            <a:r>
              <a:rPr lang="en-US"/>
              <a:t>Gawai Laukik</a:t>
            </a:r>
            <a:endParaRPr lang="en-US"/>
          </a:p>
          <a:p>
            <a:pPr marL="0" indent="0" algn="ctr">
              <a:buFont typeface="Arial"/>
              <a:buNone/>
              <a:defRPr/>
            </a:pPr>
            <a:r>
              <a:rPr lang="en-US"/>
              <a:t>(19CS10032)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20457705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What is Access Control</a:t>
            </a:r>
            <a:endParaRPr/>
          </a:p>
        </p:txBody>
      </p:sp>
      <p:sp>
        <p:nvSpPr>
          <p:cNvPr id="1122291385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Access control is the practice of regulating who can access certain resources, data, or services in a computing environment.</a:t>
            </a:r>
            <a:endParaRPr/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It is a fundamental aspect of cybersecurity and is used to protect against unauthorized access, theft, modification, or destruction of sensitive information</a:t>
            </a:r>
            <a:endParaRPr/>
          </a:p>
          <a:p>
            <a:pPr>
              <a:defRPr/>
            </a:pPr>
            <a:r>
              <a:rPr/>
              <a:t>Types of Access Control</a:t>
            </a:r>
            <a:endParaRPr/>
          </a:p>
          <a:p>
            <a:pPr lvl="1">
              <a:defRPr/>
            </a:pPr>
            <a:r>
              <a:rPr lang="en-US" sz="24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Discretionary Access Control (DAC</a:t>
            </a:r>
            <a:endParaRPr/>
          </a:p>
          <a:p>
            <a:pPr lvl="1">
              <a:defRPr/>
            </a:pPr>
            <a:r>
              <a:rPr lang="en-US" sz="24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Mandatory Access Control (MAC)</a:t>
            </a:r>
            <a:endParaRPr/>
          </a:p>
          <a:p>
            <a:pPr lvl="1">
              <a:defRPr/>
            </a:pPr>
            <a:r>
              <a:rPr lang="en-US" sz="24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Role-Based Access Control (RBAC)</a:t>
            </a:r>
            <a:endParaRPr/>
          </a:p>
          <a:p>
            <a:pPr lvl="1">
              <a:defRPr/>
            </a:pPr>
            <a:r>
              <a:rPr lang="en-US" sz="24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Attribute-Based Access Control (ABAC)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71395659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Related Approaches to Access Control</a:t>
            </a:r>
            <a:endParaRPr/>
          </a:p>
        </p:txBody>
      </p:sp>
      <p:sp>
        <p:nvSpPr>
          <p:cNvPr id="1530236115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Classical policy mining approaches</a:t>
            </a:r>
            <a:endParaRPr/>
          </a:p>
          <a:p>
            <a:pPr>
              <a:defRPr/>
            </a:pPr>
            <a:r>
              <a:rPr/>
              <a:t>Machine learning based policy mining approaches</a:t>
            </a:r>
            <a:endParaRPr/>
          </a:p>
          <a:p>
            <a:pPr>
              <a:defRPr/>
            </a:pPr>
            <a:r>
              <a:rPr/>
              <a:t>ML approaches to make control decision instead of mining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Implemented framework:</a:t>
            </a:r>
            <a:endParaRPr/>
          </a:p>
          <a:p>
            <a:pPr lvl="1">
              <a:defRPr/>
            </a:pP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DLBAC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Arial"/>
                <a:ea typeface="Liberation Sans"/>
                <a:cs typeface="Arial"/>
              </a:rPr>
              <a:t>α</a:t>
            </a:r>
            <a:r>
              <a:rPr/>
              <a:t>: Deep learning based decision making approach</a:t>
            </a:r>
            <a:endParaRPr/>
          </a:p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07778852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/>
              <a:t>The DLBAC</a:t>
            </a:r>
            <a:r>
              <a:rPr lang="en-US" sz="4000" b="0" i="0" u="none" strike="noStrike" cap="none" spc="0">
                <a:solidFill>
                  <a:schemeClr val="tx1"/>
                </a:solidFill>
                <a:latin typeface="Arial"/>
                <a:ea typeface="Liberation Sans"/>
                <a:cs typeface="Arial"/>
              </a:rPr>
              <a:t>α</a:t>
            </a:r>
            <a:r>
              <a:rPr lang="en-US" sz="40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 Framework</a:t>
            </a:r>
            <a:endParaRPr lang="en-US" sz="40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6547185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A framework to let user access resources</a:t>
            </a:r>
            <a:endParaRPr/>
          </a:p>
          <a:p>
            <a:pPr>
              <a:defRPr/>
            </a:pPr>
            <a:r>
              <a:rPr/>
              <a:t>Each resource and user is associated with their own metadata</a:t>
            </a:r>
            <a:endParaRPr/>
          </a:p>
          <a:p>
            <a:pPr>
              <a:defRPr/>
            </a:pPr>
            <a:r>
              <a:rPr/>
              <a:t>It constructs a Residual Deep neural network</a:t>
            </a:r>
            <a:endParaRPr/>
          </a:p>
          <a:p>
            <a:pPr lvl="1">
              <a:defRPr/>
            </a:pPr>
            <a:r>
              <a:rPr/>
              <a:t>Takes in user and resource metadata</a:t>
            </a:r>
            <a:endParaRPr/>
          </a:p>
          <a:p>
            <a:pPr lvl="1">
              <a:defRPr/>
            </a:pPr>
            <a:r>
              <a:rPr/>
              <a:t>Outputs an authorization tuple</a:t>
            </a:r>
            <a:endParaRPr/>
          </a:p>
          <a:p>
            <a:pPr lvl="2">
              <a:defRPr/>
            </a:pPr>
            <a:r>
              <a:rPr/>
              <a:t>A boolean vector with dimensions = Types of operations</a:t>
            </a:r>
            <a:endParaRPr/>
          </a:p>
          <a:p>
            <a:pPr lvl="2">
              <a:defRPr/>
            </a:pPr>
            <a:r>
              <a:rPr/>
              <a:t>0 meaning access denied to the type of operation</a:t>
            </a:r>
            <a:endParaRPr/>
          </a:p>
          <a:p>
            <a:pPr lvl="2">
              <a:defRPr/>
            </a:pPr>
            <a:r>
              <a:rPr/>
              <a:t>1 meaning access granted</a:t>
            </a:r>
            <a:endParaRPr/>
          </a:p>
        </p:txBody>
      </p:sp>
      <p:pic>
        <p:nvPicPr>
          <p:cNvPr id="587532753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9674378" y="2694877"/>
            <a:ext cx="2501842" cy="37217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2108569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Proposed Improvement</a:t>
            </a:r>
            <a:endParaRPr/>
          </a:p>
        </p:txBody>
      </p:sp>
      <p:sp>
        <p:nvSpPr>
          <p:cNvPr id="381250995" name="Content Placeholder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70000" lnSpcReduction="6000"/>
          </a:bodyPr>
          <a:lstStyle/>
          <a:p>
            <a:pPr>
              <a:defRPr/>
            </a:pPr>
            <a:r>
              <a:rPr/>
              <a:t>The original framework calcualates the number of epochs as:</a:t>
            </a:r>
            <a:endParaRPr/>
          </a:p>
          <a:p>
            <a:pPr lvl="1">
              <a:defRPr/>
            </a:pPr>
            <a:r>
              <a:rPr/>
              <a:t>IF d &gt; 9 = e1 ELSE epochs = e2</a:t>
            </a:r>
            <a:endParaRPr/>
          </a:p>
          <a:p>
            <a:pPr lvl="1">
              <a:defRPr/>
            </a:pPr>
            <a:r>
              <a:rPr/>
              <a:t>For given dataset e1 = 30, e2 = 60</a:t>
            </a:r>
            <a:endParaRPr/>
          </a:p>
          <a:p>
            <a:pPr lvl="1">
              <a:defRPr/>
            </a:pPr>
            <a:r>
              <a:rPr/>
              <a:t>The depth function is proposed as d = n*6 + 2, where n is depth parameter based on metadata length</a:t>
            </a:r>
            <a:endParaRPr/>
          </a:p>
          <a:p>
            <a:pPr lvl="0">
              <a:defRPr/>
            </a:pPr>
            <a:r>
              <a:rPr/>
              <a:t>However in any dataset we do not observe any improvement on loss going beyond for about 20 epochs, hence propose to not take this decision. This leads to a faster training process which is crucial as the model may be needed to update in a real-life situation.</a:t>
            </a:r>
            <a:endParaRPr/>
          </a:p>
          <a:p>
            <a:pPr lvl="0">
              <a:defRPr/>
            </a:pPr>
            <a:r>
              <a:rPr/>
              <a:t>To improve learning of complex datasets like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“u5k-r5k-auth12k</a:t>
            </a:r>
            <a:r>
              <a:rPr/>
              <a:t>” We double the number of convolution filters.</a:t>
            </a:r>
            <a:endParaRPr/>
          </a:p>
          <a:p>
            <a:pPr lvl="0">
              <a:defRPr/>
            </a:pPr>
            <a:r>
              <a:rPr/>
              <a:t>Through our experimentation, we found that the the if we set num_filters to the length of the feature vector, the model performed the best.</a:t>
            </a:r>
            <a:endParaRPr/>
          </a:p>
          <a:p>
            <a:pPr lvl="0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1999807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Observations</a:t>
            </a:r>
            <a:endParaRPr/>
          </a:p>
        </p:txBody>
      </p:sp>
      <p:pic>
        <p:nvPicPr>
          <p:cNvPr id="1097658752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239518" y="1567093"/>
            <a:ext cx="5592828" cy="4386348"/>
          </a:xfrm>
          <a:prstGeom prst="rect">
            <a:avLst/>
          </a:prstGeom>
        </p:spPr>
      </p:pic>
      <p:pic>
        <p:nvPicPr>
          <p:cNvPr id="116764718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6095999" y="1614603"/>
            <a:ext cx="5711689" cy="43517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81066236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Deployment in cloud</a:t>
            </a:r>
            <a:endParaRPr/>
          </a:p>
        </p:txBody>
      </p:sp>
      <p:sp>
        <p:nvSpPr>
          <p:cNvPr id="55640526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As suggested, to deploy the framework in an actual cloud based scenario, we modify the “decision engine” for the framework DLBAC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Liberation Sans"/>
                <a:cs typeface="Arial"/>
              </a:rPr>
              <a:t>α</a:t>
            </a:r>
            <a:endParaRPr/>
          </a:p>
          <a:p>
            <a:pPr>
              <a:defRPr/>
            </a:pPr>
            <a:r>
              <a:rPr/>
              <a:t>This helps user access their files through the web</a:t>
            </a:r>
            <a:endParaRPr/>
          </a:p>
          <a:p>
            <a:pPr>
              <a:defRPr/>
            </a:pPr>
            <a:r>
              <a:rPr/>
              <a:t>Th framework is easily deployed inside a docker container and lets user query and access files with the trained network as the access control barrier.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34599460" name="Title 1"/>
          <p:cNvSpPr>
            <a:spLocks noGrp="1"/>
          </p:cNvSpPr>
          <p:nvPr>
            <p:ph type="title"/>
          </p:nvPr>
        </p:nvSpPr>
        <p:spPr bwMode="auto">
          <a:xfrm>
            <a:off x="831849" y="1709737"/>
            <a:ext cx="10515600" cy="2852736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/>
              <a:t>Thank you</a:t>
            </a:r>
            <a:endParaRPr/>
          </a:p>
        </p:txBody>
      </p:sp>
      <p:sp>
        <p:nvSpPr>
          <p:cNvPr id="208598981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49" y="4589462"/>
            <a:ext cx="10515600" cy="150018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ial">
  <a:themeElements>
    <a:clrScheme name="Official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Классическая 2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ONLYOFFICE/7.3.3.50</Application>
  <DocSecurity>0</DocSecurity>
  <PresentationFormat>Widescreen</PresentationFormat>
  <Paragraphs>0</Paragraphs>
  <Slides>8</Slides>
  <Notes>8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7</cp:revision>
  <dcterms:created xsi:type="dcterms:W3CDTF">2012-12-03T06:56:55Z</dcterms:created>
  <dcterms:modified xsi:type="dcterms:W3CDTF">2023-04-12T13:01:30Z</dcterms:modified>
  <cp:category/>
  <cp:contentStatus/>
  <cp:version/>
</cp:coreProperties>
</file>