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OAS1 example in vignette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multiseq</a:t>
            </a:r>
            <a:r>
              <a:rPr lang="en-US" dirty="0" smtClean="0"/>
              <a:t>/local/OAS1.R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generate the data and the plot</a:t>
            </a:r>
          </a:p>
          <a:p>
            <a:r>
              <a:rPr lang="en-US" dirty="0" smtClean="0"/>
              <a:t>Data: Bryce, after removing individuals with NA, and individuals with 0 counts</a:t>
            </a:r>
          </a:p>
          <a:p>
            <a:r>
              <a:rPr lang="en-US" dirty="0" smtClean="0"/>
              <a:t>66 individuals</a:t>
            </a:r>
          </a:p>
        </p:txBody>
      </p:sp>
    </p:spTree>
    <p:extLst>
      <p:ext uri="{BB962C8B-B14F-4D97-AF65-F5344CB8AC3E}">
        <p14:creationId xmlns:p14="http://schemas.microsoft.com/office/powerpoint/2010/main" val="25034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66 individuals</a:t>
            </a:r>
            <a:endParaRPr lang="en-US" dirty="0"/>
          </a:p>
        </p:txBody>
      </p:sp>
      <p:pic>
        <p:nvPicPr>
          <p:cNvPr id="4" name="Content Placeholder 3" descr="Screen Shot 2014-10-23 at 4.53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04" r="-434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36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</a:t>
            </a:r>
            <a:r>
              <a:rPr lang="en-US" dirty="0" smtClean="0"/>
              <a:t> individuals (first 3 in each genotype class)</a:t>
            </a:r>
            <a:endParaRPr lang="en-US" dirty="0"/>
          </a:p>
        </p:txBody>
      </p:sp>
      <p:pic>
        <p:nvPicPr>
          <p:cNvPr id="4" name="Content Placeholder 3" descr="Screen Shot 2014-10-24 at 8.4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4" b="23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737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 individuals (second 3 in each genotype class)</a:t>
            </a:r>
            <a:endParaRPr lang="en-US" dirty="0"/>
          </a:p>
        </p:txBody>
      </p:sp>
      <p:pic>
        <p:nvPicPr>
          <p:cNvPr id="4" name="Content Placeholder 3" descr="Screen Shot 2014-10-24 at 8.45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4" b="22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31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 individuals (first 5 in each group)</a:t>
            </a:r>
            <a:endParaRPr lang="en-US" dirty="0"/>
          </a:p>
        </p:txBody>
      </p:sp>
      <p:pic>
        <p:nvPicPr>
          <p:cNvPr id="5" name="Content Placeholder 4" descr="Screen Shot 2014-10-24 at 8.48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72" r="-40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 individuals (first 7 in each group)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total there are just 7 individuals with genotype 0</a:t>
            </a:r>
            <a:endParaRPr lang="en-US" dirty="0"/>
          </a:p>
        </p:txBody>
      </p:sp>
      <p:pic>
        <p:nvPicPr>
          <p:cNvPr id="4" name="Picture 3" descr="Screen Shot 2014-10-24 at 8.5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97" y="2191517"/>
            <a:ext cx="4529392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66 individuals </a:t>
            </a:r>
            <a:r>
              <a:rPr lang="en-US" dirty="0" err="1" smtClean="0"/>
              <a:t>vs</a:t>
            </a:r>
            <a:r>
              <a:rPr lang="en-US" dirty="0" smtClean="0"/>
              <a:t> 9 individuals </a:t>
            </a:r>
            <a:r>
              <a:rPr lang="en-US" dirty="0" err="1" smtClean="0"/>
              <a:t>vs</a:t>
            </a:r>
            <a:r>
              <a:rPr lang="en-US" dirty="0" smtClean="0"/>
              <a:t> 9 individuals (second set) </a:t>
            </a:r>
            <a:r>
              <a:rPr lang="en-US" dirty="0" err="1" smtClean="0"/>
              <a:t>vs</a:t>
            </a:r>
            <a:r>
              <a:rPr lang="en-US" dirty="0" smtClean="0"/>
              <a:t> 15 individuals </a:t>
            </a:r>
            <a:r>
              <a:rPr lang="en-US" dirty="0" err="1" smtClean="0"/>
              <a:t>vs</a:t>
            </a:r>
            <a:r>
              <a:rPr lang="en-US" dirty="0" smtClean="0"/>
              <a:t> 21 individuals:</a:t>
            </a:r>
          </a:p>
          <a:p>
            <a:pPr lvl="1"/>
            <a:r>
              <a:rPr lang="en-US" dirty="0" smtClean="0"/>
              <a:t>If we want to reduce the data set the sets with 9 individuals or 15 don’t show similar pattern to 66 individuals</a:t>
            </a:r>
            <a:endParaRPr lang="en-US" dirty="0"/>
          </a:p>
          <a:p>
            <a:pPr lvl="1"/>
            <a:r>
              <a:rPr lang="en-US" dirty="0" smtClean="0"/>
              <a:t>The 21 individuals show good pattern</a:t>
            </a:r>
          </a:p>
          <a:p>
            <a:pPr lvl="1"/>
            <a:endParaRPr lang="en-US" dirty="0"/>
          </a:p>
          <a:p>
            <a:pPr marL="514350" indent="-457200"/>
            <a:r>
              <a:rPr lang="en-US" dirty="0" smtClean="0"/>
              <a:t>66 individuals </a:t>
            </a:r>
            <a:r>
              <a:rPr lang="en-US" dirty="0" err="1" smtClean="0"/>
              <a:t>vs</a:t>
            </a:r>
            <a:r>
              <a:rPr lang="en-US" dirty="0" smtClean="0"/>
              <a:t> 21 individuals: 66 takes double the time (30 seconds), data set size ~ 4 times (39Kb)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9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OAS1 example in vignette</vt:lpstr>
      <vt:lpstr>/multiseq/local/OAS1.R</vt:lpstr>
      <vt:lpstr>66 individuals</vt:lpstr>
      <vt:lpstr>9 individuals (first 3 in each genotype class)</vt:lpstr>
      <vt:lpstr>9 individuals (second 3 in each genotype class)</vt:lpstr>
      <vt:lpstr>15 individuals (first 5 in each group)</vt:lpstr>
      <vt:lpstr>21 individuals (first 7 in each group)</vt:lpstr>
      <vt:lpstr>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OAS1 example in vignette</dc:title>
  <dc:creator>Ester Pantaleo</dc:creator>
  <cp:lastModifiedBy>Ester Pantaleo</cp:lastModifiedBy>
  <cp:revision>2</cp:revision>
  <dcterms:created xsi:type="dcterms:W3CDTF">2014-10-24T13:42:24Z</dcterms:created>
  <dcterms:modified xsi:type="dcterms:W3CDTF">2014-10-24T14:17:29Z</dcterms:modified>
</cp:coreProperties>
</file>