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2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EFA5-5B6A-AB4D-834C-F01497B43217}" type="datetimeFigureOut">
              <a:rPr lang="en-US" smtClean="0"/>
              <a:t>10/24/14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BE2C3-AE5C-4144-AE48-91892073C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3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EFA5-5B6A-AB4D-834C-F01497B43217}" type="datetimeFigureOut">
              <a:rPr lang="en-US" smtClean="0"/>
              <a:t>10/24/14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BE2C3-AE5C-4144-AE48-91892073C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EFA5-5B6A-AB4D-834C-F01497B43217}" type="datetimeFigureOut">
              <a:rPr lang="en-US" smtClean="0"/>
              <a:t>10/24/14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BE2C3-AE5C-4144-AE48-91892073C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12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EFA5-5B6A-AB4D-834C-F01497B43217}" type="datetimeFigureOut">
              <a:rPr lang="en-US" smtClean="0"/>
              <a:t>10/24/14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BE2C3-AE5C-4144-AE48-91892073C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89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EFA5-5B6A-AB4D-834C-F01497B43217}" type="datetimeFigureOut">
              <a:rPr lang="en-US" smtClean="0"/>
              <a:t>10/24/14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BE2C3-AE5C-4144-AE48-91892073C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51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EFA5-5B6A-AB4D-834C-F01497B43217}" type="datetimeFigureOut">
              <a:rPr lang="en-US" smtClean="0"/>
              <a:t>10/24/14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BE2C3-AE5C-4144-AE48-91892073C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58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EFA5-5B6A-AB4D-834C-F01497B43217}" type="datetimeFigureOut">
              <a:rPr lang="en-US" smtClean="0"/>
              <a:t>10/24/14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BE2C3-AE5C-4144-AE48-91892073C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3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EFA5-5B6A-AB4D-834C-F01497B43217}" type="datetimeFigureOut">
              <a:rPr lang="en-US" smtClean="0"/>
              <a:t>10/24/14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BE2C3-AE5C-4144-AE48-91892073C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3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EFA5-5B6A-AB4D-834C-F01497B43217}" type="datetimeFigureOut">
              <a:rPr lang="en-US" smtClean="0"/>
              <a:t>10/24/14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BE2C3-AE5C-4144-AE48-91892073C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49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EFA5-5B6A-AB4D-834C-F01497B43217}" type="datetimeFigureOut">
              <a:rPr lang="en-US" smtClean="0"/>
              <a:t>10/24/14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BE2C3-AE5C-4144-AE48-91892073C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69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EFA5-5B6A-AB4D-834C-F01497B43217}" type="datetimeFigureOut">
              <a:rPr lang="en-US" smtClean="0"/>
              <a:t>10/24/14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BE2C3-AE5C-4144-AE48-91892073C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20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7EFA5-5B6A-AB4D-834C-F01497B43217}" type="datetimeFigureOut">
              <a:rPr lang="en-US" smtClean="0"/>
              <a:t>10/24/14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BE2C3-AE5C-4144-AE48-91892073C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2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Choosing an example with </a:t>
            </a:r>
            <a:r>
              <a:rPr lang="en-US" dirty="0" err="1" smtClean="0"/>
              <a:t>ChipSeq</a:t>
            </a:r>
            <a:r>
              <a:rPr lang="en-US" dirty="0" smtClean="0"/>
              <a:t> data for the Vignette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6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ChipSeq</a:t>
            </a:r>
            <a:r>
              <a:rPr lang="en-US" dirty="0" smtClean="0"/>
              <a:t> Encode data 4 samples, 2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 would like to choose a representative example among the examples in the following slides</a:t>
            </a:r>
          </a:p>
          <a:p>
            <a:r>
              <a:rPr lang="en-US" dirty="0" smtClean="0"/>
              <a:t> I’m plotting 3 curves:</a:t>
            </a:r>
          </a:p>
          <a:p>
            <a:pPr lvl="1"/>
            <a:r>
              <a:rPr lang="en-US" dirty="0" smtClean="0"/>
              <a:t>1. baseline for the first group (smoothing of 2 samples simultaneously)</a:t>
            </a:r>
          </a:p>
          <a:p>
            <a:pPr lvl="1"/>
            <a:r>
              <a:rPr lang="en-US" dirty="0" smtClean="0"/>
              <a:t>2. baseline for the second group (smoothing of 2 samples simultaneously)</a:t>
            </a:r>
          </a:p>
          <a:p>
            <a:pPr lvl="1"/>
            <a:r>
              <a:rPr lang="en-US" dirty="0" smtClean="0"/>
              <a:t>3. effect using 4 samples in two groups</a:t>
            </a:r>
          </a:p>
        </p:txBody>
      </p:sp>
    </p:spTree>
    <p:extLst>
      <p:ext uri="{BB962C8B-B14F-4D97-AF65-F5344CB8AC3E}">
        <p14:creationId xmlns:p14="http://schemas.microsoft.com/office/powerpoint/2010/main" val="3100085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4-10-24 at 1.38.4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23" r="-41323"/>
          <a:stretch>
            <a:fillRect/>
          </a:stretch>
        </p:blipFill>
        <p:spPr>
          <a:xfrm>
            <a:off x="-2574637" y="166184"/>
            <a:ext cx="13007965" cy="6469250"/>
          </a:xfrm>
        </p:spPr>
      </p:pic>
      <p:sp>
        <p:nvSpPr>
          <p:cNvPr id="5" name="Rectangular Callout 4"/>
          <p:cNvSpPr/>
          <p:nvPr/>
        </p:nvSpPr>
        <p:spPr>
          <a:xfrm>
            <a:off x="4379863" y="2136634"/>
            <a:ext cx="4764138" cy="1709306"/>
          </a:xfrm>
          <a:prstGeom prst="wedgeRectCallout">
            <a:avLst>
              <a:gd name="adj1" fmla="val -83368"/>
              <a:gd name="adj2" fmla="val 98611"/>
            </a:avLst>
          </a:prstGeom>
          <a:solidFill>
            <a:schemeClr val="accent2">
              <a:lumMod val="60000"/>
              <a:lumOff val="40000"/>
              <a:alpha val="2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Abadi MT Condensed Extra Bold"/>
                <a:cs typeface="Abadi MT Condensed Extra Bold"/>
              </a:rPr>
              <a:t>Note: in all plots, pink area in the 3</a:t>
            </a:r>
            <a:r>
              <a:rPr lang="en-US" b="1" baseline="30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Abadi MT Condensed Extra Bold"/>
                <a:cs typeface="Abadi MT Condensed Extra Bold"/>
              </a:rPr>
              <a:t>rd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Abadi MT Condensed Extra Bold"/>
                <a:cs typeface="Abadi MT Condensed Extra Bold"/>
              </a:rPr>
              <a:t> curve is incomplete (I’m running R interactively and plotting is slow so I take a screenshot before coloring has completed) but you can guess from the errors where the pink area should be!</a:t>
            </a:r>
            <a:endParaRPr lang="en-US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latin typeface="Abadi MT Condensed Extra Bold"/>
              <a:cs typeface="Abadi MT Condensed Extra Bold"/>
            </a:endParaRPr>
          </a:p>
        </p:txBody>
      </p:sp>
    </p:spTree>
    <p:extLst>
      <p:ext uri="{BB962C8B-B14F-4D97-AF65-F5344CB8AC3E}">
        <p14:creationId xmlns:p14="http://schemas.microsoft.com/office/powerpoint/2010/main" val="378828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4-10-24 at 1.44.2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192" r="-45192"/>
          <a:stretch>
            <a:fillRect/>
          </a:stretch>
        </p:blipFill>
        <p:spPr>
          <a:xfrm>
            <a:off x="-1535545" y="274638"/>
            <a:ext cx="13001525" cy="5851525"/>
          </a:xfrm>
        </p:spPr>
      </p:pic>
    </p:spTree>
    <p:extLst>
      <p:ext uri="{BB962C8B-B14F-4D97-AF65-F5344CB8AC3E}">
        <p14:creationId xmlns:p14="http://schemas.microsoft.com/office/powerpoint/2010/main" val="4214476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4-10-24 at 1.59.07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151" r="-42151"/>
          <a:stretch/>
        </p:blipFill>
        <p:spPr>
          <a:xfrm>
            <a:off x="-2286000" y="80818"/>
            <a:ext cx="12707460" cy="6045345"/>
          </a:xfrm>
        </p:spPr>
      </p:pic>
    </p:spTree>
    <p:extLst>
      <p:ext uri="{BB962C8B-B14F-4D97-AF65-F5344CB8AC3E}">
        <p14:creationId xmlns:p14="http://schemas.microsoft.com/office/powerpoint/2010/main" val="1051296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4-10-24 at 2.01.1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11" r="-42011"/>
          <a:stretch>
            <a:fillRect/>
          </a:stretch>
        </p:blipFill>
        <p:spPr>
          <a:xfrm>
            <a:off x="-1939636" y="274638"/>
            <a:ext cx="12705312" cy="5851525"/>
          </a:xfrm>
        </p:spPr>
      </p:pic>
    </p:spTree>
    <p:extLst>
      <p:ext uri="{BB962C8B-B14F-4D97-AF65-F5344CB8AC3E}">
        <p14:creationId xmlns:p14="http://schemas.microsoft.com/office/powerpoint/2010/main" val="1473488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4-10-24 at 2.04.1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35" r="-41735"/>
          <a:stretch>
            <a:fillRect/>
          </a:stretch>
        </p:blipFill>
        <p:spPr>
          <a:xfrm>
            <a:off x="-2343727" y="150092"/>
            <a:ext cx="12705839" cy="5976072"/>
          </a:xfrm>
        </p:spPr>
      </p:pic>
    </p:spTree>
    <p:extLst>
      <p:ext uri="{BB962C8B-B14F-4D97-AF65-F5344CB8AC3E}">
        <p14:creationId xmlns:p14="http://schemas.microsoft.com/office/powerpoint/2010/main" val="2488658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Thresholding</a:t>
            </a:r>
            <a:r>
              <a:rPr lang="en-US" dirty="0" smtClean="0"/>
              <a:t> for peak identification in this dataset: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  Max(baseline)~ 10^(-7)</a:t>
            </a:r>
          </a:p>
          <a:p>
            <a:pPr marL="514350" indent="-457200"/>
            <a:r>
              <a:rPr lang="en-US" dirty="0" smtClean="0"/>
              <a:t>Last example: effect in a region with no reads!</a:t>
            </a:r>
          </a:p>
          <a:p>
            <a:pPr marL="514350" indent="-457200"/>
            <a:r>
              <a:rPr lang="en-US" dirty="0" smtClean="0"/>
              <a:t>I would pick </a:t>
            </a:r>
            <a:r>
              <a:rPr lang="en-US" dirty="0" smtClean="0">
                <a:solidFill>
                  <a:srgbClr val="FF0000"/>
                </a:solidFill>
              </a:rPr>
              <a:t>the second example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926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162</Words>
  <Application>Microsoft Macintosh PowerPoint</Application>
  <PresentationFormat>On-screen Show (4:3)</PresentationFormat>
  <Paragraphs>13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Choosing an example with ChipSeq data for the Vignette</vt:lpstr>
      <vt:lpstr>ChipSeq Encode data 4 samples, 2 groups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comments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Vignette ChipSeq</dc:title>
  <dc:creator>Ester Pantaleo</dc:creator>
  <cp:lastModifiedBy>Ester Pantaleo</cp:lastModifiedBy>
  <cp:revision>2</cp:revision>
  <dcterms:created xsi:type="dcterms:W3CDTF">2014-10-24T19:04:47Z</dcterms:created>
  <dcterms:modified xsi:type="dcterms:W3CDTF">2014-10-24T19:20:48Z</dcterms:modified>
</cp:coreProperties>
</file>