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3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7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2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8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A591-B44B-2A41-B981-797D1127E242}" type="datetimeFigureOut">
              <a:rPr lang="en-US" smtClean="0"/>
              <a:t>10/24/14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FD5A-98D2-5C4D-93FF-37BF1C6E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many samples to select for the OAS1 </a:t>
            </a:r>
            <a:r>
              <a:rPr lang="en-US" dirty="0" smtClean="0"/>
              <a:t>example in </a:t>
            </a:r>
            <a:r>
              <a:rPr lang="en-US" dirty="0" smtClean="0"/>
              <a:t>vignette?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</a:t>
            </a:r>
            <a:r>
              <a:rPr lang="en-US" dirty="0" smtClean="0"/>
              <a:t>: </a:t>
            </a:r>
            <a:r>
              <a:rPr lang="en-US" dirty="0" smtClean="0"/>
              <a:t>Bryce (reads mapped with </a:t>
            </a:r>
            <a:r>
              <a:rPr lang="en-US" dirty="0" err="1" smtClean="0"/>
              <a:t>bwa</a:t>
            </a:r>
            <a:r>
              <a:rPr lang="en-US" dirty="0" smtClean="0"/>
              <a:t>) </a:t>
            </a:r>
          </a:p>
          <a:p>
            <a:r>
              <a:rPr lang="en-US" dirty="0"/>
              <a:t>A</a:t>
            </a:r>
            <a:r>
              <a:rPr lang="en-US" dirty="0" smtClean="0"/>
              <a:t>fter </a:t>
            </a:r>
            <a:r>
              <a:rPr lang="en-US" dirty="0" smtClean="0"/>
              <a:t>removing individuals with NA, and individuals with 0 </a:t>
            </a:r>
            <a:r>
              <a:rPr lang="en-US" dirty="0" smtClean="0"/>
              <a:t>counts: 66 individuals</a:t>
            </a:r>
          </a:p>
          <a:p>
            <a:r>
              <a:rPr lang="en-US" dirty="0" smtClean="0"/>
              <a:t>I was trying to select a smaller dataset to put in the vignette but (see next slides) only with a total of 21 individuals I get a pattern that resemble the pattern with 66 individuals.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marL="457200" lvl="1" indent="0">
              <a:buNone/>
            </a:pPr>
            <a:r>
              <a:rPr lang="en-US" dirty="0" smtClean="0"/>
              <a:t>                       66 individuals  | 21 individuals (7 in each genotype class)</a:t>
            </a:r>
          </a:p>
          <a:p>
            <a:pPr marL="457200" lvl="1" indent="0">
              <a:buNone/>
            </a:pPr>
            <a:r>
              <a:rPr lang="en-US" dirty="0" smtClean="0"/>
              <a:t>     time            ~30 seconds  | ~15seconds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data size             ~ 39Kb     |  ~10Kb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If you are interested: Code </a:t>
            </a:r>
            <a:r>
              <a:rPr lang="en-US" dirty="0"/>
              <a:t>to generate the data and the </a:t>
            </a:r>
            <a:r>
              <a:rPr lang="en-US" dirty="0" smtClean="0"/>
              <a:t>plots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/</a:t>
            </a:r>
            <a:r>
              <a:rPr lang="en-US" dirty="0" err="1"/>
              <a:t>multiseq</a:t>
            </a:r>
            <a:r>
              <a:rPr lang="en-US" dirty="0"/>
              <a:t>/local/OAS1.R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345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66 individuals</a:t>
            </a:r>
            <a:endParaRPr lang="en-US" dirty="0"/>
          </a:p>
        </p:txBody>
      </p:sp>
      <p:pic>
        <p:nvPicPr>
          <p:cNvPr id="4" name="Content Placeholder 3" descr="Screen Shot 2014-10-23 at 4.53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04" r="-434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236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</a:t>
            </a:r>
            <a:r>
              <a:rPr lang="en-US" dirty="0" smtClean="0"/>
              <a:t> individuals (first 3 in each genotype class)</a:t>
            </a:r>
            <a:endParaRPr lang="en-US" dirty="0"/>
          </a:p>
        </p:txBody>
      </p:sp>
      <p:pic>
        <p:nvPicPr>
          <p:cNvPr id="4" name="Content Placeholder 3" descr="Screen Shot 2014-10-24 at 8.40.2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4" b="239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737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 individuals (second 3 in each genotype class)</a:t>
            </a:r>
            <a:endParaRPr lang="en-US" dirty="0"/>
          </a:p>
        </p:txBody>
      </p:sp>
      <p:pic>
        <p:nvPicPr>
          <p:cNvPr id="4" name="Content Placeholder 3" descr="Screen Shot 2014-10-24 at 8.45.5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4" b="226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315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15 individuals (first 5 in each group)</a:t>
            </a:r>
            <a:endParaRPr lang="en-US" dirty="0"/>
          </a:p>
        </p:txBody>
      </p:sp>
      <p:pic>
        <p:nvPicPr>
          <p:cNvPr id="5" name="Content Placeholder 4" descr="Screen Shot 2014-10-24 at 8.48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72" r="-40772"/>
          <a:stretch>
            <a:fillRect/>
          </a:stretch>
        </p:blipFill>
        <p:spPr>
          <a:xfrm>
            <a:off x="-1468167" y="1270056"/>
            <a:ext cx="12585929" cy="4856108"/>
          </a:xfrm>
        </p:spPr>
      </p:pic>
    </p:spTree>
    <p:extLst>
      <p:ext uri="{BB962C8B-B14F-4D97-AF65-F5344CB8AC3E}">
        <p14:creationId xmlns:p14="http://schemas.microsoft.com/office/powerpoint/2010/main" val="9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21 individuals (first 7 in each group)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4-10-24 at 8.50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4" y="1246644"/>
            <a:ext cx="8587612" cy="54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1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66 individuals </a:t>
            </a:r>
            <a:r>
              <a:rPr lang="en-US" dirty="0" err="1" smtClean="0"/>
              <a:t>vs</a:t>
            </a:r>
            <a:r>
              <a:rPr lang="en-US" dirty="0" smtClean="0"/>
              <a:t> 9 individuals </a:t>
            </a:r>
            <a:r>
              <a:rPr lang="en-US" dirty="0" err="1" smtClean="0"/>
              <a:t>vs</a:t>
            </a:r>
            <a:r>
              <a:rPr lang="en-US" dirty="0" smtClean="0"/>
              <a:t> 9 individuals (second set) </a:t>
            </a:r>
            <a:r>
              <a:rPr lang="en-US" dirty="0" err="1" smtClean="0"/>
              <a:t>vs</a:t>
            </a:r>
            <a:r>
              <a:rPr lang="en-US" dirty="0" smtClean="0"/>
              <a:t> 15 individuals </a:t>
            </a:r>
            <a:r>
              <a:rPr lang="en-US" dirty="0" err="1" smtClean="0"/>
              <a:t>vs</a:t>
            </a:r>
            <a:r>
              <a:rPr lang="en-US" dirty="0" smtClean="0"/>
              <a:t> 21 individuals:</a:t>
            </a:r>
          </a:p>
          <a:p>
            <a:pPr lvl="1"/>
            <a:r>
              <a:rPr lang="en-US" dirty="0" smtClean="0"/>
              <a:t>If we want to reduce the data set the sets with 9 individuals or 15 don’t show similar pattern to 66 individuals</a:t>
            </a:r>
            <a:endParaRPr lang="en-US" dirty="0"/>
          </a:p>
          <a:p>
            <a:pPr lvl="1"/>
            <a:r>
              <a:rPr lang="en-US" dirty="0" smtClean="0"/>
              <a:t>The 21 individuals show good </a:t>
            </a:r>
            <a:r>
              <a:rPr lang="en-US" dirty="0" smtClean="0"/>
              <a:t>pattern; I would pick this one or the complete 66 individuals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98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224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many samples to select for the OAS1 example in vignette?</vt:lpstr>
      <vt:lpstr>PowerPoint Presentation</vt:lpstr>
      <vt:lpstr>66 individuals</vt:lpstr>
      <vt:lpstr>9 individuals (first 3 in each genotype class)</vt:lpstr>
      <vt:lpstr>9 individuals (second 3 in each genotype class)</vt:lpstr>
      <vt:lpstr>15 individuals (first 5 in each group)</vt:lpstr>
      <vt:lpstr>21 individuals (first 7 in each group)</vt:lpstr>
      <vt:lpstr>Comparison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OAS1 example in vignette</dc:title>
  <dc:creator>Ester Pantaleo</dc:creator>
  <cp:lastModifiedBy>Ester Pantaleo</cp:lastModifiedBy>
  <cp:revision>4</cp:revision>
  <dcterms:created xsi:type="dcterms:W3CDTF">2014-10-24T13:42:24Z</dcterms:created>
  <dcterms:modified xsi:type="dcterms:W3CDTF">2014-10-24T19:31:25Z</dcterms:modified>
</cp:coreProperties>
</file>