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Patagonia app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Consumer </a:t>
            </a:r>
            <a:r>
              <a:rPr lang="es-AR" dirty="0"/>
              <a:t>engadgement</a:t>
            </a:r>
          </a:p>
        </p:txBody>
      </p:sp>
    </p:spTree>
    <p:extLst>
      <p:ext uri="{BB962C8B-B14F-4D97-AF65-F5344CB8AC3E}">
        <p14:creationId xmlns:p14="http://schemas.microsoft.com/office/powerpoint/2010/main" val="136300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Reducir</a:t>
            </a:r>
            <a:r>
              <a:rPr lang="en-US" dirty="0"/>
              <a:t> el </a:t>
            </a:r>
            <a:r>
              <a:rPr lang="es-AR" dirty="0"/>
              <a:t>tiempo</a:t>
            </a:r>
            <a:r>
              <a:rPr lang="en-US" dirty="0"/>
              <a:t> de </a:t>
            </a:r>
            <a:r>
              <a:rPr lang="es-AR" dirty="0"/>
              <a:t>espera</a:t>
            </a:r>
          </a:p>
          <a:p>
            <a:r>
              <a:rPr lang="es-AR" dirty="0"/>
              <a:t>Personalizar</a:t>
            </a:r>
            <a:r>
              <a:rPr lang="en-US" dirty="0"/>
              <a:t> la </a:t>
            </a:r>
            <a:r>
              <a:rPr lang="en-US" dirty="0" err="1"/>
              <a:t>experiencia</a:t>
            </a:r>
            <a:r>
              <a:rPr lang="en-US" dirty="0"/>
              <a:t> del </a:t>
            </a:r>
            <a:r>
              <a:rPr lang="en-US" dirty="0" err="1"/>
              <a:t>usuario</a:t>
            </a:r>
            <a:endParaRPr lang="en-US" dirty="0"/>
          </a:p>
          <a:p>
            <a:r>
              <a:rPr lang="en-US" dirty="0" err="1"/>
              <a:t>Recopilar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procesada</a:t>
            </a:r>
            <a:r>
              <a:rPr lang="en-US" dirty="0"/>
              <a:t> de la mayor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posibles</a:t>
            </a:r>
            <a:endParaRPr lang="en-US" dirty="0"/>
          </a:p>
          <a:p>
            <a:r>
              <a:rPr lang="en-US" dirty="0" err="1"/>
              <a:t>Potenciar</a:t>
            </a:r>
            <a:r>
              <a:rPr lang="en-US" dirty="0"/>
              <a:t> las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bares Patagonia</a:t>
            </a:r>
          </a:p>
          <a:p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551">
            <a:off x="8576001" y="3885416"/>
            <a:ext cx="2526984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-5012" t="-2114" r="5012" b="12404"/>
          <a:stretch/>
        </p:blipFill>
        <p:spPr>
          <a:xfrm>
            <a:off x="7594917" y="1853754"/>
            <a:ext cx="2443569" cy="4242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moviles</a:t>
            </a:r>
            <a:endParaRPr lang="en-US" dirty="0"/>
          </a:p>
          <a:p>
            <a:pPr lvl="1"/>
            <a:r>
              <a:rPr lang="en-US" dirty="0" err="1"/>
              <a:t>Mapa</a:t>
            </a:r>
            <a:r>
              <a:rPr lang="en-US" dirty="0"/>
              <a:t> de bares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detalle</a:t>
            </a:r>
            <a:endParaRPr lang="en-US" dirty="0"/>
          </a:p>
          <a:p>
            <a:pPr lvl="1"/>
            <a:r>
              <a:rPr lang="en-US" dirty="0" err="1"/>
              <a:t>Logueo</a:t>
            </a:r>
            <a:r>
              <a:rPr lang="en-US" dirty="0"/>
              <a:t> con Google/Facebook</a:t>
            </a:r>
          </a:p>
          <a:p>
            <a:pPr lvl="1"/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consumidor</a:t>
            </a:r>
            <a:endParaRPr lang="en-US" dirty="0"/>
          </a:p>
          <a:p>
            <a:pPr lvl="1"/>
            <a:r>
              <a:rPr lang="en-US" dirty="0" err="1"/>
              <a:t>Grupos</a:t>
            </a:r>
            <a:r>
              <a:rPr lang="en-US" dirty="0"/>
              <a:t> de amigos</a:t>
            </a:r>
          </a:p>
          <a:p>
            <a:pPr lvl="1"/>
            <a:r>
              <a:rPr lang="en-US" dirty="0" err="1"/>
              <a:t>Pedidos</a:t>
            </a:r>
            <a:r>
              <a:rPr lang="en-US" dirty="0"/>
              <a:t> online</a:t>
            </a:r>
          </a:p>
          <a:p>
            <a:pPr lvl="1"/>
            <a:r>
              <a:rPr lang="en-US" dirty="0" err="1"/>
              <a:t>Historial</a:t>
            </a:r>
            <a:r>
              <a:rPr lang="en-US" dirty="0"/>
              <a:t> y </a:t>
            </a:r>
            <a:r>
              <a:rPr lang="en-US" dirty="0" err="1"/>
              <a:t>estadisticas</a:t>
            </a:r>
            <a:r>
              <a:rPr lang="en-US" dirty="0"/>
              <a:t> </a:t>
            </a:r>
            <a:r>
              <a:rPr lang="en-US" dirty="0" err="1"/>
              <a:t>personales</a:t>
            </a:r>
            <a:endParaRPr lang="en-US" dirty="0"/>
          </a:p>
          <a:p>
            <a:pPr lvl="1"/>
            <a:r>
              <a:rPr lang="en-US" dirty="0" err="1"/>
              <a:t>Informacion</a:t>
            </a:r>
            <a:r>
              <a:rPr lang="en-US" dirty="0"/>
              <a:t> de Patagonia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productos</a:t>
            </a:r>
            <a:endParaRPr lang="en-US" dirty="0"/>
          </a:p>
          <a:p>
            <a:pPr lvl="1"/>
            <a:r>
              <a:rPr lang="en-US" dirty="0" err="1"/>
              <a:t>Seccion</a:t>
            </a:r>
            <a:r>
              <a:rPr lang="en-US" dirty="0"/>
              <a:t> de </a:t>
            </a:r>
            <a:r>
              <a:rPr lang="en-US" dirty="0" err="1"/>
              <a:t>novedades</a:t>
            </a:r>
            <a:r>
              <a:rPr lang="en-US" dirty="0"/>
              <a:t> </a:t>
            </a:r>
            <a:r>
              <a:rPr lang="en-US" dirty="0" err="1"/>
              <a:t>personificadas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Descuentos</a:t>
            </a:r>
            <a:r>
              <a:rPr lang="en-US" dirty="0"/>
              <a:t> </a:t>
            </a:r>
            <a:r>
              <a:rPr lang="en-US" dirty="0" err="1"/>
              <a:t>regidos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oferta-demanda</a:t>
            </a:r>
            <a:endParaRPr lang="en-US" dirty="0"/>
          </a:p>
          <a:p>
            <a:pPr lvl="1"/>
            <a:r>
              <a:rPr lang="en-US" dirty="0" err="1"/>
              <a:t>Proyecciones</a:t>
            </a:r>
            <a:r>
              <a:rPr lang="en-US" dirty="0"/>
              <a:t> </a:t>
            </a:r>
            <a:r>
              <a:rPr lang="en-US" dirty="0" err="1"/>
              <a:t>semanales</a:t>
            </a:r>
            <a:r>
              <a:rPr lang="en-US" dirty="0"/>
              <a:t> de </a:t>
            </a:r>
            <a:r>
              <a:rPr lang="en-US" dirty="0" err="1"/>
              <a:t>disponibilidad</a:t>
            </a:r>
            <a:r>
              <a:rPr lang="en-US" dirty="0"/>
              <a:t> de mesas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bares.</a:t>
            </a:r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078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endParaRPr lang="es-A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717"/>
          <a:stretch/>
        </p:blipFill>
        <p:spPr>
          <a:xfrm>
            <a:off x="1914382" y="3450330"/>
            <a:ext cx="1524921" cy="267450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13209"/>
          <a:stretch/>
        </p:blipFill>
        <p:spPr>
          <a:xfrm>
            <a:off x="9268643" y="3482081"/>
            <a:ext cx="1480637" cy="26427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12194"/>
          <a:stretch/>
        </p:blipFill>
        <p:spPr>
          <a:xfrm>
            <a:off x="5328424" y="1884234"/>
            <a:ext cx="2051097" cy="37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extensiones</a:t>
            </a:r>
            <a:r>
              <a:rPr lang="en-US" dirty="0"/>
              <a:t> </a:t>
            </a:r>
            <a:r>
              <a:rPr lang="en-US" dirty="0" err="1"/>
              <a:t>futuras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de un </a:t>
            </a:r>
            <a:r>
              <a:rPr lang="en-US" dirty="0" err="1"/>
              <a:t>subsistema</a:t>
            </a:r>
            <a:r>
              <a:rPr lang="en-US" dirty="0"/>
              <a:t> </a:t>
            </a:r>
            <a:r>
              <a:rPr lang="en-US" dirty="0" err="1"/>
              <a:t>fijo</a:t>
            </a:r>
            <a:r>
              <a:rPr lang="en-US" dirty="0"/>
              <a:t> de tablets </a:t>
            </a:r>
            <a:r>
              <a:rPr lang="en-US" dirty="0" err="1"/>
              <a:t>en</a:t>
            </a:r>
            <a:r>
              <a:rPr lang="en-US" dirty="0"/>
              <a:t> bares para </a:t>
            </a:r>
            <a:r>
              <a:rPr lang="en-US" dirty="0" err="1"/>
              <a:t>incluir</a:t>
            </a:r>
            <a:r>
              <a:rPr lang="en-US" dirty="0"/>
              <a:t> a mas </a:t>
            </a:r>
            <a:r>
              <a:rPr lang="en-US" dirty="0" err="1"/>
              <a:t>consumidores</a:t>
            </a:r>
            <a:r>
              <a:rPr lang="en-US" dirty="0"/>
              <a:t> y </a:t>
            </a:r>
            <a:r>
              <a:rPr lang="en-US" dirty="0" err="1"/>
              <a:t>agilizar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in situ.</a:t>
            </a:r>
          </a:p>
          <a:p>
            <a:r>
              <a:rPr lang="en-US" dirty="0" err="1"/>
              <a:t>Codigos</a:t>
            </a:r>
            <a:r>
              <a:rPr lang="en-US" dirty="0"/>
              <a:t> QR </a:t>
            </a:r>
            <a:r>
              <a:rPr lang="en-US" dirty="0" err="1"/>
              <a:t>por</a:t>
            </a:r>
            <a:r>
              <a:rPr lang="en-US" dirty="0"/>
              <a:t> mesa/bar</a:t>
            </a:r>
          </a:p>
          <a:p>
            <a:r>
              <a:rPr lang="en-US" dirty="0"/>
              <a:t>Sistema de </a:t>
            </a:r>
            <a:r>
              <a:rPr lang="en-US" dirty="0" err="1"/>
              <a:t>puntos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descuentos</a:t>
            </a:r>
            <a:endParaRPr lang="en-US" dirty="0"/>
          </a:p>
          <a:p>
            <a:r>
              <a:rPr lang="en-US" dirty="0" err="1"/>
              <a:t>Susbsistema</a:t>
            </a:r>
            <a:r>
              <a:rPr lang="en-US" dirty="0"/>
              <a:t> de control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Big Data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0237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138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Patagonia app</vt:lpstr>
      <vt:lpstr>Objetivos</vt:lpstr>
      <vt:lpstr>Solucion</vt:lpstr>
      <vt:lpstr>solucion</vt:lpstr>
      <vt:lpstr>Posibles extensiones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Patagonia app</dc:title>
  <dc:creator>Martin Grabina</dc:creator>
  <cp:lastModifiedBy>Martin Grabina</cp:lastModifiedBy>
  <cp:revision>8</cp:revision>
  <dcterms:created xsi:type="dcterms:W3CDTF">2017-04-08T21:58:43Z</dcterms:created>
  <dcterms:modified xsi:type="dcterms:W3CDTF">2017-04-08T23:32:38Z</dcterms:modified>
</cp:coreProperties>
</file>